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0"/>
  </p:notesMasterIdLst>
  <p:handoutMasterIdLst>
    <p:handoutMasterId r:id="rId41"/>
  </p:handoutMasterIdLst>
  <p:sldIdLst>
    <p:sldId id="259" r:id="rId8"/>
    <p:sldId id="1477" r:id="rId9"/>
    <p:sldId id="1344" r:id="rId10"/>
    <p:sldId id="1342" r:id="rId11"/>
    <p:sldId id="1321" r:id="rId12"/>
    <p:sldId id="1339" r:id="rId13"/>
    <p:sldId id="1347" r:id="rId14"/>
    <p:sldId id="1530" r:id="rId15"/>
    <p:sldId id="1338" r:id="rId16"/>
    <p:sldId id="1326" r:id="rId17"/>
    <p:sldId id="1316" r:id="rId18"/>
    <p:sldId id="1317" r:id="rId19"/>
    <p:sldId id="1415" r:id="rId20"/>
    <p:sldId id="1346" r:id="rId21"/>
    <p:sldId id="1405" r:id="rId22"/>
    <p:sldId id="1406" r:id="rId23"/>
    <p:sldId id="1397" r:id="rId24"/>
    <p:sldId id="1333" r:id="rId25"/>
    <p:sldId id="1350" r:id="rId26"/>
    <p:sldId id="1390" r:id="rId27"/>
    <p:sldId id="1395" r:id="rId28"/>
    <p:sldId id="1396" r:id="rId29"/>
    <p:sldId id="1365" r:id="rId30"/>
    <p:sldId id="1349" r:id="rId31"/>
    <p:sldId id="1334" r:id="rId32"/>
    <p:sldId id="1447" r:id="rId33"/>
    <p:sldId id="1453" r:id="rId34"/>
    <p:sldId id="1531" r:id="rId35"/>
    <p:sldId id="1414" r:id="rId36"/>
    <p:sldId id="1404" r:id="rId37"/>
    <p:sldId id="1436" r:id="rId38"/>
    <p:sldId id="275" r:id="rId39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259"/>
            <p14:sldId id="1477"/>
            <p14:sldId id="1344"/>
            <p14:sldId id="1342"/>
            <p14:sldId id="1321"/>
            <p14:sldId id="1339"/>
            <p14:sldId id="1347"/>
            <p14:sldId id="1530"/>
            <p14:sldId id="1338"/>
            <p14:sldId id="1326"/>
            <p14:sldId id="1316"/>
            <p14:sldId id="1317"/>
            <p14:sldId id="1415"/>
            <p14:sldId id="1346"/>
            <p14:sldId id="1405"/>
            <p14:sldId id="1406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447"/>
            <p14:sldId id="1453"/>
            <p14:sldId id="1531"/>
            <p14:sldId id="1414"/>
            <p14:sldId id="1404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FCC00"/>
    <a:srgbClr val="377023"/>
    <a:srgbClr val="8BC34A"/>
    <a:srgbClr val="264F16"/>
    <a:srgbClr val="AFABAB"/>
    <a:srgbClr val="4C525A"/>
    <a:srgbClr val="EBF5E0"/>
    <a:srgbClr val="A2DE8A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0D241-C4D2-453D-90CF-C25B4F6F3510}" v="332" dt="2021-06-30T22:16:21.688"/>
    <p1510:client id="{4CAD8048-5401-468A-982A-6D507C629693}" v="17" dt="2021-06-30T21:30:37.711"/>
    <p1510:client id="{9F2EFFA0-491C-478D-BF34-29555EE2593E}" v="28" dt="2021-07-01T14:07:24.109"/>
    <p1510:client id="{A0EE3E25-ADA8-42EF-83BA-C7A7A83881DC}" v="2" dt="2021-09-27T12:41:00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2022" autoAdjust="0"/>
  </p:normalViewPr>
  <p:slideViewPr>
    <p:cSldViewPr snapToGrid="0">
      <p:cViewPr varScale="1">
        <p:scale>
          <a:sx n="78" d="100"/>
          <a:sy n="78" d="100"/>
        </p:scale>
        <p:origin x="774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endimento" userId="835b2fd7-4772-4ade-8779-ed2ca6305e2e" providerId="ADAL" clId="{4CAD8048-5401-468A-982A-6D507C629693}"/>
    <pc:docChg chg="modSld">
      <pc:chgData name="Atendimento" userId="835b2fd7-4772-4ade-8779-ed2ca6305e2e" providerId="ADAL" clId="{4CAD8048-5401-468A-982A-6D507C629693}" dt="2021-06-30T21:30:37.711" v="12" actId="20577"/>
      <pc:docMkLst>
        <pc:docMk/>
      </pc:docMkLst>
      <pc:sldChg chg="modSp mod">
        <pc:chgData name="Atendimento" userId="835b2fd7-4772-4ade-8779-ed2ca6305e2e" providerId="ADAL" clId="{4CAD8048-5401-468A-982A-6D507C629693}" dt="2021-06-30T21:30:37.711" v="12" actId="20577"/>
        <pc:sldMkLst>
          <pc:docMk/>
          <pc:sldMk cId="2213664845" sldId="1321"/>
        </pc:sldMkLst>
        <pc:spChg chg="mod">
          <ac:chgData name="Atendimento" userId="835b2fd7-4772-4ade-8779-ed2ca6305e2e" providerId="ADAL" clId="{4CAD8048-5401-468A-982A-6D507C629693}" dt="2021-06-30T21:30:37.711" v="12" actId="20577"/>
          <ac:spMkLst>
            <pc:docMk/>
            <pc:sldMk cId="2213664845" sldId="1321"/>
            <ac:spMk id="167" creationId="{774BB0A8-4985-4145-B62B-DD94B80ADD51}"/>
          </ac:spMkLst>
        </pc:spChg>
      </pc:sldChg>
    </pc:docChg>
  </pc:docChgLst>
  <pc:docChgLst>
    <pc:chgData name="Juliana Reschke" userId="bc11cf80-e521-48bb-a158-233ae8d7fb13" providerId="ADAL" clId="{2350D241-C4D2-453D-90CF-C25B4F6F3510}"/>
    <pc:docChg chg="undo redo custSel modSld">
      <pc:chgData name="Juliana Reschke" userId="bc11cf80-e521-48bb-a158-233ae8d7fb13" providerId="ADAL" clId="{2350D241-C4D2-453D-90CF-C25B4F6F3510}" dt="2021-06-30T22:19:39.019" v="7060" actId="20577"/>
      <pc:docMkLst>
        <pc:docMk/>
      </pc:docMkLst>
      <pc:sldChg chg="addSp delSp modSp mod">
        <pc:chgData name="Juliana Reschke" userId="bc11cf80-e521-48bb-a158-233ae8d7fb13" providerId="ADAL" clId="{2350D241-C4D2-453D-90CF-C25B4F6F3510}" dt="2021-06-30T19:51:05.400" v="2128" actId="108"/>
        <pc:sldMkLst>
          <pc:docMk/>
          <pc:sldMk cId="4185720723" sldId="1316"/>
        </pc:sldMkLst>
        <pc:spChg chg="mod">
          <ac:chgData name="Juliana Reschke" userId="bc11cf80-e521-48bb-a158-233ae8d7fb13" providerId="ADAL" clId="{2350D241-C4D2-453D-90CF-C25B4F6F3510}" dt="2021-06-30T19:51:05.400" v="2128" actId="108"/>
          <ac:spMkLst>
            <pc:docMk/>
            <pc:sldMk cId="4185720723" sldId="1316"/>
            <ac:spMk id="9" creationId="{3DB24904-58FF-4BAB-8D10-F87172D55078}"/>
          </ac:spMkLst>
        </pc:spChg>
        <pc:picChg chg="add mod">
          <ac:chgData name="Juliana Reschke" userId="bc11cf80-e521-48bb-a158-233ae8d7fb13" providerId="ADAL" clId="{2350D241-C4D2-453D-90CF-C25B4F6F3510}" dt="2021-06-30T19:40:06.839" v="1853" actId="1076"/>
          <ac:picMkLst>
            <pc:docMk/>
            <pc:sldMk cId="4185720723" sldId="1316"/>
            <ac:picMk id="3" creationId="{C8F0DF46-7C2E-4892-B558-C7CC14708C64}"/>
          </ac:picMkLst>
        </pc:picChg>
        <pc:picChg chg="del">
          <ac:chgData name="Juliana Reschke" userId="bc11cf80-e521-48bb-a158-233ae8d7fb13" providerId="ADAL" clId="{2350D241-C4D2-453D-90CF-C25B4F6F3510}" dt="2021-06-29T22:18:13.955" v="4" actId="478"/>
          <ac:picMkLst>
            <pc:docMk/>
            <pc:sldMk cId="4185720723" sldId="1316"/>
            <ac:picMk id="7" creationId="{DB30FE82-199D-4318-AAE1-634455F45058}"/>
          </ac:picMkLst>
        </pc:picChg>
      </pc:sldChg>
      <pc:sldChg chg="modSp mod">
        <pc:chgData name="Juliana Reschke" userId="bc11cf80-e521-48bb-a158-233ae8d7fb13" providerId="ADAL" clId="{2350D241-C4D2-453D-90CF-C25B4F6F3510}" dt="2021-06-30T22:16:15.059" v="7036" actId="1076"/>
        <pc:sldMkLst>
          <pc:docMk/>
          <pc:sldMk cId="454662615" sldId="1317"/>
        </pc:sldMkLst>
        <pc:spChg chg="mod">
          <ac:chgData name="Juliana Reschke" userId="bc11cf80-e521-48bb-a158-233ae8d7fb13" providerId="ADAL" clId="{2350D241-C4D2-453D-90CF-C25B4F6F3510}" dt="2021-06-30T22:16:15.059" v="7036" actId="1076"/>
          <ac:spMkLst>
            <pc:docMk/>
            <pc:sldMk cId="454662615" sldId="1317"/>
            <ac:spMk id="505" creationId="{297C8EBD-2AEE-450B-99BC-1D7B409A44B7}"/>
          </ac:spMkLst>
        </pc:spChg>
      </pc:sldChg>
      <pc:sldChg chg="delSp modSp mod">
        <pc:chgData name="Juliana Reschke" userId="bc11cf80-e521-48bb-a158-233ae8d7fb13" providerId="ADAL" clId="{2350D241-C4D2-453D-90CF-C25B4F6F3510}" dt="2021-06-30T13:19:39.606" v="625" actId="114"/>
        <pc:sldMkLst>
          <pc:docMk/>
          <pc:sldMk cId="2213664845" sldId="1321"/>
        </pc:sldMkLst>
        <pc:spChg chg="del">
          <ac:chgData name="Juliana Reschke" userId="bc11cf80-e521-48bb-a158-233ae8d7fb13" providerId="ADAL" clId="{2350D241-C4D2-453D-90CF-C25B4F6F3510}" dt="2021-06-30T13:18:34.222" v="610" actId="478"/>
          <ac:spMkLst>
            <pc:docMk/>
            <pc:sldMk cId="2213664845" sldId="1321"/>
            <ac:spMk id="3" creationId="{9BB50726-351D-4AAC-910F-ACBBE75F0F45}"/>
          </ac:spMkLst>
        </pc:spChg>
        <pc:spChg chg="mod">
          <ac:chgData name="Juliana Reschke" userId="bc11cf80-e521-48bb-a158-233ae8d7fb13" providerId="ADAL" clId="{2350D241-C4D2-453D-90CF-C25B4F6F3510}" dt="2021-06-30T13:19:32.378" v="624" actId="13926"/>
          <ac:spMkLst>
            <pc:docMk/>
            <pc:sldMk cId="2213664845" sldId="1321"/>
            <ac:spMk id="69" creationId="{836F22C2-C98A-423C-AFFB-A1B3B0A70692}"/>
          </ac:spMkLst>
        </pc:spChg>
        <pc:spChg chg="mod">
          <ac:chgData name="Juliana Reschke" userId="bc11cf80-e521-48bb-a158-233ae8d7fb13" providerId="ADAL" clId="{2350D241-C4D2-453D-90CF-C25B4F6F3510}" dt="2021-06-30T13:19:24.890" v="623" actId="208"/>
          <ac:spMkLst>
            <pc:docMk/>
            <pc:sldMk cId="2213664845" sldId="1321"/>
            <ac:spMk id="137" creationId="{8E1CB5B5-7D7D-4B77-A3DA-75804734C425}"/>
          </ac:spMkLst>
        </pc:spChg>
        <pc:spChg chg="mod">
          <ac:chgData name="Juliana Reschke" userId="bc11cf80-e521-48bb-a158-233ae8d7fb13" providerId="ADAL" clId="{2350D241-C4D2-453D-90CF-C25B4F6F3510}" dt="2021-06-30T13:18:44.029" v="613" actId="1076"/>
          <ac:spMkLst>
            <pc:docMk/>
            <pc:sldMk cId="2213664845" sldId="1321"/>
            <ac:spMk id="153" creationId="{327E5CF7-71E0-4F00-9E3A-ED1297CABD8A}"/>
          </ac:spMkLst>
        </pc:spChg>
        <pc:spChg chg="mod">
          <ac:chgData name="Juliana Reschke" userId="bc11cf80-e521-48bb-a158-233ae8d7fb13" providerId="ADAL" clId="{2350D241-C4D2-453D-90CF-C25B4F6F3510}" dt="2021-06-30T13:19:15.896" v="620" actId="208"/>
          <ac:spMkLst>
            <pc:docMk/>
            <pc:sldMk cId="2213664845" sldId="1321"/>
            <ac:spMk id="155" creationId="{FE293B2D-33FE-4D1E-BEAA-C4B54C2DA35D}"/>
          </ac:spMkLst>
        </pc:spChg>
        <pc:spChg chg="mod">
          <ac:chgData name="Juliana Reschke" userId="bc11cf80-e521-48bb-a158-233ae8d7fb13" providerId="ADAL" clId="{2350D241-C4D2-453D-90CF-C25B4F6F3510}" dt="2021-06-30T13:18:56.506" v="616" actId="208"/>
          <ac:spMkLst>
            <pc:docMk/>
            <pc:sldMk cId="2213664845" sldId="1321"/>
            <ac:spMk id="156" creationId="{2C1D7F7E-AFF7-4B24-AFC2-871182B92B75}"/>
          </ac:spMkLst>
        </pc:spChg>
        <pc:spChg chg="mod">
          <ac:chgData name="Juliana Reschke" userId="bc11cf80-e521-48bb-a158-233ae8d7fb13" providerId="ADAL" clId="{2350D241-C4D2-453D-90CF-C25B4F6F3510}" dt="2021-06-30T13:19:39.606" v="625" actId="114"/>
          <ac:spMkLst>
            <pc:docMk/>
            <pc:sldMk cId="2213664845" sldId="1321"/>
            <ac:spMk id="159" creationId="{6AA60756-3AF5-4CB7-A90F-EC6EA873ACE7}"/>
          </ac:spMkLst>
        </pc:spChg>
        <pc:spChg chg="mod">
          <ac:chgData name="Juliana Reschke" userId="bc11cf80-e521-48bb-a158-233ae8d7fb13" providerId="ADAL" clId="{2350D241-C4D2-453D-90CF-C25B4F6F3510}" dt="2021-06-30T13:18:47.025" v="614" actId="1076"/>
          <ac:spMkLst>
            <pc:docMk/>
            <pc:sldMk cId="2213664845" sldId="1321"/>
            <ac:spMk id="160" creationId="{9C0712B1-5C7D-4E5A-A0C1-5FAD14030618}"/>
          </ac:spMkLst>
        </pc:spChg>
        <pc:spChg chg="mod">
          <ac:chgData name="Juliana Reschke" userId="bc11cf80-e521-48bb-a158-233ae8d7fb13" providerId="ADAL" clId="{2350D241-C4D2-453D-90CF-C25B4F6F3510}" dt="2021-06-30T13:19:15.896" v="620" actId="208"/>
          <ac:spMkLst>
            <pc:docMk/>
            <pc:sldMk cId="2213664845" sldId="1321"/>
            <ac:spMk id="163" creationId="{603CDA49-3C8F-46D6-80AD-AF1498915FA0}"/>
          </ac:spMkLst>
        </pc:spChg>
        <pc:spChg chg="mod">
          <ac:chgData name="Juliana Reschke" userId="bc11cf80-e521-48bb-a158-233ae8d7fb13" providerId="ADAL" clId="{2350D241-C4D2-453D-90CF-C25B4F6F3510}" dt="2021-06-30T13:17:20.991" v="588" actId="20577"/>
          <ac:spMkLst>
            <pc:docMk/>
            <pc:sldMk cId="2213664845" sldId="1321"/>
            <ac:spMk id="167" creationId="{774BB0A8-4985-4145-B62B-DD94B80ADD51}"/>
          </ac:spMkLst>
        </pc:spChg>
        <pc:cxnChg chg="mod">
          <ac:chgData name="Juliana Reschke" userId="bc11cf80-e521-48bb-a158-233ae8d7fb13" providerId="ADAL" clId="{2350D241-C4D2-453D-90CF-C25B4F6F3510}" dt="2021-06-30T13:19:00.327" v="617" actId="208"/>
          <ac:cxnSpMkLst>
            <pc:docMk/>
            <pc:sldMk cId="2213664845" sldId="1321"/>
            <ac:cxnSpMk id="165" creationId="{67A32C33-A738-45A4-9A6E-B5E92C84F5D9}"/>
          </ac:cxnSpMkLst>
        </pc:cxnChg>
        <pc:cxnChg chg="mod">
          <ac:chgData name="Juliana Reschke" userId="bc11cf80-e521-48bb-a158-233ae8d7fb13" providerId="ADAL" clId="{2350D241-C4D2-453D-90CF-C25B4F6F3510}" dt="2021-06-30T13:19:19.725" v="621" actId="208"/>
          <ac:cxnSpMkLst>
            <pc:docMk/>
            <pc:sldMk cId="2213664845" sldId="1321"/>
            <ac:cxnSpMk id="168" creationId="{032F4277-3C23-4C1C-BCE7-E0DE142C7C64}"/>
          </ac:cxnSpMkLst>
        </pc:cxnChg>
      </pc:sldChg>
      <pc:sldChg chg="modSp mod">
        <pc:chgData name="Juliana Reschke" userId="bc11cf80-e521-48bb-a158-233ae8d7fb13" providerId="ADAL" clId="{2350D241-C4D2-453D-90CF-C25B4F6F3510}" dt="2021-06-30T20:17:36.660" v="3755" actId="13926"/>
        <pc:sldMkLst>
          <pc:docMk/>
          <pc:sldMk cId="3064054227" sldId="1333"/>
        </pc:sldMkLst>
        <pc:spChg chg="mod">
          <ac:chgData name="Juliana Reschke" userId="bc11cf80-e521-48bb-a158-233ae8d7fb13" providerId="ADAL" clId="{2350D241-C4D2-453D-90CF-C25B4F6F3510}" dt="2021-06-29T22:23:12.939" v="74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Juliana Reschke" userId="bc11cf80-e521-48bb-a158-233ae8d7fb13" providerId="ADAL" clId="{2350D241-C4D2-453D-90CF-C25B4F6F3510}" dt="2021-06-29T22:22:56.857" v="57" actId="13926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Juliana Reschke" userId="bc11cf80-e521-48bb-a158-233ae8d7fb13" providerId="ADAL" clId="{2350D241-C4D2-453D-90CF-C25B4F6F3510}" dt="2021-06-30T20:17:36.660" v="3755" actId="13926"/>
          <ac:graphicFrameMkLst>
            <pc:docMk/>
            <pc:sldMk cId="3064054227" sldId="1333"/>
            <ac:graphicFrameMk id="3" creationId="{36820DC2-32E7-434B-8665-0C9D15EC1A49}"/>
          </ac:graphicFrameMkLst>
        </pc:graphicFrameChg>
      </pc:sldChg>
      <pc:sldChg chg="modSp mod">
        <pc:chgData name="Juliana Reschke" userId="bc11cf80-e521-48bb-a158-233ae8d7fb13" providerId="ADAL" clId="{2350D241-C4D2-453D-90CF-C25B4F6F3510}" dt="2021-06-30T19:55:35.492" v="2135" actId="13926"/>
        <pc:sldMkLst>
          <pc:docMk/>
          <pc:sldMk cId="3285528555" sldId="1334"/>
        </pc:sldMkLst>
        <pc:spChg chg="mod">
          <ac:chgData name="Juliana Reschke" userId="bc11cf80-e521-48bb-a158-233ae8d7fb13" providerId="ADAL" clId="{2350D241-C4D2-453D-90CF-C25B4F6F3510}" dt="2021-06-30T19:55:35.492" v="2135" actId="13926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Juliana Reschke" userId="bc11cf80-e521-48bb-a158-233ae8d7fb13" providerId="ADAL" clId="{2350D241-C4D2-453D-90CF-C25B4F6F3510}" dt="2021-06-30T13:06:28.320" v="539" actId="1076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Juliana Reschke" userId="bc11cf80-e521-48bb-a158-233ae8d7fb13" providerId="ADAL" clId="{2350D241-C4D2-453D-90CF-C25B4F6F3510}" dt="2021-06-30T13:19:43.727" v="626" actId="13926"/>
        <pc:sldMkLst>
          <pc:docMk/>
          <pc:sldMk cId="1487227126" sldId="1339"/>
        </pc:sldMkLst>
        <pc:spChg chg="mod">
          <ac:chgData name="Juliana Reschke" userId="bc11cf80-e521-48bb-a158-233ae8d7fb13" providerId="ADAL" clId="{2350D241-C4D2-453D-90CF-C25B4F6F3510}" dt="2021-06-30T13:19:43.727" v="626" actId="13926"/>
          <ac:spMkLst>
            <pc:docMk/>
            <pc:sldMk cId="1487227126" sldId="1339"/>
            <ac:spMk id="58" creationId="{65C295C8-B389-4472-BCC5-0D642A73FA56}"/>
          </ac:spMkLst>
        </pc:spChg>
      </pc:sldChg>
      <pc:sldChg chg="addSp modSp mod">
        <pc:chgData name="Juliana Reschke" userId="bc11cf80-e521-48bb-a158-233ae8d7fb13" providerId="ADAL" clId="{2350D241-C4D2-453D-90CF-C25B4F6F3510}" dt="2021-06-30T21:42:52.037" v="6891" actId="13926"/>
        <pc:sldMkLst>
          <pc:docMk/>
          <pc:sldMk cId="1652522170" sldId="1342"/>
        </pc:sldMkLst>
        <pc:spChg chg="add mod ord">
          <ac:chgData name="Juliana Reschke" userId="bc11cf80-e521-48bb-a158-233ae8d7fb13" providerId="ADAL" clId="{2350D241-C4D2-453D-90CF-C25B4F6F3510}" dt="2021-06-30T21:42:48.110" v="6890" actId="13926"/>
          <ac:spMkLst>
            <pc:docMk/>
            <pc:sldMk cId="1652522170" sldId="1342"/>
            <ac:spMk id="4" creationId="{345CDCE8-8E0F-4910-8C66-D2AACCA0D2C3}"/>
          </ac:spMkLst>
        </pc:spChg>
        <pc:spChg chg="mod">
          <ac:chgData name="Juliana Reschke" userId="bc11cf80-e521-48bb-a158-233ae8d7fb13" providerId="ADAL" clId="{2350D241-C4D2-453D-90CF-C25B4F6F3510}" dt="2021-06-30T21:42:52.037" v="6891" actId="13926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Juliana Reschke" userId="bc11cf80-e521-48bb-a158-233ae8d7fb13" providerId="ADAL" clId="{2350D241-C4D2-453D-90CF-C25B4F6F3510}" dt="2021-06-30T22:16:05.944" v="7035" actId="13926"/>
        <pc:sldMkLst>
          <pc:docMk/>
          <pc:sldMk cId="1414790898" sldId="1343"/>
        </pc:sldMkLst>
        <pc:spChg chg="mod">
          <ac:chgData name="Juliana Reschke" userId="bc11cf80-e521-48bb-a158-233ae8d7fb13" providerId="ADAL" clId="{2350D241-C4D2-453D-90CF-C25B4F6F3510}" dt="2021-06-30T22:16:05.944" v="7035" actId="13926"/>
          <ac:spMkLst>
            <pc:docMk/>
            <pc:sldMk cId="1414790898" sldId="1343"/>
            <ac:spMk id="4" creationId="{4CDEFAA1-CB8E-4CD8-9B87-75F92CB2518D}"/>
          </ac:spMkLst>
        </pc:spChg>
      </pc:sldChg>
      <pc:sldChg chg="addSp delSp modSp mod">
        <pc:chgData name="Juliana Reschke" userId="bc11cf80-e521-48bb-a158-233ae8d7fb13" providerId="ADAL" clId="{2350D241-C4D2-453D-90CF-C25B4F6F3510}" dt="2021-06-30T22:17:48.566" v="7047" actId="108"/>
        <pc:sldMkLst>
          <pc:docMk/>
          <pc:sldMk cId="2303788196" sldId="1350"/>
        </pc:sldMkLst>
        <pc:spChg chg="add del">
          <ac:chgData name="Juliana Reschke" userId="bc11cf80-e521-48bb-a158-233ae8d7fb13" providerId="ADAL" clId="{2350D241-C4D2-453D-90CF-C25B4F6F3510}" dt="2021-06-29T22:18:38.403" v="13" actId="478"/>
          <ac:spMkLst>
            <pc:docMk/>
            <pc:sldMk cId="2303788196" sldId="1350"/>
            <ac:spMk id="5" creationId="{33672174-BF14-4967-9309-F4DAED89326D}"/>
          </ac:spMkLst>
        </pc:spChg>
        <pc:spChg chg="mod">
          <ac:chgData name="Juliana Reschke" userId="bc11cf80-e521-48bb-a158-233ae8d7fb13" providerId="ADAL" clId="{2350D241-C4D2-453D-90CF-C25B4F6F3510}" dt="2021-06-30T22:17:48.566" v="7047" actId="108"/>
          <ac:spMkLst>
            <pc:docMk/>
            <pc:sldMk cId="2303788196" sldId="1350"/>
            <ac:spMk id="8" creationId="{7D31B19A-5648-4114-8DE5-843E9FA81D64}"/>
          </ac:spMkLst>
        </pc:spChg>
        <pc:picChg chg="add mod">
          <ac:chgData name="Juliana Reschke" userId="bc11cf80-e521-48bb-a158-233ae8d7fb13" providerId="ADAL" clId="{2350D241-C4D2-453D-90CF-C25B4F6F3510}" dt="2021-06-30T20:18:44.483" v="3759" actId="1076"/>
          <ac:picMkLst>
            <pc:docMk/>
            <pc:sldMk cId="2303788196" sldId="1350"/>
            <ac:picMk id="6" creationId="{B60C225C-C818-49BF-A8D4-EB0433C51E65}"/>
          </ac:picMkLst>
        </pc:picChg>
      </pc:sldChg>
      <pc:sldChg chg="addSp delSp modSp mod">
        <pc:chgData name="Juliana Reschke" userId="bc11cf80-e521-48bb-a158-233ae8d7fb13" providerId="ADAL" clId="{2350D241-C4D2-453D-90CF-C25B4F6F3510}" dt="2021-06-30T22:19:39.019" v="7060" actId="20577"/>
        <pc:sldMkLst>
          <pc:docMk/>
          <pc:sldMk cId="3104445173" sldId="1365"/>
        </pc:sldMkLst>
        <pc:spChg chg="mod">
          <ac:chgData name="Juliana Reschke" userId="bc11cf80-e521-48bb-a158-233ae8d7fb13" providerId="ADAL" clId="{2350D241-C4D2-453D-90CF-C25B4F6F3510}" dt="2021-06-30T21:01:28.823" v="5208" actId="1076"/>
          <ac:spMkLst>
            <pc:docMk/>
            <pc:sldMk cId="3104445173" sldId="1365"/>
            <ac:spMk id="7" creationId="{7F121A45-2124-4318-9E35-8ED77FD40D98}"/>
          </ac:spMkLst>
        </pc:spChg>
        <pc:spChg chg="mod">
          <ac:chgData name="Juliana Reschke" userId="bc11cf80-e521-48bb-a158-233ae8d7fb13" providerId="ADAL" clId="{2350D241-C4D2-453D-90CF-C25B4F6F3510}" dt="2021-06-30T22:19:39.019" v="7060" actId="20577"/>
          <ac:spMkLst>
            <pc:docMk/>
            <pc:sldMk cId="3104445173" sldId="1365"/>
            <ac:spMk id="8" creationId="{22613F70-1F95-463F-BFDB-8B15297559E4}"/>
          </ac:spMkLst>
        </pc:spChg>
        <pc:graphicFrameChg chg="del">
          <ac:chgData name="Juliana Reschke" userId="bc11cf80-e521-48bb-a158-233ae8d7fb13" providerId="ADAL" clId="{2350D241-C4D2-453D-90CF-C25B4F6F3510}" dt="2021-06-30T20:56:19.043" v="5163" actId="478"/>
          <ac:graphicFrameMkLst>
            <pc:docMk/>
            <pc:sldMk cId="3104445173" sldId="1365"/>
            <ac:graphicFrameMk id="11" creationId="{A0F05EC4-3386-4A74-8FE5-72E3691C6A1E}"/>
          </ac:graphicFrameMkLst>
        </pc:graphicFrameChg>
        <pc:graphicFrameChg chg="del">
          <ac:chgData name="Juliana Reschke" userId="bc11cf80-e521-48bb-a158-233ae8d7fb13" providerId="ADAL" clId="{2350D241-C4D2-453D-90CF-C25B4F6F3510}" dt="2021-06-30T20:56:20.126" v="5164" actId="478"/>
          <ac:graphicFrameMkLst>
            <pc:docMk/>
            <pc:sldMk cId="3104445173" sldId="1365"/>
            <ac:graphicFrameMk id="12" creationId="{087E5385-1D2D-4386-9BCC-FDB7C88FC17E}"/>
          </ac:graphicFrameMkLst>
        </pc:graphicFrameChg>
        <pc:picChg chg="add del mod">
          <ac:chgData name="Juliana Reschke" userId="bc11cf80-e521-48bb-a158-233ae8d7fb13" providerId="ADAL" clId="{2350D241-C4D2-453D-90CF-C25B4F6F3510}" dt="2021-06-30T20:57:51.191" v="5194" actId="478"/>
          <ac:picMkLst>
            <pc:docMk/>
            <pc:sldMk cId="3104445173" sldId="1365"/>
            <ac:picMk id="3" creationId="{82D815CE-DE9A-4855-ABD4-6DC394B534A2}"/>
          </ac:picMkLst>
        </pc:picChg>
        <pc:picChg chg="add del mod">
          <ac:chgData name="Juliana Reschke" userId="bc11cf80-e521-48bb-a158-233ae8d7fb13" providerId="ADAL" clId="{2350D241-C4D2-453D-90CF-C25B4F6F3510}" dt="2021-06-30T20:58:56.982" v="5200" actId="478"/>
          <ac:picMkLst>
            <pc:docMk/>
            <pc:sldMk cId="3104445173" sldId="1365"/>
            <ac:picMk id="5" creationId="{858A2B04-D61B-480C-AFE3-67851F5F21BC}"/>
          </ac:picMkLst>
        </pc:picChg>
        <pc:picChg chg="add del mod">
          <ac:chgData name="Juliana Reschke" userId="bc11cf80-e521-48bb-a158-233ae8d7fb13" providerId="ADAL" clId="{2350D241-C4D2-453D-90CF-C25B4F6F3510}" dt="2021-06-30T20:57:29.243" v="5189" actId="478"/>
          <ac:picMkLst>
            <pc:docMk/>
            <pc:sldMk cId="3104445173" sldId="1365"/>
            <ac:picMk id="6" creationId="{7265A0DD-773F-4821-90BE-0C66DCBC8AAF}"/>
          </ac:picMkLst>
        </pc:picChg>
        <pc:picChg chg="add mod">
          <ac:chgData name="Juliana Reschke" userId="bc11cf80-e521-48bb-a158-233ae8d7fb13" providerId="ADAL" clId="{2350D241-C4D2-453D-90CF-C25B4F6F3510}" dt="2021-06-30T21:17:23.731" v="5930" actId="1076"/>
          <ac:picMkLst>
            <pc:docMk/>
            <pc:sldMk cId="3104445173" sldId="1365"/>
            <ac:picMk id="13" creationId="{D4848AA0-85B0-4181-972B-C784F87E3288}"/>
          </ac:picMkLst>
        </pc:picChg>
      </pc:sldChg>
      <pc:sldChg chg="modSp mod">
        <pc:chgData name="Juliana Reschke" userId="bc11cf80-e521-48bb-a158-233ae8d7fb13" providerId="ADAL" clId="{2350D241-C4D2-453D-90CF-C25B4F6F3510}" dt="2021-06-30T20:42:48.659" v="5110" actId="13926"/>
        <pc:sldMkLst>
          <pc:docMk/>
          <pc:sldMk cId="1747746632" sldId="1390"/>
        </pc:sldMkLst>
        <pc:spChg chg="mod">
          <ac:chgData name="Juliana Reschke" userId="bc11cf80-e521-48bb-a158-233ae8d7fb13" providerId="ADAL" clId="{2350D241-C4D2-453D-90CF-C25B4F6F3510}" dt="2021-06-29T22:26:29.217" v="465" actId="1076"/>
          <ac:spMkLst>
            <pc:docMk/>
            <pc:sldMk cId="1747746632" sldId="1390"/>
            <ac:spMk id="8" creationId="{A7E4C8CA-A4B2-4FA2-94D6-EAF4CBB5128B}"/>
          </ac:spMkLst>
        </pc:spChg>
        <pc:spChg chg="mod">
          <ac:chgData name="Juliana Reschke" userId="bc11cf80-e521-48bb-a158-233ae8d7fb13" providerId="ADAL" clId="{2350D241-C4D2-453D-90CF-C25B4F6F3510}" dt="2021-06-29T22:26:37.211" v="467" actId="13926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Juliana Reschke" userId="bc11cf80-e521-48bb-a158-233ae8d7fb13" providerId="ADAL" clId="{2350D241-C4D2-453D-90CF-C25B4F6F3510}" dt="2021-06-30T20:42:48.659" v="5110" actId="13926"/>
          <ac:graphicFrameMkLst>
            <pc:docMk/>
            <pc:sldMk cId="1747746632" sldId="1390"/>
            <ac:graphicFrameMk id="3" creationId="{936F98D3-1BAA-4E8F-8A38-552965D4E49A}"/>
          </ac:graphicFrameMkLst>
        </pc:graphicFrameChg>
      </pc:sldChg>
      <pc:sldChg chg="addSp delSp modSp mod">
        <pc:chgData name="Juliana Reschke" userId="bc11cf80-e521-48bb-a158-233ae8d7fb13" providerId="ADAL" clId="{2350D241-C4D2-453D-90CF-C25B4F6F3510}" dt="2021-06-30T22:18:58.331" v="7053" actId="108"/>
        <pc:sldMkLst>
          <pc:docMk/>
          <pc:sldMk cId="2218299428" sldId="1395"/>
        </pc:sldMkLst>
        <pc:spChg chg="mod">
          <ac:chgData name="Juliana Reschke" userId="bc11cf80-e521-48bb-a158-233ae8d7fb13" providerId="ADAL" clId="{2350D241-C4D2-453D-90CF-C25B4F6F3510}" dt="2021-06-30T22:18:58.331" v="7053" actId="108"/>
          <ac:spMkLst>
            <pc:docMk/>
            <pc:sldMk cId="2218299428" sldId="1395"/>
            <ac:spMk id="6" creationId="{F8992120-D949-4EB5-9671-F6D7A05C1B43}"/>
          </ac:spMkLst>
        </pc:spChg>
        <pc:picChg chg="add mod">
          <ac:chgData name="Juliana Reschke" userId="bc11cf80-e521-48bb-a158-233ae8d7fb13" providerId="ADAL" clId="{2350D241-C4D2-453D-90CF-C25B4F6F3510}" dt="2021-06-30T20:53:17.691" v="5159" actId="1076"/>
          <ac:picMkLst>
            <pc:docMk/>
            <pc:sldMk cId="2218299428" sldId="1395"/>
            <ac:picMk id="8" creationId="{DFD38A73-6FBE-4C49-ABD8-293668CF21EB}"/>
          </ac:picMkLst>
        </pc:picChg>
        <pc:picChg chg="del mod">
          <ac:chgData name="Juliana Reschke" userId="bc11cf80-e521-48bb-a158-233ae8d7fb13" providerId="ADAL" clId="{2350D241-C4D2-453D-90CF-C25B4F6F3510}" dt="2021-06-30T20:43:36.423" v="5151" actId="478"/>
          <ac:picMkLst>
            <pc:docMk/>
            <pc:sldMk cId="2218299428" sldId="1395"/>
            <ac:picMk id="9" creationId="{8386D700-0A27-4A79-9C03-899CD717E62B}"/>
          </ac:picMkLst>
        </pc:picChg>
      </pc:sldChg>
      <pc:sldChg chg="delSp modSp mod">
        <pc:chgData name="Juliana Reschke" userId="bc11cf80-e521-48bb-a158-233ae8d7fb13" providerId="ADAL" clId="{2350D241-C4D2-453D-90CF-C25B4F6F3510}" dt="2021-06-30T21:14:57.393" v="5823" actId="13926"/>
        <pc:sldMkLst>
          <pc:docMk/>
          <pc:sldMk cId="1844770847" sldId="1396"/>
        </pc:sldMkLst>
        <pc:spChg chg="mod">
          <ac:chgData name="Juliana Reschke" userId="bc11cf80-e521-48bb-a158-233ae8d7fb13" providerId="ADAL" clId="{2350D241-C4D2-453D-90CF-C25B4F6F3510}" dt="2021-06-30T13:01:41.623" v="536" actId="20577"/>
          <ac:spMkLst>
            <pc:docMk/>
            <pc:sldMk cId="1844770847" sldId="1396"/>
            <ac:spMk id="6" creationId="{6097105D-51F2-4661-9F45-E767A266F673}"/>
          </ac:spMkLst>
        </pc:spChg>
        <pc:spChg chg="mod">
          <ac:chgData name="Juliana Reschke" userId="bc11cf80-e521-48bb-a158-233ae8d7fb13" providerId="ADAL" clId="{2350D241-C4D2-453D-90CF-C25B4F6F3510}" dt="2021-06-30T13:00:01.413" v="499" actId="13926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Juliana Reschke" userId="bc11cf80-e521-48bb-a158-233ae8d7fb13" providerId="ADAL" clId="{2350D241-C4D2-453D-90CF-C25B4F6F3510}" dt="2021-06-30T21:14:57.393" v="5823" actId="13926"/>
          <ac:graphicFrameMkLst>
            <pc:docMk/>
            <pc:sldMk cId="1844770847" sldId="1396"/>
            <ac:graphicFrameMk id="2" creationId="{FCBBEA17-1B5A-48EE-BEEB-62DD24BBD4FF}"/>
          </ac:graphicFrameMkLst>
        </pc:graphicFrameChg>
        <pc:graphicFrameChg chg="del modGraphic">
          <ac:chgData name="Juliana Reschke" userId="bc11cf80-e521-48bb-a158-233ae8d7fb13" providerId="ADAL" clId="{2350D241-C4D2-453D-90CF-C25B4F6F3510}" dt="2021-06-30T12:59:28.656" v="473" actId="478"/>
          <ac:graphicFrameMkLst>
            <pc:docMk/>
            <pc:sldMk cId="1844770847" sldId="1396"/>
            <ac:graphicFrameMk id="3" creationId="{5757B7B5-9D55-4A94-A92E-616CFEDABB3F}"/>
          </ac:graphicFrameMkLst>
        </pc:graphicFrameChg>
      </pc:sldChg>
      <pc:sldChg chg="addSp delSp modSp mod">
        <pc:chgData name="Juliana Reschke" userId="bc11cf80-e521-48bb-a158-233ae8d7fb13" providerId="ADAL" clId="{2350D241-C4D2-453D-90CF-C25B4F6F3510}" dt="2021-06-30T22:07:17.244" v="6953"/>
        <pc:sldMkLst>
          <pc:docMk/>
          <pc:sldMk cId="4238962198" sldId="1405"/>
        </pc:sldMkLst>
        <pc:spChg chg="mod">
          <ac:chgData name="Juliana Reschke" userId="bc11cf80-e521-48bb-a158-233ae8d7fb13" providerId="ADAL" clId="{2350D241-C4D2-453D-90CF-C25B4F6F3510}" dt="2021-06-30T22:00:43.843" v="6895" actId="20577"/>
          <ac:spMkLst>
            <pc:docMk/>
            <pc:sldMk cId="4238962198" sldId="1405"/>
            <ac:spMk id="7" creationId="{5A4716AA-23BA-49C2-AC32-2949C9F13FCC}"/>
          </ac:spMkLst>
        </pc:spChg>
        <pc:spChg chg="mod">
          <ac:chgData name="Juliana Reschke" userId="bc11cf80-e521-48bb-a158-233ae8d7fb13" providerId="ADAL" clId="{2350D241-C4D2-453D-90CF-C25B4F6F3510}" dt="2021-06-30T22:06:08.393" v="6937" actId="13926"/>
          <ac:spMkLst>
            <pc:docMk/>
            <pc:sldMk cId="4238962198" sldId="1405"/>
            <ac:spMk id="138" creationId="{EE42AE11-4358-4CEA-8D6E-C776C92A2779}"/>
          </ac:spMkLst>
        </pc:spChg>
        <pc:graphicFrameChg chg="del mod">
          <ac:chgData name="Juliana Reschke" userId="bc11cf80-e521-48bb-a158-233ae8d7fb13" providerId="ADAL" clId="{2350D241-C4D2-453D-90CF-C25B4F6F3510}" dt="2021-06-30T22:07:09.090" v="6950" actId="478"/>
          <ac:graphicFrameMkLst>
            <pc:docMk/>
            <pc:sldMk cId="4238962198" sldId="1405"/>
            <ac:graphicFrameMk id="8" creationId="{5A104D29-8429-4977-9F26-FB125042B7DD}"/>
          </ac:graphicFrameMkLst>
        </pc:graphicFrameChg>
        <pc:graphicFrameChg chg="add mod">
          <ac:chgData name="Juliana Reschke" userId="bc11cf80-e521-48bb-a158-233ae8d7fb13" providerId="ADAL" clId="{2350D241-C4D2-453D-90CF-C25B4F6F3510}" dt="2021-06-30T22:07:17.244" v="6953"/>
          <ac:graphicFrameMkLst>
            <pc:docMk/>
            <pc:sldMk cId="4238962198" sldId="1405"/>
            <ac:graphicFrameMk id="10" creationId="{2FD6F0CA-05D3-4B3D-8C40-42105C040BE8}"/>
          </ac:graphicFrameMkLst>
        </pc:graphicFrameChg>
      </pc:sldChg>
      <pc:sldChg chg="addSp delSp modSp mod">
        <pc:chgData name="Juliana Reschke" userId="bc11cf80-e521-48bb-a158-233ae8d7fb13" providerId="ADAL" clId="{2350D241-C4D2-453D-90CF-C25B4F6F3510}" dt="2021-06-30T22:15:19.478" v="7030" actId="13926"/>
        <pc:sldMkLst>
          <pc:docMk/>
          <pc:sldMk cId="71707935" sldId="1406"/>
        </pc:sldMkLst>
        <pc:spChg chg="mod">
          <ac:chgData name="Juliana Reschke" userId="bc11cf80-e521-48bb-a158-233ae8d7fb13" providerId="ADAL" clId="{2350D241-C4D2-453D-90CF-C25B4F6F3510}" dt="2021-06-30T22:15:19.478" v="7030" actId="13926"/>
          <ac:spMkLst>
            <pc:docMk/>
            <pc:sldMk cId="71707935" sldId="1406"/>
            <ac:spMk id="7" creationId="{1D788EB3-C8B0-40BB-A16B-47D331BC2BAE}"/>
          </ac:spMkLst>
        </pc:spChg>
        <pc:graphicFrameChg chg="del mod">
          <ac:chgData name="Juliana Reschke" userId="bc11cf80-e521-48bb-a158-233ae8d7fb13" providerId="ADAL" clId="{2350D241-C4D2-453D-90CF-C25B4F6F3510}" dt="2021-06-30T22:12:22.715" v="6968" actId="478"/>
          <ac:graphicFrameMkLst>
            <pc:docMk/>
            <pc:sldMk cId="71707935" sldId="1406"/>
            <ac:graphicFrameMk id="6" creationId="{DDB80858-81E4-49BB-9454-264EE9BB43DE}"/>
          </ac:graphicFrameMkLst>
        </pc:graphicFrameChg>
        <pc:graphicFrameChg chg="add mod">
          <ac:chgData name="Juliana Reschke" userId="bc11cf80-e521-48bb-a158-233ae8d7fb13" providerId="ADAL" clId="{2350D241-C4D2-453D-90CF-C25B4F6F3510}" dt="2021-06-30T22:11:46.166" v="6957"/>
          <ac:graphicFrameMkLst>
            <pc:docMk/>
            <pc:sldMk cId="71707935" sldId="1406"/>
            <ac:graphicFrameMk id="8" creationId="{9A231458-F6F6-4172-8959-01B0839B96CF}"/>
          </ac:graphicFrameMkLst>
        </pc:graphicFrameChg>
        <pc:graphicFrameChg chg="add mod">
          <ac:chgData name="Juliana Reschke" userId="bc11cf80-e521-48bb-a158-233ae8d7fb13" providerId="ADAL" clId="{2350D241-C4D2-453D-90CF-C25B4F6F3510}" dt="2021-06-30T22:15:09.652" v="7027" actId="1076"/>
          <ac:graphicFrameMkLst>
            <pc:docMk/>
            <pc:sldMk cId="71707935" sldId="1406"/>
            <ac:graphicFrameMk id="9" creationId="{9A231458-F6F6-4172-8959-01B0839B96CF}"/>
          </ac:graphicFrameMkLst>
        </pc:graphicFrameChg>
      </pc:sldChg>
      <pc:sldChg chg="addSp delSp modSp mod">
        <pc:chgData name="Juliana Reschke" userId="bc11cf80-e521-48bb-a158-233ae8d7fb13" providerId="ADAL" clId="{2350D241-C4D2-453D-90CF-C25B4F6F3510}" dt="2021-06-30T22:16:27.058" v="7041" actId="478"/>
        <pc:sldMkLst>
          <pc:docMk/>
          <pc:sldMk cId="918538850" sldId="1415"/>
        </pc:sldMkLst>
        <pc:spChg chg="del mod">
          <ac:chgData name="Juliana Reschke" userId="bc11cf80-e521-48bb-a158-233ae8d7fb13" providerId="ADAL" clId="{2350D241-C4D2-453D-90CF-C25B4F6F3510}" dt="2021-06-30T22:16:27.058" v="7041" actId="478"/>
          <ac:spMkLst>
            <pc:docMk/>
            <pc:sldMk cId="918538850" sldId="1415"/>
            <ac:spMk id="2" creationId="{CBFADFC0-A002-834D-BDDC-65D7E0A7F082}"/>
          </ac:spMkLst>
        </pc:spChg>
        <pc:spChg chg="add del mod">
          <ac:chgData name="Juliana Reschke" userId="bc11cf80-e521-48bb-a158-233ae8d7fb13" providerId="ADAL" clId="{2350D241-C4D2-453D-90CF-C25B4F6F3510}" dt="2021-06-30T22:16:03.660" v="7033"/>
          <ac:spMkLst>
            <pc:docMk/>
            <pc:sldMk cId="918538850" sldId="1415"/>
            <ac:spMk id="9" creationId="{F99FA2A3-30C7-4C82-913D-7D92451D736E}"/>
          </ac:spMkLst>
        </pc:spChg>
        <pc:spChg chg="mod">
          <ac:chgData name="Juliana Reschke" userId="bc11cf80-e521-48bb-a158-233ae8d7fb13" providerId="ADAL" clId="{2350D241-C4D2-453D-90CF-C25B4F6F3510}" dt="2021-06-30T13:40:02.819" v="649" actId="13926"/>
          <ac:spMkLst>
            <pc:docMk/>
            <pc:sldMk cId="918538850" sldId="1415"/>
            <ac:spMk id="10" creationId="{EC089D3A-71F9-4FC9-8507-A4C3E34D1B0B}"/>
          </ac:spMkLst>
        </pc:spChg>
        <pc:spChg chg="add mod">
          <ac:chgData name="Juliana Reschke" userId="bc11cf80-e521-48bb-a158-233ae8d7fb13" providerId="ADAL" clId="{2350D241-C4D2-453D-90CF-C25B4F6F3510}" dt="2021-06-30T22:16:24.632" v="7040"/>
          <ac:spMkLst>
            <pc:docMk/>
            <pc:sldMk cId="918538850" sldId="1415"/>
            <ac:spMk id="11" creationId="{47C85357-B438-4FD1-8000-4EBDF06F5E4B}"/>
          </ac:spMkLst>
        </pc:spChg>
        <pc:graphicFrameChg chg="del mod">
          <ac:chgData name="Juliana Reschke" userId="bc11cf80-e521-48bb-a158-233ae8d7fb13" providerId="ADAL" clId="{2350D241-C4D2-453D-90CF-C25B4F6F3510}" dt="2021-06-30T13:39:15.334" v="641" actId="478"/>
          <ac:graphicFrameMkLst>
            <pc:docMk/>
            <pc:sldMk cId="918538850" sldId="1415"/>
            <ac:graphicFrameMk id="6" creationId="{C19EB558-7B5B-4D85-8941-A756C2CCC879}"/>
          </ac:graphicFrameMkLst>
        </pc:graphicFrameChg>
        <pc:graphicFrameChg chg="add del mod">
          <ac:chgData name="Juliana Reschke" userId="bc11cf80-e521-48bb-a158-233ae8d7fb13" providerId="ADAL" clId="{2350D241-C4D2-453D-90CF-C25B4F6F3510}" dt="2021-06-30T13:26:43.085" v="636" actId="478"/>
          <ac:graphicFrameMkLst>
            <pc:docMk/>
            <pc:sldMk cId="918538850" sldId="1415"/>
            <ac:graphicFrameMk id="7" creationId="{C19EB558-7B5B-4D85-8941-A756C2CCC879}"/>
          </ac:graphicFrameMkLst>
        </pc:graphicFrameChg>
        <pc:graphicFrameChg chg="add mod">
          <ac:chgData name="Juliana Reschke" userId="bc11cf80-e521-48bb-a158-233ae8d7fb13" providerId="ADAL" clId="{2350D241-C4D2-453D-90CF-C25B4F6F3510}" dt="2021-06-30T13:39:52.658" v="646" actId="1076"/>
          <ac:graphicFrameMkLst>
            <pc:docMk/>
            <pc:sldMk cId="918538850" sldId="1415"/>
            <ac:graphicFrameMk id="8" creationId="{C19EB558-7B5B-4D85-8941-A756C2CCC879}"/>
          </ac:graphicFrameMkLst>
        </pc:graphicFrameChg>
        <pc:picChg chg="mod">
          <ac:chgData name="Juliana Reschke" userId="bc11cf80-e521-48bb-a158-233ae8d7fb13" providerId="ADAL" clId="{2350D241-C4D2-453D-90CF-C25B4F6F3510}" dt="2021-06-30T13:39:54.875" v="647" actId="1076"/>
          <ac:picMkLst>
            <pc:docMk/>
            <pc:sldMk cId="918538850" sldId="1415"/>
            <ac:picMk id="99" creationId="{20E78613-D79E-496D-BABE-9B345AB2AE95}"/>
          </ac:picMkLst>
        </pc:picChg>
      </pc:sldChg>
      <pc:sldChg chg="modSp mod">
        <pc:chgData name="Juliana Reschke" userId="bc11cf80-e521-48bb-a158-233ae8d7fb13" providerId="ADAL" clId="{2350D241-C4D2-453D-90CF-C25B4F6F3510}" dt="2021-06-30T20:00:33.957" v="2375" actId="13926"/>
        <pc:sldMkLst>
          <pc:docMk/>
          <pc:sldMk cId="3363555294" sldId="1447"/>
        </pc:sldMkLst>
        <pc:spChg chg="mod">
          <ac:chgData name="Juliana Reschke" userId="bc11cf80-e521-48bb-a158-233ae8d7fb13" providerId="ADAL" clId="{2350D241-C4D2-453D-90CF-C25B4F6F3510}" dt="2021-06-30T20:00:33.957" v="2375" actId="13926"/>
          <ac:spMkLst>
            <pc:docMk/>
            <pc:sldMk cId="3363555294" sldId="1447"/>
            <ac:spMk id="6" creationId="{6490EAA3-C608-4642-97F8-B8620225F6AF}"/>
          </ac:spMkLst>
        </pc:spChg>
        <pc:spChg chg="mod">
          <ac:chgData name="Juliana Reschke" userId="bc11cf80-e521-48bb-a158-233ae8d7fb13" providerId="ADAL" clId="{2350D241-C4D2-453D-90CF-C25B4F6F3510}" dt="2021-06-30T19:57:39.980" v="2186" actId="13926"/>
          <ac:spMkLst>
            <pc:docMk/>
            <pc:sldMk cId="3363555294" sldId="1447"/>
            <ac:spMk id="8" creationId="{1D8C3D58-2B11-4DF0-BC16-040EB28F2B00}"/>
          </ac:spMkLst>
        </pc:spChg>
        <pc:spChg chg="mod">
          <ac:chgData name="Juliana Reschke" userId="bc11cf80-e521-48bb-a158-233ae8d7fb13" providerId="ADAL" clId="{2350D241-C4D2-453D-90CF-C25B4F6F3510}" dt="2021-06-30T19:58:58.792" v="2329" actId="13926"/>
          <ac:spMkLst>
            <pc:docMk/>
            <pc:sldMk cId="3363555294" sldId="1447"/>
            <ac:spMk id="9" creationId="{15B2C62C-3EED-47D7-AB64-F96B5FEB4DD1}"/>
          </ac:spMkLst>
        </pc:spChg>
      </pc:sldChg>
      <pc:sldChg chg="modSp mod">
        <pc:chgData name="Juliana Reschke" userId="bc11cf80-e521-48bb-a158-233ae8d7fb13" providerId="ADAL" clId="{2350D241-C4D2-453D-90CF-C25B4F6F3510}" dt="2021-06-30T21:40:19.547" v="6857" actId="1076"/>
        <pc:sldMkLst>
          <pc:docMk/>
          <pc:sldMk cId="3535918167" sldId="1453"/>
        </pc:sldMkLst>
        <pc:spChg chg="mod">
          <ac:chgData name="Juliana Reschke" userId="bc11cf80-e521-48bb-a158-233ae8d7fb13" providerId="ADAL" clId="{2350D241-C4D2-453D-90CF-C25B4F6F3510}" dt="2021-06-30T21:40:19.547" v="6857" actId="1076"/>
          <ac:spMkLst>
            <pc:docMk/>
            <pc:sldMk cId="3535918167" sldId="1453"/>
            <ac:spMk id="5" creationId="{4533ECE6-A74C-4C50-AF5A-29221173FCE6}"/>
          </ac:spMkLst>
        </pc:spChg>
        <pc:graphicFrameChg chg="mod modGraphic">
          <ac:chgData name="Juliana Reschke" userId="bc11cf80-e521-48bb-a158-233ae8d7fb13" providerId="ADAL" clId="{2350D241-C4D2-453D-90CF-C25B4F6F3510}" dt="2021-06-30T21:40:14.927" v="6856" actId="1076"/>
          <ac:graphicFrameMkLst>
            <pc:docMk/>
            <pc:sldMk cId="3535918167" sldId="1453"/>
            <ac:graphicFrameMk id="6" creationId="{A55623B5-2EF4-4E68-AFEF-941A5D401E7D}"/>
          </ac:graphicFrameMkLst>
        </pc:graphicFrameChg>
      </pc:sldChg>
      <pc:sldChg chg="modSp mod">
        <pc:chgData name="Juliana Reschke" userId="bc11cf80-e521-48bb-a158-233ae8d7fb13" providerId="ADAL" clId="{2350D241-C4D2-453D-90CF-C25B4F6F3510}" dt="2021-06-30T22:17:03.550" v="7042" actId="13926"/>
        <pc:sldMkLst>
          <pc:docMk/>
          <pc:sldMk cId="1735171968" sldId="1477"/>
        </pc:sldMkLst>
        <pc:graphicFrameChg chg="modGraphic">
          <ac:chgData name="Juliana Reschke" userId="bc11cf80-e521-48bb-a158-233ae8d7fb13" providerId="ADAL" clId="{2350D241-C4D2-453D-90CF-C25B4F6F3510}" dt="2021-06-30T22:17:03.550" v="7042" actId="13926"/>
          <ac:graphicFrameMkLst>
            <pc:docMk/>
            <pc:sldMk cId="1735171968" sldId="1477"/>
            <ac:graphicFrameMk id="8" creationId="{99A1E083-0FF0-49F0-8AEB-7EF92F024042}"/>
          </ac:graphicFrameMkLst>
        </pc:graphicFrameChg>
      </pc:sldChg>
    </pc:docChg>
  </pc:docChgLst>
  <pc:docChgLst>
    <pc:chgData name="Daniel Kops" userId="89bb4887-0d96-4749-a719-a73ae3625c92" providerId="ADAL" clId="{9F2EFFA0-491C-478D-BF34-29555EE2593E}"/>
    <pc:docChg chg="undo redo custSel addSld delSld modSld modSection">
      <pc:chgData name="Daniel Kops" userId="89bb4887-0d96-4749-a719-a73ae3625c92" providerId="ADAL" clId="{9F2EFFA0-491C-478D-BF34-29555EE2593E}" dt="2021-07-01T14:07:25.450" v="327" actId="47"/>
      <pc:docMkLst>
        <pc:docMk/>
      </pc:docMkLst>
      <pc:sldChg chg="modSp add mod">
        <pc:chgData name="Daniel Kops" userId="89bb4887-0d96-4749-a719-a73ae3625c92" providerId="ADAL" clId="{9F2EFFA0-491C-478D-BF34-29555EE2593E}" dt="2021-07-01T13:51:52.802" v="20" actId="13926"/>
        <pc:sldMkLst>
          <pc:docMk/>
          <pc:sldMk cId="785397685" sldId="259"/>
        </pc:sldMkLst>
        <pc:spChg chg="mod">
          <ac:chgData name="Daniel Kops" userId="89bb4887-0d96-4749-a719-a73ae3625c92" providerId="ADAL" clId="{9F2EFFA0-491C-478D-BF34-29555EE2593E}" dt="2021-07-01T13:51:52.802" v="20" actId="13926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">
        <pc:chgData name="Daniel Kops" userId="89bb4887-0d96-4749-a719-a73ae3625c92" providerId="ADAL" clId="{9F2EFFA0-491C-478D-BF34-29555EE2593E}" dt="2021-07-01T13:54:14.745" v="125" actId="207"/>
        <pc:sldMkLst>
          <pc:docMk/>
          <pc:sldMk cId="4185720723" sldId="1316"/>
        </pc:sldMkLst>
        <pc:spChg chg="mod">
          <ac:chgData name="Daniel Kops" userId="89bb4887-0d96-4749-a719-a73ae3625c92" providerId="ADAL" clId="{9F2EFFA0-491C-478D-BF34-29555EE2593E}" dt="2021-07-01T13:54:14.745" v="125" actId="207"/>
          <ac:spMkLst>
            <pc:docMk/>
            <pc:sldMk cId="4185720723" sldId="1316"/>
            <ac:spMk id="9" creationId="{3DB24904-58FF-4BAB-8D10-F87172D55078}"/>
          </ac:spMkLst>
        </pc:spChg>
      </pc:sldChg>
      <pc:sldChg chg="modSp mod">
        <pc:chgData name="Daniel Kops" userId="89bb4887-0d96-4749-a719-a73ae3625c92" providerId="ADAL" clId="{9F2EFFA0-491C-478D-BF34-29555EE2593E}" dt="2021-07-01T13:54:31.778" v="131" actId="207"/>
        <pc:sldMkLst>
          <pc:docMk/>
          <pc:sldMk cId="454662615" sldId="1317"/>
        </pc:sldMkLst>
        <pc:spChg chg="mod">
          <ac:chgData name="Daniel Kops" userId="89bb4887-0d96-4749-a719-a73ae3625c92" providerId="ADAL" clId="{9F2EFFA0-491C-478D-BF34-29555EE2593E}" dt="2021-07-01T13:54:31.778" v="131" actId="207"/>
          <ac:spMkLst>
            <pc:docMk/>
            <pc:sldMk cId="454662615" sldId="1317"/>
            <ac:spMk id="505" creationId="{297C8EBD-2AEE-450B-99BC-1D7B409A44B7}"/>
          </ac:spMkLst>
        </pc:spChg>
      </pc:sldChg>
      <pc:sldChg chg="modSp mod">
        <pc:chgData name="Daniel Kops" userId="89bb4887-0d96-4749-a719-a73ae3625c92" providerId="ADAL" clId="{9F2EFFA0-491C-478D-BF34-29555EE2593E}" dt="2021-07-01T13:57:48.286" v="223" actId="6549"/>
        <pc:sldMkLst>
          <pc:docMk/>
          <pc:sldMk cId="2213664845" sldId="1321"/>
        </pc:sldMkLst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26" creationId="{11845C6B-AED3-4B88-A507-B7D6C26D34DA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27" creationId="{199371E5-E866-4ABF-9BDA-8CB2ABAA6FDD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28" creationId="{8B288BD0-DB92-421A-A719-398CB5676BEC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29" creationId="{F77E9B90-8C9F-4F27-815B-39886AC4E260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0" creationId="{B95E4D2F-C16F-47B2-8434-73F3F65FA31B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1" creationId="{55722591-62A3-4986-9411-7A131A6B80E5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2" creationId="{7D1F4123-7986-4471-8B99-B16CAD2F45D3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3" creationId="{5E7FD273-2B26-46BC-ABE2-422DAC6C0C01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4" creationId="{7DEE480F-3CA6-4F6C-999C-CE353000D293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5" creationId="{71F600F6-13C8-4DAF-A345-0001023AD0A2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6" creationId="{394B4DF7-839A-4701-B0B9-649F30C4706F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7" creationId="{8E1CB5B5-7D7D-4B77-A3DA-75804734C425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38" creationId="{D330F7DE-1DE9-4437-A1AB-23D2972E439C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40" creationId="{B006000C-B081-4E6C-9510-3D26B83AF45E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41" creationId="{F85401EA-61AA-4424-ACF7-8494786C29C6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42" creationId="{89D0F22C-3B32-449F-A368-9DDC7E9E3967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43" creationId="{092CA7CE-3E56-4E1D-805E-94847F664284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44" creationId="{C30204BD-2B19-48CE-A280-FEE5BDA59710}"/>
          </ac:spMkLst>
        </pc:spChg>
        <pc:spChg chg="mod">
          <ac:chgData name="Daniel Kops" userId="89bb4887-0d96-4749-a719-a73ae3625c92" providerId="ADAL" clId="{9F2EFFA0-491C-478D-BF34-29555EE2593E}" dt="2021-07-01T13:57:29.914" v="216" actId="208"/>
          <ac:spMkLst>
            <pc:docMk/>
            <pc:sldMk cId="2213664845" sldId="1321"/>
            <ac:spMk id="145" creationId="{B837A10A-0DF9-47A1-85E5-0567D1FDED87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46" creationId="{29B98BF2-71BC-4B6C-9996-E7F1DEC6B74E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47" creationId="{7513C026-E11F-4CF0-B10A-61EE824DEC5C}"/>
          </ac:spMkLst>
        </pc:spChg>
        <pc:spChg chg="mod">
          <ac:chgData name="Daniel Kops" userId="89bb4887-0d96-4749-a719-a73ae3625c92" providerId="ADAL" clId="{9F2EFFA0-491C-478D-BF34-29555EE2593E}" dt="2021-07-01T13:57:26.812" v="215" actId="208"/>
          <ac:spMkLst>
            <pc:docMk/>
            <pc:sldMk cId="2213664845" sldId="1321"/>
            <ac:spMk id="148" creationId="{A1D0412C-54C3-4191-AB85-88A73165E9C0}"/>
          </ac:spMkLst>
        </pc:spChg>
        <pc:spChg chg="mod">
          <ac:chgData name="Daniel Kops" userId="89bb4887-0d96-4749-a719-a73ae3625c92" providerId="ADAL" clId="{9F2EFFA0-491C-478D-BF34-29555EE2593E}" dt="2021-07-01T13:57:31.896" v="218" actId="208"/>
          <ac:spMkLst>
            <pc:docMk/>
            <pc:sldMk cId="2213664845" sldId="1321"/>
            <ac:spMk id="149" creationId="{AEA1F229-C3CF-467A-A142-ADBA07F574D1}"/>
          </ac:spMkLst>
        </pc:spChg>
        <pc:spChg chg="mod">
          <ac:chgData name="Daniel Kops" userId="89bb4887-0d96-4749-a719-a73ae3625c92" providerId="ADAL" clId="{9F2EFFA0-491C-478D-BF34-29555EE2593E}" dt="2021-07-01T13:57:31.218" v="217" actId="208"/>
          <ac:spMkLst>
            <pc:docMk/>
            <pc:sldMk cId="2213664845" sldId="1321"/>
            <ac:spMk id="150" creationId="{6F747411-B60E-4B86-B476-988424B65D39}"/>
          </ac:spMkLst>
        </pc:spChg>
        <pc:spChg chg="mod">
          <ac:chgData name="Daniel Kops" userId="89bb4887-0d96-4749-a719-a73ae3625c92" providerId="ADAL" clId="{9F2EFFA0-491C-478D-BF34-29555EE2593E}" dt="2021-07-01T13:56:48.241" v="193" actId="208"/>
          <ac:spMkLst>
            <pc:docMk/>
            <pc:sldMk cId="2213664845" sldId="1321"/>
            <ac:spMk id="151" creationId="{B3E4C0B2-84E6-445A-96A8-4964F355862D}"/>
          </ac:spMkLst>
        </pc:spChg>
        <pc:spChg chg="mod">
          <ac:chgData name="Daniel Kops" userId="89bb4887-0d96-4749-a719-a73ae3625c92" providerId="ADAL" clId="{9F2EFFA0-491C-478D-BF34-29555EE2593E}" dt="2021-07-01T13:56:57.896" v="202" actId="207"/>
          <ac:spMkLst>
            <pc:docMk/>
            <pc:sldMk cId="2213664845" sldId="1321"/>
            <ac:spMk id="155" creationId="{FE293B2D-33FE-4D1E-BEAA-C4B54C2DA35D}"/>
          </ac:spMkLst>
        </pc:spChg>
        <pc:spChg chg="mod">
          <ac:chgData name="Daniel Kops" userId="89bb4887-0d96-4749-a719-a73ae3625c92" providerId="ADAL" clId="{9F2EFFA0-491C-478D-BF34-29555EE2593E}" dt="2021-07-01T13:57:39.186" v="221" actId="208"/>
          <ac:spMkLst>
            <pc:docMk/>
            <pc:sldMk cId="2213664845" sldId="1321"/>
            <ac:spMk id="156" creationId="{2C1D7F7E-AFF7-4B24-AFC2-871182B92B75}"/>
          </ac:spMkLst>
        </pc:spChg>
        <pc:spChg chg="mod">
          <ac:chgData name="Daniel Kops" userId="89bb4887-0d96-4749-a719-a73ae3625c92" providerId="ADAL" clId="{9F2EFFA0-491C-478D-BF34-29555EE2593E}" dt="2021-07-01T13:57:21.922" v="211" actId="208"/>
          <ac:spMkLst>
            <pc:docMk/>
            <pc:sldMk cId="2213664845" sldId="1321"/>
            <ac:spMk id="157" creationId="{F7F67C37-FCD1-4048-A7BE-4CBFE26255E0}"/>
          </ac:spMkLst>
        </pc:spChg>
        <pc:spChg chg="mod">
          <ac:chgData name="Daniel Kops" userId="89bb4887-0d96-4749-a719-a73ae3625c92" providerId="ADAL" clId="{9F2EFFA0-491C-478D-BF34-29555EE2593E}" dt="2021-07-01T13:57:48.286" v="223" actId="6549"/>
          <ac:spMkLst>
            <pc:docMk/>
            <pc:sldMk cId="2213664845" sldId="1321"/>
            <ac:spMk id="159" creationId="{6AA60756-3AF5-4CB7-A90F-EC6EA873ACE7}"/>
          </ac:spMkLst>
        </pc:spChg>
        <pc:spChg chg="mod">
          <ac:chgData name="Daniel Kops" userId="89bb4887-0d96-4749-a719-a73ae3625c92" providerId="ADAL" clId="{9F2EFFA0-491C-478D-BF34-29555EE2593E}" dt="2021-07-01T13:56:57.442" v="201" actId="207"/>
          <ac:spMkLst>
            <pc:docMk/>
            <pc:sldMk cId="2213664845" sldId="1321"/>
            <ac:spMk id="163" creationId="{603CDA49-3C8F-46D6-80AD-AF1498915FA0}"/>
          </ac:spMkLst>
        </pc:spChg>
        <pc:spChg chg="mod">
          <ac:chgData name="Daniel Kops" userId="89bb4887-0d96-4749-a719-a73ae3625c92" providerId="ADAL" clId="{9F2EFFA0-491C-478D-BF34-29555EE2593E}" dt="2021-07-01T13:57:21.471" v="210" actId="208"/>
          <ac:spMkLst>
            <pc:docMk/>
            <pc:sldMk cId="2213664845" sldId="1321"/>
            <ac:spMk id="169" creationId="{5144B5EA-4B33-4DDC-9C9A-5541A6138176}"/>
          </ac:spMkLst>
        </pc:spChg>
        <pc:spChg chg="mod">
          <ac:chgData name="Daniel Kops" userId="89bb4887-0d96-4749-a719-a73ae3625c92" providerId="ADAL" clId="{9F2EFFA0-491C-478D-BF34-29555EE2593E}" dt="2021-07-01T13:53:31.024" v="107" actId="207"/>
          <ac:spMkLst>
            <pc:docMk/>
            <pc:sldMk cId="2213664845" sldId="1321"/>
            <ac:spMk id="388" creationId="{57C0C48F-55D8-42F5-8B24-1F6CBD7CD7E1}"/>
          </ac:spMkLst>
        </pc:spChg>
        <pc:grpChg chg="mod">
          <ac:chgData name="Daniel Kops" userId="89bb4887-0d96-4749-a719-a73ae3625c92" providerId="ADAL" clId="{9F2EFFA0-491C-478D-BF34-29555EE2593E}" dt="2021-07-01T13:56:38.127" v="183" actId="207"/>
          <ac:grpSpMkLst>
            <pc:docMk/>
            <pc:sldMk cId="2213664845" sldId="1321"/>
            <ac:grpSpMk id="125" creationId="{AE58F6B1-336E-47A7-8F45-E8A98870D866}"/>
          </ac:grpSpMkLst>
        </pc:grpChg>
        <pc:grpChg chg="mod">
          <ac:chgData name="Daniel Kops" userId="89bb4887-0d96-4749-a719-a73ae3625c92" providerId="ADAL" clId="{9F2EFFA0-491C-478D-BF34-29555EE2593E}" dt="2021-07-01T13:56:38.127" v="183" actId="207"/>
          <ac:grpSpMkLst>
            <pc:docMk/>
            <pc:sldMk cId="2213664845" sldId="1321"/>
            <ac:grpSpMk id="139" creationId="{0B2440EB-52B5-4E6C-8237-5BB898DF613D}"/>
          </ac:grpSpMkLst>
        </pc:grpChg>
        <pc:cxnChg chg="mod">
          <ac:chgData name="Daniel Kops" userId="89bb4887-0d96-4749-a719-a73ae3625c92" providerId="ADAL" clId="{9F2EFFA0-491C-478D-BF34-29555EE2593E}" dt="2021-07-01T13:56:41.516" v="185" actId="208"/>
          <ac:cxnSpMkLst>
            <pc:docMk/>
            <pc:sldMk cId="2213664845" sldId="1321"/>
            <ac:cxnSpMk id="110" creationId="{61163F67-B073-4443-BE2E-2B74E0E07D1D}"/>
          </ac:cxnSpMkLst>
        </pc:cxnChg>
        <pc:cxnChg chg="mod">
          <ac:chgData name="Daniel Kops" userId="89bb4887-0d96-4749-a719-a73ae3625c92" providerId="ADAL" clId="{9F2EFFA0-491C-478D-BF34-29555EE2593E}" dt="2021-07-01T13:56:43.122" v="187" actId="208"/>
          <ac:cxnSpMkLst>
            <pc:docMk/>
            <pc:sldMk cId="2213664845" sldId="1321"/>
            <ac:cxnSpMk id="112" creationId="{9A6D1BB8-D379-4747-9EF9-D5C03843E60A}"/>
          </ac:cxnSpMkLst>
        </pc:cxnChg>
        <pc:cxnChg chg="mod">
          <ac:chgData name="Daniel Kops" userId="89bb4887-0d96-4749-a719-a73ae3625c92" providerId="ADAL" clId="{9F2EFFA0-491C-478D-BF34-29555EE2593E}" dt="2021-07-01T13:56:45.438" v="189" actId="208"/>
          <ac:cxnSpMkLst>
            <pc:docMk/>
            <pc:sldMk cId="2213664845" sldId="1321"/>
            <ac:cxnSpMk id="114" creationId="{0F3C65B8-6595-4796-94F4-10C00D69E29A}"/>
          </ac:cxnSpMkLst>
        </pc:cxnChg>
        <pc:cxnChg chg="mod">
          <ac:chgData name="Daniel Kops" userId="89bb4887-0d96-4749-a719-a73ae3625c92" providerId="ADAL" clId="{9F2EFFA0-491C-478D-BF34-29555EE2593E}" dt="2021-07-01T13:56:42.441" v="186" actId="208"/>
          <ac:cxnSpMkLst>
            <pc:docMk/>
            <pc:sldMk cId="2213664845" sldId="1321"/>
            <ac:cxnSpMk id="116" creationId="{9BF05734-8A63-4CBD-B777-86F2D61AD770}"/>
          </ac:cxnSpMkLst>
        </pc:cxnChg>
        <pc:cxnChg chg="mod">
          <ac:chgData name="Daniel Kops" userId="89bb4887-0d96-4749-a719-a73ae3625c92" providerId="ADAL" clId="{9F2EFFA0-491C-478D-BF34-29555EE2593E}" dt="2021-07-01T13:56:44.077" v="188" actId="208"/>
          <ac:cxnSpMkLst>
            <pc:docMk/>
            <pc:sldMk cId="2213664845" sldId="1321"/>
            <ac:cxnSpMk id="118" creationId="{26ECD61B-3B6C-4FE9-8314-19ED322819F7}"/>
          </ac:cxnSpMkLst>
        </pc:cxnChg>
        <pc:cxnChg chg="mod">
          <ac:chgData name="Daniel Kops" userId="89bb4887-0d96-4749-a719-a73ae3625c92" providerId="ADAL" clId="{9F2EFFA0-491C-478D-BF34-29555EE2593E}" dt="2021-07-01T13:56:46.130" v="190" actId="208"/>
          <ac:cxnSpMkLst>
            <pc:docMk/>
            <pc:sldMk cId="2213664845" sldId="1321"/>
            <ac:cxnSpMk id="152" creationId="{BE0B799A-B481-4AFD-8D76-339DFFF6D64C}"/>
          </ac:cxnSpMkLst>
        </pc:cxnChg>
        <pc:cxnChg chg="mod">
          <ac:chgData name="Daniel Kops" userId="89bb4887-0d96-4749-a719-a73ae3625c92" providerId="ADAL" clId="{9F2EFFA0-491C-478D-BF34-29555EE2593E}" dt="2021-07-01T13:57:33.164" v="219" actId="208"/>
          <ac:cxnSpMkLst>
            <pc:docMk/>
            <pc:sldMk cId="2213664845" sldId="1321"/>
            <ac:cxnSpMk id="158" creationId="{0A8C242B-0BE5-423B-93A8-1BA9A6709FED}"/>
          </ac:cxnSpMkLst>
        </pc:cxnChg>
        <pc:cxnChg chg="mod">
          <ac:chgData name="Daniel Kops" userId="89bb4887-0d96-4749-a719-a73ae3625c92" providerId="ADAL" clId="{9F2EFFA0-491C-478D-BF34-29555EE2593E}" dt="2021-07-01T13:57:40.938" v="222" actId="208"/>
          <ac:cxnSpMkLst>
            <pc:docMk/>
            <pc:sldMk cId="2213664845" sldId="1321"/>
            <ac:cxnSpMk id="165" creationId="{67A32C33-A738-45A4-9A6E-B5E92C84F5D9}"/>
          </ac:cxnSpMkLst>
        </pc:cxnChg>
        <pc:cxnChg chg="mod">
          <ac:chgData name="Daniel Kops" userId="89bb4887-0d96-4749-a719-a73ae3625c92" providerId="ADAL" clId="{9F2EFFA0-491C-478D-BF34-29555EE2593E}" dt="2021-07-01T13:56:52.360" v="196" actId="208"/>
          <ac:cxnSpMkLst>
            <pc:docMk/>
            <pc:sldMk cId="2213664845" sldId="1321"/>
            <ac:cxnSpMk id="168" creationId="{032F4277-3C23-4C1C-BCE7-E0DE142C7C64}"/>
          </ac:cxnSpMkLst>
        </pc:cxnChg>
      </pc:sldChg>
      <pc:sldChg chg="modSp mod">
        <pc:chgData name="Daniel Kops" userId="89bb4887-0d96-4749-a719-a73ae3625c92" providerId="ADAL" clId="{9F2EFFA0-491C-478D-BF34-29555EE2593E}" dt="2021-07-01T14:05:53.118" v="306" actId="207"/>
        <pc:sldMkLst>
          <pc:docMk/>
          <pc:sldMk cId="3064054227" sldId="1333"/>
        </pc:sldMkLst>
        <pc:spChg chg="mod">
          <ac:chgData name="Daniel Kops" userId="89bb4887-0d96-4749-a719-a73ae3625c92" providerId="ADAL" clId="{9F2EFFA0-491C-478D-BF34-29555EE2593E}" dt="2021-07-01T13:54:49.357" v="136" actId="207"/>
          <ac:spMkLst>
            <pc:docMk/>
            <pc:sldMk cId="3064054227" sldId="1333"/>
            <ac:spMk id="9" creationId="{D8C894B3-2561-4801-A3B8-79D53FCBFE68}"/>
          </ac:spMkLst>
        </pc:spChg>
        <pc:graphicFrameChg chg="modGraphic">
          <ac:chgData name="Daniel Kops" userId="89bb4887-0d96-4749-a719-a73ae3625c92" providerId="ADAL" clId="{9F2EFFA0-491C-478D-BF34-29555EE2593E}" dt="2021-07-01T14:05:53.118" v="306" actId="207"/>
          <ac:graphicFrameMkLst>
            <pc:docMk/>
            <pc:sldMk cId="3064054227" sldId="1333"/>
            <ac:graphicFrameMk id="3" creationId="{36820DC2-32E7-434B-8665-0C9D15EC1A49}"/>
          </ac:graphicFrameMkLst>
        </pc:graphicFrameChg>
      </pc:sldChg>
      <pc:sldChg chg="modSp mod">
        <pc:chgData name="Daniel Kops" userId="89bb4887-0d96-4749-a719-a73ae3625c92" providerId="ADAL" clId="{9F2EFFA0-491C-478D-BF34-29555EE2593E}" dt="2021-07-01T14:06:54.383" v="317" actId="207"/>
        <pc:sldMkLst>
          <pc:docMk/>
          <pc:sldMk cId="3285528555" sldId="1334"/>
        </pc:sldMkLst>
        <pc:spChg chg="mod">
          <ac:chgData name="Daniel Kops" userId="89bb4887-0d96-4749-a719-a73ae3625c92" providerId="ADAL" clId="{9F2EFFA0-491C-478D-BF34-29555EE2593E}" dt="2021-07-01T13:55:55.698" v="168" actId="20577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Daniel Kops" userId="89bb4887-0d96-4749-a719-a73ae3625c92" providerId="ADAL" clId="{9F2EFFA0-491C-478D-BF34-29555EE2593E}" dt="2021-07-01T14:06:54.383" v="317" actId="207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Daniel Kops" userId="89bb4887-0d96-4749-a719-a73ae3625c92" providerId="ADAL" clId="{9F2EFFA0-491C-478D-BF34-29555EE2593E}" dt="2021-07-01T13:58:49.132" v="286" actId="208"/>
        <pc:sldMkLst>
          <pc:docMk/>
          <pc:sldMk cId="1487227126" sldId="1339"/>
        </pc:sldMkLst>
        <pc:spChg chg="mod">
          <ac:chgData name="Daniel Kops" userId="89bb4887-0d96-4749-a719-a73ae3625c92" providerId="ADAL" clId="{9F2EFFA0-491C-478D-BF34-29555EE2593E}" dt="2021-07-01T13:58:47.156" v="285" actId="207"/>
          <ac:spMkLst>
            <pc:docMk/>
            <pc:sldMk cId="1487227126" sldId="1339"/>
            <ac:spMk id="149" creationId="{2EB6D556-6764-4673-AA14-E8DDE7F25443}"/>
          </ac:spMkLst>
        </pc:spChg>
        <pc:spChg chg="mod">
          <ac:chgData name="Daniel Kops" userId="89bb4887-0d96-4749-a719-a73ae3625c92" providerId="ADAL" clId="{9F2EFFA0-491C-478D-BF34-29555EE2593E}" dt="2021-07-01T13:58:32.707" v="268" actId="208"/>
          <ac:spMkLst>
            <pc:docMk/>
            <pc:sldMk cId="1487227126" sldId="1339"/>
            <ac:spMk id="152" creationId="{AE1A9ED0-B091-4C08-9A9D-6CB069684242}"/>
          </ac:spMkLst>
        </pc:spChg>
        <pc:spChg chg="mod">
          <ac:chgData name="Daniel Kops" userId="89bb4887-0d96-4749-a719-a73ae3625c92" providerId="ADAL" clId="{9F2EFFA0-491C-478D-BF34-29555EE2593E}" dt="2021-07-01T13:58:33.516" v="270" actId="208"/>
          <ac:spMkLst>
            <pc:docMk/>
            <pc:sldMk cId="1487227126" sldId="1339"/>
            <ac:spMk id="153" creationId="{D85AB99D-0BB3-4468-877A-0EC785EFBF0B}"/>
          </ac:spMkLst>
        </pc:spChg>
        <pc:spChg chg="mod">
          <ac:chgData name="Daniel Kops" userId="89bb4887-0d96-4749-a719-a73ae3625c92" providerId="ADAL" clId="{9F2EFFA0-491C-478D-BF34-29555EE2593E}" dt="2021-07-01T13:58:33.103" v="269" actId="208"/>
          <ac:spMkLst>
            <pc:docMk/>
            <pc:sldMk cId="1487227126" sldId="1339"/>
            <ac:spMk id="154" creationId="{7364380F-6701-47F7-A8DA-3E39CFB32F53}"/>
          </ac:spMkLst>
        </pc:spChg>
        <pc:spChg chg="mod">
          <ac:chgData name="Daniel Kops" userId="89bb4887-0d96-4749-a719-a73ae3625c92" providerId="ADAL" clId="{9F2EFFA0-491C-478D-BF34-29555EE2593E}" dt="2021-07-01T13:58:32.141" v="267" actId="208"/>
          <ac:spMkLst>
            <pc:docMk/>
            <pc:sldMk cId="1487227126" sldId="1339"/>
            <ac:spMk id="155" creationId="{AA6F1ADC-B145-46C2-8810-2A0E6BC207F4}"/>
          </ac:spMkLst>
        </pc:spChg>
        <pc:spChg chg="mod">
          <ac:chgData name="Daniel Kops" userId="89bb4887-0d96-4749-a719-a73ae3625c92" providerId="ADAL" clId="{9F2EFFA0-491C-478D-BF34-29555EE2593E}" dt="2021-07-01T13:58:42.286" v="282" actId="208"/>
          <ac:spMkLst>
            <pc:docMk/>
            <pc:sldMk cId="1487227126" sldId="1339"/>
            <ac:spMk id="158" creationId="{E098E1FC-B58C-465B-8B09-0E409DA7A761}"/>
          </ac:spMkLst>
        </pc:spChg>
        <pc:spChg chg="mod">
          <ac:chgData name="Daniel Kops" userId="89bb4887-0d96-4749-a719-a73ae3625c92" providerId="ADAL" clId="{9F2EFFA0-491C-478D-BF34-29555EE2593E}" dt="2021-07-01T13:58:41.399" v="281" actId="208"/>
          <ac:spMkLst>
            <pc:docMk/>
            <pc:sldMk cId="1487227126" sldId="1339"/>
            <ac:spMk id="159" creationId="{AAAB103F-D7B2-4CBD-9932-F1812701442D}"/>
          </ac:spMkLst>
        </pc:spChg>
        <pc:spChg chg="mod">
          <ac:chgData name="Daniel Kops" userId="89bb4887-0d96-4749-a719-a73ae3625c92" providerId="ADAL" clId="{9F2EFFA0-491C-478D-BF34-29555EE2593E}" dt="2021-07-01T13:58:42.799" v="283" actId="208"/>
          <ac:spMkLst>
            <pc:docMk/>
            <pc:sldMk cId="1487227126" sldId="1339"/>
            <ac:spMk id="160" creationId="{3396203A-77E6-43E3-B177-AE0016D4CEE1}"/>
          </ac:spMkLst>
        </pc:spChg>
        <pc:spChg chg="mod">
          <ac:chgData name="Daniel Kops" userId="89bb4887-0d96-4749-a719-a73ae3625c92" providerId="ADAL" clId="{9F2EFFA0-491C-478D-BF34-29555EE2593E}" dt="2021-07-01T13:58:28.847" v="259" actId="208"/>
          <ac:spMkLst>
            <pc:docMk/>
            <pc:sldMk cId="1487227126" sldId="1339"/>
            <ac:spMk id="162" creationId="{F0744442-CDEC-4C97-92A0-BF2E69E64B1F}"/>
          </ac:spMkLst>
        </pc:spChg>
        <pc:spChg chg="mod">
          <ac:chgData name="Daniel Kops" userId="89bb4887-0d96-4749-a719-a73ae3625c92" providerId="ADAL" clId="{9F2EFFA0-491C-478D-BF34-29555EE2593E}" dt="2021-07-01T13:58:30.449" v="263" actId="208"/>
          <ac:spMkLst>
            <pc:docMk/>
            <pc:sldMk cId="1487227126" sldId="1339"/>
            <ac:spMk id="163" creationId="{0BF4A6DC-1696-46E3-BCE5-A7433861B174}"/>
          </ac:spMkLst>
        </pc:spChg>
        <pc:spChg chg="mod">
          <ac:chgData name="Daniel Kops" userId="89bb4887-0d96-4749-a719-a73ae3625c92" providerId="ADAL" clId="{9F2EFFA0-491C-478D-BF34-29555EE2593E}" dt="2021-07-01T13:58:30.940" v="264" actId="208"/>
          <ac:spMkLst>
            <pc:docMk/>
            <pc:sldMk cId="1487227126" sldId="1339"/>
            <ac:spMk id="164" creationId="{72670619-AC6D-4E11-83F8-62833502AAC2}"/>
          </ac:spMkLst>
        </pc:spChg>
        <pc:spChg chg="mod">
          <ac:chgData name="Daniel Kops" userId="89bb4887-0d96-4749-a719-a73ae3625c92" providerId="ADAL" clId="{9F2EFFA0-491C-478D-BF34-29555EE2593E}" dt="2021-07-01T13:58:31.755" v="266" actId="208"/>
          <ac:spMkLst>
            <pc:docMk/>
            <pc:sldMk cId="1487227126" sldId="1339"/>
            <ac:spMk id="165" creationId="{C00520E5-8014-4525-BF9A-B2332C916846}"/>
          </ac:spMkLst>
        </pc:spChg>
        <pc:spChg chg="mod">
          <ac:chgData name="Daniel Kops" userId="89bb4887-0d96-4749-a719-a73ae3625c92" providerId="ADAL" clId="{9F2EFFA0-491C-478D-BF34-29555EE2593E}" dt="2021-07-01T13:58:31.337" v="265" actId="208"/>
          <ac:spMkLst>
            <pc:docMk/>
            <pc:sldMk cId="1487227126" sldId="1339"/>
            <ac:spMk id="166" creationId="{9D28920C-1C60-4812-B2FB-E1A49D7DA4C8}"/>
          </ac:spMkLst>
        </pc:spChg>
        <pc:spChg chg="mod">
          <ac:chgData name="Daniel Kops" userId="89bb4887-0d96-4749-a719-a73ae3625c92" providerId="ADAL" clId="{9F2EFFA0-491C-478D-BF34-29555EE2593E}" dt="2021-07-01T13:58:29.263" v="260" actId="208"/>
          <ac:spMkLst>
            <pc:docMk/>
            <pc:sldMk cId="1487227126" sldId="1339"/>
            <ac:spMk id="167" creationId="{397C7338-B094-4D09-8268-4961426BC85D}"/>
          </ac:spMkLst>
        </pc:spChg>
        <pc:spChg chg="mod">
          <ac:chgData name="Daniel Kops" userId="89bb4887-0d96-4749-a719-a73ae3625c92" providerId="ADAL" clId="{9F2EFFA0-491C-478D-BF34-29555EE2593E}" dt="2021-07-01T13:58:29.637" v="261" actId="208"/>
          <ac:spMkLst>
            <pc:docMk/>
            <pc:sldMk cId="1487227126" sldId="1339"/>
            <ac:spMk id="168" creationId="{11BB99D8-13E7-4BB6-B01D-87E5445D0098}"/>
          </ac:spMkLst>
        </pc:spChg>
        <pc:spChg chg="mod">
          <ac:chgData name="Daniel Kops" userId="89bb4887-0d96-4749-a719-a73ae3625c92" providerId="ADAL" clId="{9F2EFFA0-491C-478D-BF34-29555EE2593E}" dt="2021-07-01T13:58:30.059" v="262" actId="208"/>
          <ac:spMkLst>
            <pc:docMk/>
            <pc:sldMk cId="1487227126" sldId="1339"/>
            <ac:spMk id="169" creationId="{76DAC4A6-E0E7-4F58-B6EF-6E50294B11D3}"/>
          </ac:spMkLst>
        </pc:spChg>
        <pc:spChg chg="mod">
          <ac:chgData name="Daniel Kops" userId="89bb4887-0d96-4749-a719-a73ae3625c92" providerId="ADAL" clId="{9F2EFFA0-491C-478D-BF34-29555EE2593E}" dt="2021-07-01T13:58:33.935" v="271" actId="208"/>
          <ac:spMkLst>
            <pc:docMk/>
            <pc:sldMk cId="1487227126" sldId="1339"/>
            <ac:spMk id="170" creationId="{7B1AD77E-FC25-45A4-9207-50178381E7B0}"/>
          </ac:spMkLst>
        </pc:spChg>
        <pc:spChg chg="mod">
          <ac:chgData name="Daniel Kops" userId="89bb4887-0d96-4749-a719-a73ae3625c92" providerId="ADAL" clId="{9F2EFFA0-491C-478D-BF34-29555EE2593E}" dt="2021-07-01T13:58:34.917" v="273" actId="208"/>
          <ac:spMkLst>
            <pc:docMk/>
            <pc:sldMk cId="1487227126" sldId="1339"/>
            <ac:spMk id="171" creationId="{AE2D46BD-C4B2-4D8A-8749-E0E42B54CBF4}"/>
          </ac:spMkLst>
        </pc:spChg>
        <pc:spChg chg="mod">
          <ac:chgData name="Daniel Kops" userId="89bb4887-0d96-4749-a719-a73ae3625c92" providerId="ADAL" clId="{9F2EFFA0-491C-478D-BF34-29555EE2593E}" dt="2021-07-01T13:58:35.299" v="274" actId="208"/>
          <ac:spMkLst>
            <pc:docMk/>
            <pc:sldMk cId="1487227126" sldId="1339"/>
            <ac:spMk id="172" creationId="{E0C452F0-2EE3-4E9D-8979-30F047709E89}"/>
          </ac:spMkLst>
        </pc:spChg>
        <pc:spChg chg="mod">
          <ac:chgData name="Daniel Kops" userId="89bb4887-0d96-4749-a719-a73ae3625c92" providerId="ADAL" clId="{9F2EFFA0-491C-478D-BF34-29555EE2593E}" dt="2021-07-01T13:58:34.464" v="272" actId="208"/>
          <ac:spMkLst>
            <pc:docMk/>
            <pc:sldMk cId="1487227126" sldId="1339"/>
            <ac:spMk id="173" creationId="{96AFDD8B-72DF-4A73-A4B5-367C0644FD9C}"/>
          </ac:spMkLst>
        </pc:spChg>
        <pc:spChg chg="mod">
          <ac:chgData name="Daniel Kops" userId="89bb4887-0d96-4749-a719-a73ae3625c92" providerId="ADAL" clId="{9F2EFFA0-491C-478D-BF34-29555EE2593E}" dt="2021-07-01T13:58:37.313" v="276" actId="208"/>
          <ac:spMkLst>
            <pc:docMk/>
            <pc:sldMk cId="1487227126" sldId="1339"/>
            <ac:spMk id="177" creationId="{D9D6F684-7F9B-4BAA-967D-6BD7977E6680}"/>
          </ac:spMkLst>
        </pc:spChg>
        <pc:spChg chg="mod">
          <ac:chgData name="Daniel Kops" userId="89bb4887-0d96-4749-a719-a73ae3625c92" providerId="ADAL" clId="{9F2EFFA0-491C-478D-BF34-29555EE2593E}" dt="2021-07-01T13:58:37.989" v="277" actId="208"/>
          <ac:spMkLst>
            <pc:docMk/>
            <pc:sldMk cId="1487227126" sldId="1339"/>
            <ac:spMk id="182" creationId="{52744B88-FA7E-4003-992E-37473C7CB32F}"/>
          </ac:spMkLst>
        </pc:spChg>
        <pc:spChg chg="mod">
          <ac:chgData name="Daniel Kops" userId="89bb4887-0d96-4749-a719-a73ae3625c92" providerId="ADAL" clId="{9F2EFFA0-491C-478D-BF34-29555EE2593E}" dt="2021-07-01T13:58:38.529" v="278" actId="208"/>
          <ac:spMkLst>
            <pc:docMk/>
            <pc:sldMk cId="1487227126" sldId="1339"/>
            <ac:spMk id="183" creationId="{84F5D718-9E9B-4805-B8C9-F312AA3977CD}"/>
          </ac:spMkLst>
        </pc:spChg>
        <pc:spChg chg="mod">
          <ac:chgData name="Daniel Kops" userId="89bb4887-0d96-4749-a719-a73ae3625c92" providerId="ADAL" clId="{9F2EFFA0-491C-478D-BF34-29555EE2593E}" dt="2021-07-01T13:58:38.900" v="279" actId="208"/>
          <ac:spMkLst>
            <pc:docMk/>
            <pc:sldMk cId="1487227126" sldId="1339"/>
            <ac:spMk id="184" creationId="{5FAE5FBA-1F3F-41E6-BCE5-692A62E2D3A3}"/>
          </ac:spMkLst>
        </pc:spChg>
        <pc:spChg chg="mod">
          <ac:chgData name="Daniel Kops" userId="89bb4887-0d96-4749-a719-a73ae3625c92" providerId="ADAL" clId="{9F2EFFA0-491C-478D-BF34-29555EE2593E}" dt="2021-07-01T13:58:40.012" v="280" actId="208"/>
          <ac:spMkLst>
            <pc:docMk/>
            <pc:sldMk cId="1487227126" sldId="1339"/>
            <ac:spMk id="185" creationId="{25ACFFB7-BF45-4341-BFAB-872E5D1486C3}"/>
          </ac:spMkLst>
        </pc:spChg>
        <pc:spChg chg="mod">
          <ac:chgData name="Daniel Kops" userId="89bb4887-0d96-4749-a719-a73ae3625c92" providerId="ADAL" clId="{9F2EFFA0-491C-478D-BF34-29555EE2593E}" dt="2021-07-01T13:53:33.469" v="108" actId="207"/>
          <ac:spMkLst>
            <pc:docMk/>
            <pc:sldMk cId="1487227126" sldId="1339"/>
            <ac:spMk id="376" creationId="{BAC6F7F4-7951-4A62-A376-A3902C7F1698}"/>
          </ac:spMkLst>
        </pc:spChg>
        <pc:cxnChg chg="mod">
          <ac:chgData name="Daniel Kops" userId="89bb4887-0d96-4749-a719-a73ae3625c92" providerId="ADAL" clId="{9F2EFFA0-491C-478D-BF34-29555EE2593E}" dt="2021-07-01T13:58:23.846" v="254" actId="208"/>
          <ac:cxnSpMkLst>
            <pc:docMk/>
            <pc:sldMk cId="1487227126" sldId="1339"/>
            <ac:cxnSpMk id="140" creationId="{71B18322-BCE1-48DE-BEE3-E1E3798B7476}"/>
          </ac:cxnSpMkLst>
        </pc:cxnChg>
        <pc:cxnChg chg="mod">
          <ac:chgData name="Daniel Kops" userId="89bb4887-0d96-4749-a719-a73ae3625c92" providerId="ADAL" clId="{9F2EFFA0-491C-478D-BF34-29555EE2593E}" dt="2021-07-01T13:58:49.132" v="286" actId="208"/>
          <ac:cxnSpMkLst>
            <pc:docMk/>
            <pc:sldMk cId="1487227126" sldId="1339"/>
            <ac:cxnSpMk id="150" creationId="{CFB66B13-8E78-4BB2-9396-CD2AC0CE3856}"/>
          </ac:cxnSpMkLst>
        </pc:cxnChg>
        <pc:cxnChg chg="mod">
          <ac:chgData name="Daniel Kops" userId="89bb4887-0d96-4749-a719-a73ae3625c92" providerId="ADAL" clId="{9F2EFFA0-491C-478D-BF34-29555EE2593E}" dt="2021-07-01T13:58:24.616" v="255" actId="208"/>
          <ac:cxnSpMkLst>
            <pc:docMk/>
            <pc:sldMk cId="1487227126" sldId="1339"/>
            <ac:cxnSpMk id="151" creationId="{0663EF91-9400-4F7A-9D5E-B014B63AC82F}"/>
          </ac:cxnSpMkLst>
        </pc:cxnChg>
        <pc:cxnChg chg="mod">
          <ac:chgData name="Daniel Kops" userId="89bb4887-0d96-4749-a719-a73ae3625c92" providerId="ADAL" clId="{9F2EFFA0-491C-478D-BF34-29555EE2593E}" dt="2021-07-01T13:58:22.814" v="253" actId="208"/>
          <ac:cxnSpMkLst>
            <pc:docMk/>
            <pc:sldMk cId="1487227126" sldId="1339"/>
            <ac:cxnSpMk id="156" creationId="{F43D71CF-9819-427A-A5C5-94BF7AF78723}"/>
          </ac:cxnSpMkLst>
        </pc:cxnChg>
        <pc:cxnChg chg="mod">
          <ac:chgData name="Daniel Kops" userId="89bb4887-0d96-4749-a719-a73ae3625c92" providerId="ADAL" clId="{9F2EFFA0-491C-478D-BF34-29555EE2593E}" dt="2021-07-01T13:58:21.724" v="252" actId="208"/>
          <ac:cxnSpMkLst>
            <pc:docMk/>
            <pc:sldMk cId="1487227126" sldId="1339"/>
            <ac:cxnSpMk id="176" creationId="{F4149C0F-F8B9-4C8E-8A72-0A9408B1CEC6}"/>
          </ac:cxnSpMkLst>
        </pc:cxnChg>
        <pc:cxnChg chg="mod">
          <ac:chgData name="Daniel Kops" userId="89bb4887-0d96-4749-a719-a73ae3625c92" providerId="ADAL" clId="{9F2EFFA0-491C-478D-BF34-29555EE2593E}" dt="2021-07-01T13:58:35.860" v="275" actId="208"/>
          <ac:cxnSpMkLst>
            <pc:docMk/>
            <pc:sldMk cId="1487227126" sldId="1339"/>
            <ac:cxnSpMk id="178" creationId="{8213F404-70C8-4B8C-9B9E-4172DEB1701D}"/>
          </ac:cxnSpMkLst>
        </pc:cxnChg>
        <pc:cxnChg chg="mod">
          <ac:chgData name="Daniel Kops" userId="89bb4887-0d96-4749-a719-a73ae3625c92" providerId="ADAL" clId="{9F2EFFA0-491C-478D-BF34-29555EE2593E}" dt="2021-07-01T13:58:26.513" v="257" actId="208"/>
          <ac:cxnSpMkLst>
            <pc:docMk/>
            <pc:sldMk cId="1487227126" sldId="1339"/>
            <ac:cxnSpMk id="186" creationId="{F65D3545-4B2F-47B5-BEE1-FEB6B2DE62D7}"/>
          </ac:cxnSpMkLst>
        </pc:cxnChg>
      </pc:sldChg>
      <pc:sldChg chg="modSp mod">
        <pc:chgData name="Daniel Kops" userId="89bb4887-0d96-4749-a719-a73ae3625c92" providerId="ADAL" clId="{9F2EFFA0-491C-478D-BF34-29555EE2593E}" dt="2021-07-01T13:53:28.176" v="106" actId="207"/>
        <pc:sldMkLst>
          <pc:docMk/>
          <pc:sldMk cId="1652522170" sldId="1342"/>
        </pc:sldMkLst>
        <pc:spChg chg="mod">
          <ac:chgData name="Daniel Kops" userId="89bb4887-0d96-4749-a719-a73ae3625c92" providerId="ADAL" clId="{9F2EFFA0-491C-478D-BF34-29555EE2593E}" dt="2021-07-01T13:53:26.879" v="105" actId="207"/>
          <ac:spMkLst>
            <pc:docMk/>
            <pc:sldMk cId="1652522170" sldId="1342"/>
            <ac:spMk id="4" creationId="{345CDCE8-8E0F-4910-8C66-D2AACCA0D2C3}"/>
          </ac:spMkLst>
        </pc:spChg>
        <pc:spChg chg="mod">
          <ac:chgData name="Daniel Kops" userId="89bb4887-0d96-4749-a719-a73ae3625c92" providerId="ADAL" clId="{9F2EFFA0-491C-478D-BF34-29555EE2593E}" dt="2021-07-01T13:53:28.176" v="106" actId="207"/>
          <ac:spMkLst>
            <pc:docMk/>
            <pc:sldMk cId="1652522170" sldId="1342"/>
            <ac:spMk id="5" creationId="{403EFA86-559B-4D84-BC6E-7D4FA499D1B1}"/>
          </ac:spMkLst>
        </pc:spChg>
      </pc:sldChg>
      <pc:sldChg chg="del">
        <pc:chgData name="Daniel Kops" userId="89bb4887-0d96-4749-a719-a73ae3625c92" providerId="ADAL" clId="{9F2EFFA0-491C-478D-BF34-29555EE2593E}" dt="2021-07-01T13:52:02.113" v="21" actId="47"/>
        <pc:sldMkLst>
          <pc:docMk/>
          <pc:sldMk cId="1414790898" sldId="1343"/>
        </pc:sldMkLst>
      </pc:sldChg>
      <pc:sldChg chg="modSp mod">
        <pc:chgData name="Daniel Kops" userId="89bb4887-0d96-4749-a719-a73ae3625c92" providerId="ADAL" clId="{9F2EFFA0-491C-478D-BF34-29555EE2593E}" dt="2021-07-01T14:06:11.195" v="310" actId="108"/>
        <pc:sldMkLst>
          <pc:docMk/>
          <pc:sldMk cId="2303788196" sldId="1350"/>
        </pc:sldMkLst>
        <pc:spChg chg="mod">
          <ac:chgData name="Daniel Kops" userId="89bb4887-0d96-4749-a719-a73ae3625c92" providerId="ADAL" clId="{9F2EFFA0-491C-478D-BF34-29555EE2593E}" dt="2021-07-01T13:54:59.840" v="142" actId="207"/>
          <ac:spMkLst>
            <pc:docMk/>
            <pc:sldMk cId="2303788196" sldId="1350"/>
            <ac:spMk id="8" creationId="{7D31B19A-5648-4114-8DE5-843E9FA81D64}"/>
          </ac:spMkLst>
        </pc:spChg>
        <pc:picChg chg="mod">
          <ac:chgData name="Daniel Kops" userId="89bb4887-0d96-4749-a719-a73ae3625c92" providerId="ADAL" clId="{9F2EFFA0-491C-478D-BF34-29555EE2593E}" dt="2021-07-01T14:06:11.195" v="310" actId="108"/>
          <ac:picMkLst>
            <pc:docMk/>
            <pc:sldMk cId="2303788196" sldId="1350"/>
            <ac:picMk id="6" creationId="{B60C225C-C818-49BF-A8D4-EB0433C51E65}"/>
          </ac:picMkLst>
        </pc:picChg>
      </pc:sldChg>
      <pc:sldChg chg="modSp mod">
        <pc:chgData name="Daniel Kops" userId="89bb4887-0d96-4749-a719-a73ae3625c92" providerId="ADAL" clId="{9F2EFFA0-491C-478D-BF34-29555EE2593E}" dt="2021-07-01T13:55:41.635" v="162" actId="207"/>
        <pc:sldMkLst>
          <pc:docMk/>
          <pc:sldMk cId="3104445173" sldId="1365"/>
        </pc:sldMkLst>
        <pc:spChg chg="mod">
          <ac:chgData name="Daniel Kops" userId="89bb4887-0d96-4749-a719-a73ae3625c92" providerId="ADAL" clId="{9F2EFFA0-491C-478D-BF34-29555EE2593E}" dt="2021-07-01T13:55:41.635" v="162" actId="20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9F2EFFA0-491C-478D-BF34-29555EE2593E}" dt="2021-07-01T14:06:37.612" v="313" actId="207"/>
        <pc:sldMkLst>
          <pc:docMk/>
          <pc:sldMk cId="1747746632" sldId="1390"/>
        </pc:sldMkLst>
        <pc:spChg chg="mod">
          <ac:chgData name="Daniel Kops" userId="89bb4887-0d96-4749-a719-a73ae3625c92" providerId="ADAL" clId="{9F2EFFA0-491C-478D-BF34-29555EE2593E}" dt="2021-07-01T13:55:02.840" v="143" actId="207"/>
          <ac:spMkLst>
            <pc:docMk/>
            <pc:sldMk cId="1747746632" sldId="1390"/>
            <ac:spMk id="9" creationId="{D8C894B3-2561-4801-A3B8-79D53FCBFE68}"/>
          </ac:spMkLst>
        </pc:spChg>
        <pc:graphicFrameChg chg="modGraphic">
          <ac:chgData name="Daniel Kops" userId="89bb4887-0d96-4749-a719-a73ae3625c92" providerId="ADAL" clId="{9F2EFFA0-491C-478D-BF34-29555EE2593E}" dt="2021-07-01T14:06:37.612" v="313" actId="207"/>
          <ac:graphicFrameMkLst>
            <pc:docMk/>
            <pc:sldMk cId="1747746632" sldId="1390"/>
            <ac:graphicFrameMk id="3" creationId="{936F98D3-1BAA-4E8F-8A38-552965D4E49A}"/>
          </ac:graphicFrameMkLst>
        </pc:graphicFrameChg>
      </pc:sldChg>
      <pc:sldChg chg="modSp mod">
        <pc:chgData name="Daniel Kops" userId="89bb4887-0d96-4749-a719-a73ae3625c92" providerId="ADAL" clId="{9F2EFFA0-491C-478D-BF34-29555EE2593E}" dt="2021-07-01T14:06:08.149" v="309" actId="207"/>
        <pc:sldMkLst>
          <pc:docMk/>
          <pc:sldMk cId="2218299428" sldId="1395"/>
        </pc:sldMkLst>
        <pc:spChg chg="mod">
          <ac:chgData name="Daniel Kops" userId="89bb4887-0d96-4749-a719-a73ae3625c92" providerId="ADAL" clId="{9F2EFFA0-491C-478D-BF34-29555EE2593E}" dt="2021-07-01T13:55:21.820" v="153" actId="20577"/>
          <ac:spMkLst>
            <pc:docMk/>
            <pc:sldMk cId="2218299428" sldId="1395"/>
            <ac:spMk id="6" creationId="{F8992120-D949-4EB5-9671-F6D7A05C1B43}"/>
          </ac:spMkLst>
        </pc:spChg>
        <pc:picChg chg="mod">
          <ac:chgData name="Daniel Kops" userId="89bb4887-0d96-4749-a719-a73ae3625c92" providerId="ADAL" clId="{9F2EFFA0-491C-478D-BF34-29555EE2593E}" dt="2021-07-01T14:06:08.149" v="309" actId="207"/>
          <ac:picMkLst>
            <pc:docMk/>
            <pc:sldMk cId="2218299428" sldId="1395"/>
            <ac:picMk id="8" creationId="{DFD38A73-6FBE-4C49-ABD8-293668CF21EB}"/>
          </ac:picMkLst>
        </pc:picChg>
      </pc:sldChg>
      <pc:sldChg chg="modSp mod">
        <pc:chgData name="Daniel Kops" userId="89bb4887-0d96-4749-a719-a73ae3625c92" providerId="ADAL" clId="{9F2EFFA0-491C-478D-BF34-29555EE2593E}" dt="2021-07-01T14:06:44.375" v="316" actId="207"/>
        <pc:sldMkLst>
          <pc:docMk/>
          <pc:sldMk cId="1844770847" sldId="1396"/>
        </pc:sldMkLst>
        <pc:spChg chg="mod">
          <ac:chgData name="Daniel Kops" userId="89bb4887-0d96-4749-a719-a73ae3625c92" providerId="ADAL" clId="{9F2EFFA0-491C-478D-BF34-29555EE2593E}" dt="2021-07-01T13:55:26.825" v="154" actId="207"/>
          <ac:spMkLst>
            <pc:docMk/>
            <pc:sldMk cId="1844770847" sldId="1396"/>
            <ac:spMk id="9" creationId="{0AD157DA-93B4-4B70-9FD6-8E17B9ADDE5D}"/>
          </ac:spMkLst>
        </pc:spChg>
        <pc:graphicFrameChg chg="modGraphic">
          <ac:chgData name="Daniel Kops" userId="89bb4887-0d96-4749-a719-a73ae3625c92" providerId="ADAL" clId="{9F2EFFA0-491C-478D-BF34-29555EE2593E}" dt="2021-07-01T14:06:44.375" v="316" actId="207"/>
          <ac:graphicFrameMkLst>
            <pc:docMk/>
            <pc:sldMk cId="1844770847" sldId="1396"/>
            <ac:graphicFrameMk id="2" creationId="{FCBBEA17-1B5A-48EE-BEEB-62DD24BBD4FF}"/>
          </ac:graphicFrameMkLst>
        </pc:graphicFrameChg>
      </pc:sldChg>
      <pc:sldChg chg="modSp mod">
        <pc:chgData name="Daniel Kops" userId="89bb4887-0d96-4749-a719-a73ae3625c92" providerId="ADAL" clId="{9F2EFFA0-491C-478D-BF34-29555EE2593E}" dt="2021-07-01T14:04:57.421" v="297" actId="208"/>
        <pc:sldMkLst>
          <pc:docMk/>
          <pc:sldMk cId="4238962198" sldId="1405"/>
        </pc:sldMkLst>
        <pc:spChg chg="mod">
          <ac:chgData name="Daniel Kops" userId="89bb4887-0d96-4749-a719-a73ae3625c92" providerId="ADAL" clId="{9F2EFFA0-491C-478D-BF34-29555EE2593E}" dt="2021-07-01T14:04:57.421" v="297" actId="208"/>
          <ac:spMkLst>
            <pc:docMk/>
            <pc:sldMk cId="4238962198" sldId="1405"/>
            <ac:spMk id="6" creationId="{088F8640-E2C4-4A94-B7FC-F3EC3BAE3DD2}"/>
          </ac:spMkLst>
        </pc:spChg>
        <pc:spChg chg="mod">
          <ac:chgData name="Daniel Kops" userId="89bb4887-0d96-4749-a719-a73ae3625c92" providerId="ADAL" clId="{9F2EFFA0-491C-478D-BF34-29555EE2593E}" dt="2021-07-01T13:54:43.723" v="135" actId="207"/>
          <ac:spMkLst>
            <pc:docMk/>
            <pc:sldMk cId="4238962198" sldId="1405"/>
            <ac:spMk id="7" creationId="{5A4716AA-23BA-49C2-AC32-2949C9F13FCC}"/>
          </ac:spMkLst>
        </pc:spChg>
        <pc:spChg chg="mod">
          <ac:chgData name="Daniel Kops" userId="89bb4887-0d96-4749-a719-a73ae3625c92" providerId="ADAL" clId="{9F2EFFA0-491C-478D-BF34-29555EE2593E}" dt="2021-07-01T13:54:42.501" v="134" actId="207"/>
          <ac:spMkLst>
            <pc:docMk/>
            <pc:sldMk cId="4238962198" sldId="1405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9F2EFFA0-491C-478D-BF34-29555EE2593E}" dt="2021-07-01T14:04:53.579" v="296" actId="208"/>
          <ac:graphicFrameMkLst>
            <pc:docMk/>
            <pc:sldMk cId="4238962198" sldId="1405"/>
            <ac:graphicFrameMk id="10" creationId="{2FD6F0CA-05D3-4B3D-8C40-42105C040BE8}"/>
          </ac:graphicFrameMkLst>
        </pc:graphicFrameChg>
      </pc:sldChg>
      <pc:sldChg chg="modSp">
        <pc:chgData name="Daniel Kops" userId="89bb4887-0d96-4749-a719-a73ae3625c92" providerId="ADAL" clId="{9F2EFFA0-491C-478D-BF34-29555EE2593E}" dt="2021-07-01T14:05:36.657" v="305" actId="207"/>
        <pc:sldMkLst>
          <pc:docMk/>
          <pc:sldMk cId="71707935" sldId="1406"/>
        </pc:sldMkLst>
        <pc:graphicFrameChg chg="mod">
          <ac:chgData name="Daniel Kops" userId="89bb4887-0d96-4749-a719-a73ae3625c92" providerId="ADAL" clId="{9F2EFFA0-491C-478D-BF34-29555EE2593E}" dt="2021-07-01T14:05:36.657" v="305" actId="207"/>
          <ac:graphicFrameMkLst>
            <pc:docMk/>
            <pc:sldMk cId="71707935" sldId="1406"/>
            <ac:graphicFrameMk id="9" creationId="{9A231458-F6F6-4172-8959-01B0839B96CF}"/>
          </ac:graphicFrameMkLst>
        </pc:graphicFrameChg>
      </pc:sldChg>
      <pc:sldChg chg="modSp mod setBg">
        <pc:chgData name="Daniel Kops" userId="89bb4887-0d96-4749-a719-a73ae3625c92" providerId="ADAL" clId="{9F2EFFA0-491C-478D-BF34-29555EE2593E}" dt="2021-07-01T14:06:22.481" v="312" actId="108"/>
        <pc:sldMkLst>
          <pc:docMk/>
          <pc:sldMk cId="918538850" sldId="1415"/>
        </pc:sldMkLst>
        <pc:spChg chg="mod">
          <ac:chgData name="Daniel Kops" userId="89bb4887-0d96-4749-a719-a73ae3625c92" providerId="ADAL" clId="{9F2EFFA0-491C-478D-BF34-29555EE2593E}" dt="2021-07-01T13:54:35.682" v="132" actId="207"/>
          <ac:spMkLst>
            <pc:docMk/>
            <pc:sldMk cId="918538850" sldId="1415"/>
            <ac:spMk id="10" creationId="{EC089D3A-71F9-4FC9-8507-A4C3E34D1B0B}"/>
          </ac:spMkLst>
        </pc:spChg>
        <pc:graphicFrameChg chg="mod">
          <ac:chgData name="Daniel Kops" userId="89bb4887-0d96-4749-a719-a73ae3625c92" providerId="ADAL" clId="{9F2EFFA0-491C-478D-BF34-29555EE2593E}" dt="2021-07-01T14:04:34.312" v="292" actId="208"/>
          <ac:graphicFrameMkLst>
            <pc:docMk/>
            <pc:sldMk cId="918538850" sldId="1415"/>
            <ac:graphicFrameMk id="8" creationId="{C19EB558-7B5B-4D85-8941-A756C2CCC879}"/>
          </ac:graphicFrameMkLst>
        </pc:graphicFrameChg>
        <pc:picChg chg="mod">
          <ac:chgData name="Daniel Kops" userId="89bb4887-0d96-4749-a719-a73ae3625c92" providerId="ADAL" clId="{9F2EFFA0-491C-478D-BF34-29555EE2593E}" dt="2021-07-01T14:06:22.481" v="312" actId="108"/>
          <ac:picMkLst>
            <pc:docMk/>
            <pc:sldMk cId="918538850" sldId="1415"/>
            <ac:picMk id="99" creationId="{20E78613-D79E-496D-BABE-9B345AB2AE95}"/>
          </ac:picMkLst>
        </pc:picChg>
      </pc:sldChg>
      <pc:sldChg chg="modSp mod">
        <pc:chgData name="Daniel Kops" userId="89bb4887-0d96-4749-a719-a73ae3625c92" providerId="ADAL" clId="{9F2EFFA0-491C-478D-BF34-29555EE2593E}" dt="2021-07-01T14:07:01.950" v="318" actId="207"/>
        <pc:sldMkLst>
          <pc:docMk/>
          <pc:sldMk cId="3363555294" sldId="1447"/>
        </pc:sldMkLst>
        <pc:spChg chg="mod">
          <ac:chgData name="Daniel Kops" userId="89bb4887-0d96-4749-a719-a73ae3625c92" providerId="ADAL" clId="{9F2EFFA0-491C-478D-BF34-29555EE2593E}" dt="2021-07-01T13:56:02.135" v="170" actId="207"/>
          <ac:spMkLst>
            <pc:docMk/>
            <pc:sldMk cId="3363555294" sldId="1447"/>
            <ac:spMk id="6" creationId="{6490EAA3-C608-4642-97F8-B8620225F6AF}"/>
          </ac:spMkLst>
        </pc:spChg>
        <pc:spChg chg="mod">
          <ac:chgData name="Daniel Kops" userId="89bb4887-0d96-4749-a719-a73ae3625c92" providerId="ADAL" clId="{9F2EFFA0-491C-478D-BF34-29555EE2593E}" dt="2021-07-01T13:56:04.325" v="172" actId="207"/>
          <ac:spMkLst>
            <pc:docMk/>
            <pc:sldMk cId="3363555294" sldId="1447"/>
            <ac:spMk id="8" creationId="{1D8C3D58-2B11-4DF0-BC16-040EB28F2B00}"/>
          </ac:spMkLst>
        </pc:spChg>
        <pc:spChg chg="mod">
          <ac:chgData name="Daniel Kops" userId="89bb4887-0d96-4749-a719-a73ae3625c92" providerId="ADAL" clId="{9F2EFFA0-491C-478D-BF34-29555EE2593E}" dt="2021-07-01T13:56:05.645" v="173" actId="207"/>
          <ac:spMkLst>
            <pc:docMk/>
            <pc:sldMk cId="3363555294" sldId="1447"/>
            <ac:spMk id="9" creationId="{15B2C62C-3EED-47D7-AB64-F96B5FEB4DD1}"/>
          </ac:spMkLst>
        </pc:spChg>
        <pc:spChg chg="mod">
          <ac:chgData name="Daniel Kops" userId="89bb4887-0d96-4749-a719-a73ae3625c92" providerId="ADAL" clId="{9F2EFFA0-491C-478D-BF34-29555EE2593E}" dt="2021-07-01T13:56:12.808" v="178" actId="20577"/>
          <ac:spMkLst>
            <pc:docMk/>
            <pc:sldMk cId="3363555294" sldId="1447"/>
            <ac:spMk id="10" creationId="{47F92011-24E2-417F-B230-99377CB2A872}"/>
          </ac:spMkLst>
        </pc:spChg>
        <pc:picChg chg="mod">
          <ac:chgData name="Daniel Kops" userId="89bb4887-0d96-4749-a719-a73ae3625c92" providerId="ADAL" clId="{9F2EFFA0-491C-478D-BF34-29555EE2593E}" dt="2021-07-01T14:07:01.950" v="318" actId="207"/>
          <ac:picMkLst>
            <pc:docMk/>
            <pc:sldMk cId="3363555294" sldId="1447"/>
            <ac:picMk id="13" creationId="{F9481E28-28D8-43F8-A6AC-50E4E21D9C34}"/>
          </ac:picMkLst>
        </pc:picChg>
      </pc:sldChg>
      <pc:sldChg chg="modSp mod">
        <pc:chgData name="Daniel Kops" userId="89bb4887-0d96-4749-a719-a73ae3625c92" providerId="ADAL" clId="{9F2EFFA0-491C-478D-BF34-29555EE2593E}" dt="2021-07-01T13:56:18.619" v="180" actId="207"/>
        <pc:sldMkLst>
          <pc:docMk/>
          <pc:sldMk cId="3535918167" sldId="1453"/>
        </pc:sldMkLst>
        <pc:spChg chg="mod">
          <ac:chgData name="Daniel Kops" userId="89bb4887-0d96-4749-a719-a73ae3625c92" providerId="ADAL" clId="{9F2EFFA0-491C-478D-BF34-29555EE2593E}" dt="2021-07-01T13:56:18.619" v="180" actId="207"/>
          <ac:spMkLst>
            <pc:docMk/>
            <pc:sldMk cId="3535918167" sldId="1453"/>
            <ac:spMk id="8" creationId="{9F05D06B-EBE1-442A-948D-D757EC5B7D8D}"/>
          </ac:spMkLst>
        </pc:spChg>
      </pc:sldChg>
      <pc:sldChg chg="modSp mod">
        <pc:chgData name="Daniel Kops" userId="89bb4887-0d96-4749-a719-a73ae3625c92" providerId="ADAL" clId="{9F2EFFA0-491C-478D-BF34-29555EE2593E}" dt="2021-07-01T13:52:07.423" v="22" actId="1076"/>
        <pc:sldMkLst>
          <pc:docMk/>
          <pc:sldMk cId="1735171968" sldId="1477"/>
        </pc:sldMkLst>
        <pc:graphicFrameChg chg="mod">
          <ac:chgData name="Daniel Kops" userId="89bb4887-0d96-4749-a719-a73ae3625c92" providerId="ADAL" clId="{9F2EFFA0-491C-478D-BF34-29555EE2593E}" dt="2021-07-01T13:52:07.423" v="22" actId="1076"/>
          <ac:graphicFrameMkLst>
            <pc:docMk/>
            <pc:sldMk cId="1735171968" sldId="1477"/>
            <ac:graphicFrameMk id="8" creationId="{99A1E083-0FF0-49F0-8AEB-7EF92F024042}"/>
          </ac:graphicFrameMkLst>
        </pc:graphicFrameChg>
      </pc:sldChg>
      <pc:sldChg chg="modSp del mod">
        <pc:chgData name="Daniel Kops" userId="89bb4887-0d96-4749-a719-a73ae3625c92" providerId="ADAL" clId="{9F2EFFA0-491C-478D-BF34-29555EE2593E}" dt="2021-07-01T14:07:25.450" v="327" actId="47"/>
        <pc:sldMkLst>
          <pc:docMk/>
          <pc:sldMk cId="3498275769" sldId="1484"/>
        </pc:sldMkLst>
        <pc:spChg chg="mod">
          <ac:chgData name="Daniel Kops" userId="89bb4887-0d96-4749-a719-a73ae3625c92" providerId="ADAL" clId="{9F2EFFA0-491C-478D-BF34-29555EE2593E}" dt="2021-07-01T13:56:22.786" v="182" actId="207"/>
          <ac:spMkLst>
            <pc:docMk/>
            <pc:sldMk cId="3498275769" sldId="1484"/>
            <ac:spMk id="6" creationId="{E8A3AD9D-CB02-42DC-9C5A-3B020B710303}"/>
          </ac:spMkLst>
        </pc:spChg>
        <pc:picChg chg="mod">
          <ac:chgData name="Daniel Kops" userId="89bb4887-0d96-4749-a719-a73ae3625c92" providerId="ADAL" clId="{9F2EFFA0-491C-478D-BF34-29555EE2593E}" dt="2021-07-01T14:07:11.291" v="321" actId="208"/>
          <ac:picMkLst>
            <pc:docMk/>
            <pc:sldMk cId="3498275769" sldId="1484"/>
            <ac:picMk id="9" creationId="{FE4CD20D-B70A-4858-81A0-D5F809C93D27}"/>
          </ac:picMkLst>
        </pc:picChg>
        <pc:picChg chg="mod">
          <ac:chgData name="Daniel Kops" userId="89bb4887-0d96-4749-a719-a73ae3625c92" providerId="ADAL" clId="{9F2EFFA0-491C-478D-BF34-29555EE2593E}" dt="2021-07-01T14:07:12.112" v="322" actId="208"/>
          <ac:picMkLst>
            <pc:docMk/>
            <pc:sldMk cId="3498275769" sldId="1484"/>
            <ac:picMk id="10" creationId="{72E70DB0-B5BC-45FA-BEC5-1EC6F1F01FE9}"/>
          </ac:picMkLst>
        </pc:picChg>
      </pc:sldChg>
      <pc:sldChg chg="modSp">
        <pc:chgData name="Daniel Kops" userId="89bb4887-0d96-4749-a719-a73ae3625c92" providerId="ADAL" clId="{9F2EFFA0-491C-478D-BF34-29555EE2593E}" dt="2021-07-01T13:53:42.320" v="114" actId="207"/>
        <pc:sldMkLst>
          <pc:docMk/>
          <pc:sldMk cId="518998166" sldId="1530"/>
        </pc:sldMkLst>
        <pc:spChg chg="mod">
          <ac:chgData name="Daniel Kops" userId="89bb4887-0d96-4749-a719-a73ae3625c92" providerId="ADAL" clId="{9F2EFFA0-491C-478D-BF34-29555EE2593E}" dt="2021-07-01T13:53:38.962" v="111" actId="207"/>
          <ac:spMkLst>
            <pc:docMk/>
            <pc:sldMk cId="518998166" sldId="1530"/>
            <ac:spMk id="11" creationId="{5A1C6A98-C114-40E3-A1BF-300F34014823}"/>
          </ac:spMkLst>
        </pc:spChg>
        <pc:spChg chg="mod">
          <ac:chgData name="Daniel Kops" userId="89bb4887-0d96-4749-a719-a73ae3625c92" providerId="ADAL" clId="{9F2EFFA0-491C-478D-BF34-29555EE2593E}" dt="2021-07-01T13:53:37.883" v="110" actId="207"/>
          <ac:spMkLst>
            <pc:docMk/>
            <pc:sldMk cId="518998166" sldId="1530"/>
            <ac:spMk id="12" creationId="{04126A90-31D8-4229-B4DF-84F184B1AA46}"/>
          </ac:spMkLst>
        </pc:spChg>
        <pc:spChg chg="mod">
          <ac:chgData name="Daniel Kops" userId="89bb4887-0d96-4749-a719-a73ae3625c92" providerId="ADAL" clId="{9F2EFFA0-491C-478D-BF34-29555EE2593E}" dt="2021-07-01T13:53:41.344" v="113" actId="207"/>
          <ac:spMkLst>
            <pc:docMk/>
            <pc:sldMk cId="518998166" sldId="1530"/>
            <ac:spMk id="13" creationId="{09B57C00-EEC3-4318-BC06-A31335F3E0B4}"/>
          </ac:spMkLst>
        </pc:spChg>
        <pc:spChg chg="mod">
          <ac:chgData name="Daniel Kops" userId="89bb4887-0d96-4749-a719-a73ae3625c92" providerId="ADAL" clId="{9F2EFFA0-491C-478D-BF34-29555EE2593E}" dt="2021-07-01T13:53:42.320" v="114" actId="207"/>
          <ac:spMkLst>
            <pc:docMk/>
            <pc:sldMk cId="518998166" sldId="1530"/>
            <ac:spMk id="14" creationId="{31BC6601-1D63-4A26-A4EF-1A1A6DE2D209}"/>
          </ac:spMkLst>
        </pc:spChg>
      </pc:sldChg>
      <pc:sldChg chg="addSp delSp modSp add mod">
        <pc:chgData name="Daniel Kops" userId="89bb4887-0d96-4749-a719-a73ae3625c92" providerId="ADAL" clId="{9F2EFFA0-491C-478D-BF34-29555EE2593E}" dt="2021-07-01T14:07:24.109" v="326"/>
        <pc:sldMkLst>
          <pc:docMk/>
          <pc:sldMk cId="1015834574" sldId="1531"/>
        </pc:sldMkLst>
        <pc:spChg chg="del">
          <ac:chgData name="Daniel Kops" userId="89bb4887-0d96-4749-a719-a73ae3625c92" providerId="ADAL" clId="{9F2EFFA0-491C-478D-BF34-29555EE2593E}" dt="2021-07-01T14:07:18.512" v="324" actId="478"/>
          <ac:spMkLst>
            <pc:docMk/>
            <pc:sldMk cId="1015834574" sldId="1531"/>
            <ac:spMk id="6" creationId="{E8A3AD9D-CB02-42DC-9C5A-3B020B710303}"/>
          </ac:spMkLst>
        </pc:spChg>
        <pc:spChg chg="add mod">
          <ac:chgData name="Daniel Kops" userId="89bb4887-0d96-4749-a719-a73ae3625c92" providerId="ADAL" clId="{9F2EFFA0-491C-478D-BF34-29555EE2593E}" dt="2021-07-01T14:07:24.109" v="326"/>
          <ac:spMkLst>
            <pc:docMk/>
            <pc:sldMk cId="1015834574" sldId="1531"/>
            <ac:spMk id="8" creationId="{4844AFDF-86B5-4F11-87CF-982646CE89FF}"/>
          </ac:spMkLst>
        </pc:spChg>
        <pc:picChg chg="mod">
          <ac:chgData name="Daniel Kops" userId="89bb4887-0d96-4749-a719-a73ae3625c92" providerId="ADAL" clId="{9F2EFFA0-491C-478D-BF34-29555EE2593E}" dt="2021-07-01T14:07:20.754" v="325" actId="207"/>
          <ac:picMkLst>
            <pc:docMk/>
            <pc:sldMk cId="1015834574" sldId="1531"/>
            <ac:picMk id="3" creationId="{14E371B6-7274-436D-8E0E-1D72FBADEF0D}"/>
          </ac:picMkLst>
        </pc:picChg>
      </pc:sldChg>
    </pc:docChg>
  </pc:docChgLst>
  <pc:docChgLst>
    <pc:chgData name="Daniel Kops" userId="89bb4887-0d96-4749-a719-a73ae3625c92" providerId="ADAL" clId="{323932F2-1CE0-438F-9266-952470E58990}"/>
    <pc:docChg chg="undo custSel modSld">
      <pc:chgData name="Daniel Kops" userId="89bb4887-0d96-4749-a719-a73ae3625c92" providerId="ADAL" clId="{323932F2-1CE0-438F-9266-952470E58990}" dt="2021-04-05T22:15:36.750" v="12" actId="20577"/>
      <pc:docMkLst>
        <pc:docMk/>
      </pc:docMkLst>
      <pc:sldChg chg="modSp mod">
        <pc:chgData name="Daniel Kops" userId="89bb4887-0d96-4749-a719-a73ae3625c92" providerId="ADAL" clId="{323932F2-1CE0-438F-9266-952470E58990}" dt="2021-04-05T22:15:36.750" v="12" actId="20577"/>
        <pc:sldMkLst>
          <pc:docMk/>
          <pc:sldMk cId="1414790898" sldId="1343"/>
        </pc:sldMkLst>
        <pc:spChg chg="mod">
          <ac:chgData name="Daniel Kops" userId="89bb4887-0d96-4749-a719-a73ae3625c92" providerId="ADAL" clId="{323932F2-1CE0-438F-9266-952470E58990}" dt="2021-04-05T22:15:36.750" v="12" actId="20577"/>
          <ac:spMkLst>
            <pc:docMk/>
            <pc:sldMk cId="1414790898" sldId="1343"/>
            <ac:spMk id="4" creationId="{4CDEFAA1-CB8E-4CD8-9B87-75F92CB2518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62045749258243E-2"/>
          <c:y val="6.9444345889557862E-2"/>
          <c:w val="0.94744133382215057"/>
          <c:h val="0.7401305045202683"/>
        </c:manualLayout>
      </c:layout>
      <c:lineChart>
        <c:grouping val="stacked"/>
        <c:varyColors val="0"/>
        <c:ser>
          <c:idx val="0"/>
          <c:order val="0"/>
          <c:spPr>
            <a:ln w="25400" cap="rnd">
              <a:solidFill>
                <a:srgbClr val="04509C">
                  <a:lumMod val="75000"/>
                </a:srgb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'Quadro de Funcionários'!$B$6:$B$18</c:f>
              <c:numCache>
                <c:formatCode>mmm\-yy</c:formatCode>
                <c:ptCount val="1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</c:numCache>
            </c:numRef>
          </c:cat>
          <c:val>
            <c:numRef>
              <c:f>'Quadro de Funcionários'!$C$6:$C$18</c:f>
              <c:numCache>
                <c:formatCode>General</c:formatCode>
                <c:ptCount val="13"/>
                <c:pt idx="0">
                  <c:v>143</c:v>
                </c:pt>
                <c:pt idx="1">
                  <c:v>155</c:v>
                </c:pt>
                <c:pt idx="2">
                  <c:v>167</c:v>
                </c:pt>
                <c:pt idx="3">
                  <c:v>169</c:v>
                </c:pt>
                <c:pt idx="4">
                  <c:v>161</c:v>
                </c:pt>
                <c:pt idx="5">
                  <c:v>158</c:v>
                </c:pt>
                <c:pt idx="6">
                  <c:v>163</c:v>
                </c:pt>
                <c:pt idx="7">
                  <c:v>161</c:v>
                </c:pt>
                <c:pt idx="8">
                  <c:v>161</c:v>
                </c:pt>
                <c:pt idx="9">
                  <c:v>164</c:v>
                </c:pt>
                <c:pt idx="10">
                  <c:v>168</c:v>
                </c:pt>
                <c:pt idx="11">
                  <c:v>158</c:v>
                </c:pt>
                <c:pt idx="1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C9-4A9A-831F-CC1161437C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04509C">
                  <a:lumMod val="75000"/>
                </a:srgbClr>
              </a:solidFill>
              <a:round/>
            </a:ln>
            <a:effectLst/>
          </c:spPr>
        </c:dropLines>
        <c:smooth val="0"/>
        <c:axId val="1569853472"/>
        <c:axId val="1268086832"/>
      </c:lineChart>
      <c:dateAx>
        <c:axId val="1569853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>
            <a:solidFill>
              <a:srgbClr val="04509C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3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268086832"/>
        <c:crosses val="autoZero"/>
        <c:auto val="1"/>
        <c:lblOffset val="100"/>
        <c:baseTimeUnit val="months"/>
      </c:dateAx>
      <c:valAx>
        <c:axId val="1268086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98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A2-4404-86E7-F981F76D1913}"/>
              </c:ext>
            </c:extLst>
          </c:dPt>
          <c:dPt>
            <c:idx val="1"/>
            <c:invertIfNegative val="0"/>
            <c:bubble3D val="0"/>
            <c:spPr>
              <a:solidFill>
                <a:srgbClr val="04509C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A2-4404-86E7-F981F76D1913}"/>
              </c:ext>
            </c:extLst>
          </c:dPt>
          <c:dPt>
            <c:idx val="2"/>
            <c:invertIfNegative val="0"/>
            <c:bubble3D val="0"/>
            <c:spPr>
              <a:solidFill>
                <a:srgbClr val="04509C">
                  <a:lumMod val="75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A2-4404-86E7-F981F76D1913}"/>
              </c:ext>
            </c:extLst>
          </c:dPt>
          <c:dPt>
            <c:idx val="3"/>
            <c:invertIfNegative val="0"/>
            <c:bubble3D val="0"/>
            <c:spPr>
              <a:solidFill>
                <a:srgbClr val="E7E6E6">
                  <a:lumMod val="9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10A2-4404-86E7-F981F76D1913}"/>
              </c:ext>
            </c:extLst>
          </c:dPt>
          <c:dLbls>
            <c:dLbl>
              <c:idx val="2"/>
              <c:layout>
                <c:manualLayout>
                  <c:x val="-7.8581685146081499E-3"/>
                  <c:y val="5.1276295251330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32771326471223"/>
                      <c:h val="7.86065606202897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A2-4404-86E7-F981F76D1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Planilha1!$G$13:$G$16</c:f>
              <c:strCache>
                <c:ptCount val="4"/>
                <c:pt idx="0">
                  <c:v>Classe I - Trabalhista</c:v>
                </c:pt>
                <c:pt idx="1">
                  <c:v>Classe II - Garantia Real</c:v>
                </c:pt>
                <c:pt idx="2">
                  <c:v>Classe III - Quirografários</c:v>
                </c:pt>
                <c:pt idx="3">
                  <c:v>Classe IV - ME/ EPP</c:v>
                </c:pt>
              </c:strCache>
            </c:strRef>
          </c:cat>
          <c:val>
            <c:numRef>
              <c:f>Planilha1!$H$13:$H$16</c:f>
              <c:numCache>
                <c:formatCode>"R$"\ #,##0.00</c:formatCode>
                <c:ptCount val="4"/>
                <c:pt idx="0">
                  <c:v>1360959.3599999999</c:v>
                </c:pt>
                <c:pt idx="1">
                  <c:v>4733995.92</c:v>
                </c:pt>
                <c:pt idx="2">
                  <c:v>12462916.649999999</c:v>
                </c:pt>
                <c:pt idx="3">
                  <c:v>1327796.58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A2-4404-86E7-F981F76D1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4"/>
        <c:axId val="1974109007"/>
        <c:axId val="2088495359"/>
      </c:barChart>
      <c:catAx>
        <c:axId val="197410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E7E6E6">
                <a:lumMod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2088495359"/>
        <c:crosses val="autoZero"/>
        <c:auto val="1"/>
        <c:lblAlgn val="ctr"/>
        <c:lblOffset val="100"/>
        <c:noMultiLvlLbl val="0"/>
      </c:catAx>
      <c:valAx>
        <c:axId val="2088495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197410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371070818581804E-2"/>
          <c:y val="0.13192309771673305"/>
          <c:w val="0.91746817503735378"/>
          <c:h val="0.86784212100069769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986-4EBB-A57F-BF344ECBFF5D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986-4EBB-A57F-BF344ECBFF5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986-4EBB-A57F-BF344ECBFF5D}"/>
              </c:ext>
            </c:extLst>
          </c:dPt>
          <c:dPt>
            <c:idx val="3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986-4EBB-A57F-BF344ECBFF5D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986-4EBB-A57F-BF344ECBFF5D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986-4EBB-A57F-BF344ECBFF5D}"/>
              </c:ext>
            </c:extLst>
          </c:dPt>
          <c:dLbls>
            <c:dLbl>
              <c:idx val="0"/>
              <c:layout>
                <c:manualLayout>
                  <c:x val="-0.22593478887896035"/>
                  <c:y val="-0.1673432899158894"/>
                </c:manualLayout>
              </c:layout>
              <c:tx>
                <c:rich>
                  <a:bodyPr/>
                  <a:lstStyle/>
                  <a:p>
                    <a:fld id="{A11D5AB3-7CD1-45B3-A69E-D982204DF49E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r>
                      <a:rPr lang="en-US" sz="1600" baseline="0"/>
                      <a:t>64%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88599011412865"/>
                      <c:h val="0.152102131617718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6-4EBB-A57F-BF344ECBFF5D}"/>
                </c:ext>
              </c:extLst>
            </c:dLbl>
            <c:dLbl>
              <c:idx val="1"/>
              <c:layout>
                <c:manualLayout>
                  <c:x val="6.6636598083905485E-2"/>
                  <c:y val="-0.10957224908934657"/>
                </c:manualLayout>
              </c:layout>
              <c:tx>
                <c:rich>
                  <a:bodyPr/>
                  <a:lstStyle/>
                  <a:p>
                    <a:fld id="{B9622168-72CF-403C-8A46-5EE6C94A1A6C}" type="CATEGORYNAME">
                      <a:rPr lang="pt-BR"/>
                      <a:pPr/>
                      <a:t>[NOME DA CATEGORIA]</a:t>
                    </a:fld>
                    <a:r>
                      <a:rPr lang="pt-BR" baseline="0"/>
                      <a:t>
</a:t>
                    </a:r>
                    <a:r>
                      <a:rPr lang="pt-BR" sz="1600" baseline="0"/>
                      <a:t>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86-4EBB-A57F-BF344ECBFF5D}"/>
                </c:ext>
              </c:extLst>
            </c:dLbl>
            <c:dLbl>
              <c:idx val="2"/>
              <c:layout>
                <c:manualLayout>
                  <c:x val="-4.2197768326754065E-2"/>
                  <c:y val="5.0466812359143645E-2"/>
                </c:manualLayout>
              </c:layout>
              <c:tx>
                <c:rich>
                  <a:bodyPr/>
                  <a:lstStyle/>
                  <a:p>
                    <a:fld id="{3E3B5566-A2EF-46E3-A85E-FFA20B3F219A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r>
                      <a:rPr lang="pt-BR" sz="1600" baseline="0" dirty="0"/>
                      <a:t>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86-4EBB-A57F-BF344ECBFF5D}"/>
                </c:ext>
              </c:extLst>
            </c:dLbl>
            <c:dLbl>
              <c:idx val="3"/>
              <c:layout>
                <c:manualLayout>
                  <c:x val="-0.10030384350009615"/>
                  <c:y val="5.8083885297599225E-2"/>
                </c:manualLayout>
              </c:layout>
              <c:tx>
                <c:rich>
                  <a:bodyPr/>
                  <a:lstStyle/>
                  <a:p>
                    <a:fld id="{202F5545-3786-4172-B9FF-1F1E2B1BB400}" type="CATEGORYNAME">
                      <a:rPr lang="it-IT"/>
                      <a:pPr/>
                      <a:t>[NOME DA CATEGORIA]</a:t>
                    </a:fld>
                    <a:r>
                      <a:rPr lang="it-IT" sz="1600" baseline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986-4EBB-A57F-BF344ECBFF5D}"/>
                </c:ext>
              </c:extLst>
            </c:dLbl>
            <c:dLbl>
              <c:idx val="4"/>
              <c:layout>
                <c:manualLayout>
                  <c:x val="-2.4477004603603705E-2"/>
                  <c:y val="-2.7251173845387875E-3"/>
                </c:manualLayout>
              </c:layout>
              <c:tx>
                <c:rich>
                  <a:bodyPr/>
                  <a:lstStyle/>
                  <a:p>
                    <a:fld id="{05098ECD-A13D-44B2-852A-B76E86B065C4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r>
                      <a:rPr lang="pt-BR" sz="1600" baseline="0" dirty="0"/>
                      <a:t>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986-4EBB-A57F-BF344ECBFF5D}"/>
                </c:ext>
              </c:extLst>
            </c:dLbl>
            <c:dLbl>
              <c:idx val="5"/>
              <c:layout>
                <c:manualLayout>
                  <c:x val="0.19799857763349885"/>
                  <c:y val="1.0773114919785817E-2"/>
                </c:manualLayout>
              </c:layout>
              <c:tx>
                <c:rich>
                  <a:bodyPr/>
                  <a:lstStyle/>
                  <a:p>
                    <a:fld id="{186195DA-6B96-4A66-A6B4-A8E91950BCB9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r>
                      <a:rPr lang="en-US" sz="1600" baseline="0"/>
                      <a:t>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986-4EBB-A57F-BF344ECBFF5D}"/>
                </c:ext>
              </c:extLst>
            </c:dLbl>
            <c:numFmt formatCode="0.00%" sourceLinked="0"/>
            <c:spPr>
              <a:solidFill>
                <a:srgbClr val="A6A6A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'QGC - atualizado em 30.06'!$M$3:$M$8</c:f>
              <c:strCache>
                <c:ptCount val="6"/>
                <c:pt idx="0">
                  <c:v>DEMAIS CREDORES</c:v>
                </c:pt>
                <c:pt idx="1">
                  <c:v>BANCO REGIONAL DE DESENVOLVIMENTO DO EXTREMO SUL (Classe II)</c:v>
                </c:pt>
                <c:pt idx="2">
                  <c:v>SICREDI REGIÃO DOS VALES (Classe II)</c:v>
                </c:pt>
                <c:pt idx="3">
                  <c:v>ROQUE LUIZ MALAGGI (Classe III)</c:v>
                </c:pt>
                <c:pt idx="4">
                  <c:v>BANCO DO BRASIL (Classe III)</c:v>
                </c:pt>
                <c:pt idx="5">
                  <c:v>JJG TRANSPORTES LTDA (Classe III)</c:v>
                </c:pt>
              </c:strCache>
            </c:strRef>
          </c:cat>
          <c:val>
            <c:numRef>
              <c:f>'QGC - atualizado em 30.06'!$N$3:$N$8</c:f>
              <c:numCache>
                <c:formatCode>"R$"\ #,##0.00</c:formatCode>
                <c:ptCount val="6"/>
                <c:pt idx="0">
                  <c:v>12640315.080000002</c:v>
                </c:pt>
                <c:pt idx="1">
                  <c:v>2474927.9900000002</c:v>
                </c:pt>
                <c:pt idx="2">
                  <c:v>1872464.65</c:v>
                </c:pt>
                <c:pt idx="3">
                  <c:v>1263596.1399999999</c:v>
                </c:pt>
                <c:pt idx="4">
                  <c:v>851253.63</c:v>
                </c:pt>
                <c:pt idx="5">
                  <c:v>783111.02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86-4EBB-A57F-BF344ECBFF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bg1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808575531843753E-2"/>
          <c:y val="6.0102423905872539E-2"/>
          <c:w val="0.92864050678018661"/>
          <c:h val="0.8868535736830364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81113"/>
            <a:ext cx="498475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3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72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8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7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87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4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1FCA4-2D25-6140-83D1-B86434166C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54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1FCA4-2D25-6140-83D1-B86434166C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28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48468061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2387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727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5000191-65.2020.8.21.0044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1ª Vara Judicial da Comarca de Encantado/RS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Quinta do Vale Alimentos Ltda.</a:t>
            </a:r>
          </a:p>
          <a:p>
            <a:pPr algn="r">
              <a:lnSpc>
                <a:spcPct val="113000"/>
              </a:lnSpc>
            </a:pPr>
            <a:endParaRPr lang="pt-BR" sz="1300" dirty="0">
              <a:solidFill>
                <a:srgbClr val="1736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Julho de 2021</a:t>
            </a:r>
          </a:p>
        </p:txBody>
      </p:sp>
    </p:spTree>
    <p:extLst>
      <p:ext uri="{BB962C8B-B14F-4D97-AF65-F5344CB8AC3E}">
        <p14:creationId xmlns:p14="http://schemas.microsoft.com/office/powerpoint/2010/main" val="78539768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001782" y="3172325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/>
          <p:nvPr/>
        </p:nvCxnSpPr>
        <p:spPr>
          <a:xfrm>
            <a:off x="4044705" y="3386035"/>
            <a:ext cx="0" cy="563503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23A627E0-E882-4AE5-86F9-AA6521BAD8F2}"/>
              </a:ext>
            </a:extLst>
          </p:cNvPr>
          <p:cNvSpPr/>
          <p:nvPr/>
        </p:nvSpPr>
        <p:spPr>
          <a:xfrm>
            <a:off x="1269394" y="2502494"/>
            <a:ext cx="1549329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Luiz Carlos Lisot</a:t>
            </a:r>
          </a:p>
          <a:p>
            <a:pPr algn="ctr"/>
            <a:r>
              <a:rPr lang="pt-B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(50%)</a:t>
            </a:r>
            <a:endParaRPr lang="pt-BR" dirty="0"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F9B1E3-33BD-40F1-8F6F-3657CFB1FAED}"/>
              </a:ext>
            </a:extLst>
          </p:cNvPr>
          <p:cNvCxnSpPr>
            <a:cxnSpLocks/>
          </p:cNvCxnSpPr>
          <p:nvPr/>
        </p:nvCxnSpPr>
        <p:spPr>
          <a:xfrm>
            <a:off x="5030124" y="3951695"/>
            <a:ext cx="2189" cy="2988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D4C22BD-6062-4388-A117-EDE64F1D9904}"/>
              </a:ext>
            </a:extLst>
          </p:cNvPr>
          <p:cNvSpPr/>
          <p:nvPr/>
        </p:nvSpPr>
        <p:spPr>
          <a:xfrm>
            <a:off x="3270680" y="249861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Robledo Luiz Lisot</a:t>
            </a:r>
          </a:p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(20%)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1998322" y="3959925"/>
            <a:ext cx="6049293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8048889" y="3531224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5CFC2D-0F50-444F-BA1A-2304E9B368FB}"/>
              </a:ext>
            </a:extLst>
          </p:cNvPr>
          <p:cNvSpPr/>
          <p:nvPr/>
        </p:nvSpPr>
        <p:spPr>
          <a:xfrm>
            <a:off x="7264407" y="249861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Raquel Lisot</a:t>
            </a:r>
          </a:p>
          <a:p>
            <a:pPr algn="ctr"/>
            <a:r>
              <a:rPr lang="pt-B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(15%)</a:t>
            </a:r>
            <a:endParaRPr lang="pt-BR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E83AA1-FB54-4DBC-AA22-1D99142D1E10}"/>
              </a:ext>
            </a:extLst>
          </p:cNvPr>
          <p:cNvCxnSpPr/>
          <p:nvPr/>
        </p:nvCxnSpPr>
        <p:spPr>
          <a:xfrm>
            <a:off x="6058511" y="3378667"/>
            <a:ext cx="0" cy="563503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4C326-27FC-4327-BBFC-D3B82C95CBC0}"/>
              </a:ext>
            </a:extLst>
          </p:cNvPr>
          <p:cNvSpPr/>
          <p:nvPr/>
        </p:nvSpPr>
        <p:spPr>
          <a:xfrm>
            <a:off x="5266887" y="249861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Renata Lisot</a:t>
            </a:r>
          </a:p>
          <a:p>
            <a:pPr algn="ctr"/>
            <a:r>
              <a:rPr lang="pt-B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(15%)</a:t>
            </a:r>
            <a:endParaRPr lang="pt-BR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31B1B57-D281-46C7-90B8-8FA675DDCE80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2.3 Estrutura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Societária</a:t>
            </a:r>
            <a:endParaRPr lang="pt-BR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B20488-1451-40EC-BF0E-38E3D35B1916}"/>
              </a:ext>
            </a:extLst>
          </p:cNvPr>
          <p:cNvSpPr/>
          <p:nvPr/>
        </p:nvSpPr>
        <p:spPr>
          <a:xfrm>
            <a:off x="4266861" y="4243157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Quinta do Vale Alimentos LTDA</a:t>
            </a: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0E1CE3-1E50-482E-B28F-860F2506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906" y="4822263"/>
            <a:ext cx="500819" cy="710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B24904-58FF-4BAB-8D10-F87172D55078}"/>
              </a:ext>
            </a:extLst>
          </p:cNvPr>
          <p:cNvSpPr txBox="1"/>
          <p:nvPr/>
        </p:nvSpPr>
        <p:spPr>
          <a:xfrm>
            <a:off x="566021" y="1429657"/>
            <a:ext cx="8795694" cy="524981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28 de junho de 2021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 realizou nova reunião virtual com os representantes da Recuperanda, de modo a se inteirar do andamento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atividades empresariais correspondentes ao segundo trimestre de 2021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reunião foi realizada com o advogado da Empresa, Dr. Eduardo Granjeiro, e com os consultores financeiros, Sr. Elton e Sr. Glaercio. Abaixo segue imagem da videoconferência:   </a:t>
            </a:r>
          </a:p>
          <a:p>
            <a:pPr indent="354013" algn="just">
              <a:lnSpc>
                <a:spcPct val="150000"/>
              </a:lnSpc>
              <a:spcAft>
                <a:spcPts val="650"/>
              </a:spcAft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highlight>
                  <a:srgbClr val="FFFF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highlight>
                  <a:srgbClr val="FFFF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Inicialmente, o Sr. Glaércio informou que a Empresa permanece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auferindo receitas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torno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R$ 4 milhões mensais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maio/2021, o valor obtido foi de, aproximadamente,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R$ 3.850.000,00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 o mês de junho/2021, está previsto que a quantia se mantenha nesse patamar.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mencionado pelo consultor, em períodos anteriores, o montante mencionado anteriormente seria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ponto de equilíbrio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Empresa, entretanto, nas condições atuais, é necessário que se atinja a monta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R$ 5 milhões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referido no último relatório mensal de atividades elaborado por esta Equipe Técnica, a Recuperanda pretende equilibrar as contas entre os meses de julho e agosto/2021, a fim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operar de maneira superavitária a partir de dezembro/2021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Ainda dentro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cenário de projeções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foi relatado sobre a contratação de um gerente comercial. Ademais, o Sr. Glaércio discorreu a respeito da não antecipação de recebíveis de negócios firmados com a Walmart, em função da não homologação do Plano de Recuperação pelo juízo, até a presente data.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Sr. Glaércio noticiou que a 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uperanda iniciará a exportação de seus produtos em julho/2021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a primeira venda já firmada para a África (dois containers).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câmbio do dólar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foi “congelado”, na cotação de R$ 5,035, de maneira que a Empresa se blindou contra possíveis variações da taxa cambial.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D29C6D4-F309-432B-B07E-30D6DE3F0CD0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2.4 Reunião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pt-BR" dirty="0"/>
          </a:p>
        </p:txBody>
      </p:sp>
      <p:pic>
        <p:nvPicPr>
          <p:cNvPr id="3" name="Imagem 2" descr="Tela de televisão com imagem de homem e mulher posando para foto&#10;&#10;Descrição gerada automaticamente">
            <a:extLst>
              <a:ext uri="{FF2B5EF4-FFF2-40B4-BE49-F238E27FC236}">
                <a16:creationId xmlns:a16="http://schemas.microsoft.com/office/drawing/2014/main" id="{C8F0DF46-7C2E-4892-B558-C7CC14708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3141266"/>
            <a:ext cx="3241794" cy="182261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0E1CE3-1E50-482E-B28F-860F2506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906" y="4822263"/>
            <a:ext cx="500819" cy="710839"/>
          </a:xfrm>
          <a:prstGeom prst="rect">
            <a:avLst/>
          </a:prstGeom>
        </p:spPr>
      </p:pic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562758" y="1429657"/>
            <a:ext cx="8780483" cy="514397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Caso haja a aprovação do produto no mercado internacional,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há a pretensão de realização de transações mensais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numa média de oito containers.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Ainda, o Dr. Eduardo informou que essa nova relação comercial demandou uma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readequação do espaço físico industrial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tendo em vista que se trata de produtos congelados, sendo necessário o desenvolvimento de uma logística de armazenamento específica.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Sr. Elton acrescentou que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principais oportunidades de crescimento no mercado interno estão localizadas no nordeste do país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face da difícil situação vislumbrada na rede de supermercados.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Com relação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matéria-prima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não há dificuldade de compra atualmente. Foi afirmado pelos representantes presentes que, como os insumos representam 60% do preço final, foi inevitável o decréscimo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margem de lucro para 25%,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ressaltando que em momentos mais favoráveis chegou a superar os 30%.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Por fim, no que se refere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questão tributária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há uma reunião agendada com a Procuradoria Geral do Estado Conforme relato do Dr. Eduardo, em consequência da inscrição de valores em dívida ativa e as subsequentes dificuldades de negociação provenientes, se ofereceu medida liminar pleiteando a exclusão da Devedora do referido cenário. 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 Recuperanda necessita do adimplemento dos tributos correntes em aberto para realização da penhora do seu faturamento junto à PGE.</a:t>
            </a:r>
          </a:p>
          <a:p>
            <a:pPr algn="just">
              <a:lnSpc>
                <a:spcPct val="150000"/>
              </a:lnSpc>
              <a:tabLst>
                <a:tab pos="439063" algn="l"/>
              </a:tabLst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FDA1EC0-6163-4E27-B0AD-97C7DB16FECA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2.4 Reunião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6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87">
            <a:extLst>
              <a:ext uri="{FF2B5EF4-FFF2-40B4-BE49-F238E27FC236}">
                <a16:creationId xmlns:a16="http://schemas.microsoft.com/office/drawing/2014/main" id="{EC089D3A-71F9-4FC9-8507-A4C3E34D1B0B}"/>
              </a:ext>
            </a:extLst>
          </p:cNvPr>
          <p:cNvSpPr/>
          <p:nvPr/>
        </p:nvSpPr>
        <p:spPr>
          <a:xfrm>
            <a:off x="832489" y="1632376"/>
            <a:ext cx="5670551" cy="5734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apresentado a seguir a evolução do quadro funcional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 Ltda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informações encaminhadas pela sua administração: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Gráfico 3" descr="Crescimento Comercial com preenchimento sólido">
            <a:extLst>
              <a:ext uri="{FF2B5EF4-FFF2-40B4-BE49-F238E27FC236}">
                <a16:creationId xmlns:a16="http://schemas.microsoft.com/office/drawing/2014/main" id="{20E78613-D79E-496D-BABE-9B345AB2A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03040" y="2449371"/>
            <a:ext cx="3215179" cy="32151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C19EB558-7B5B-4D85-8941-A756C2CCC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209823"/>
              </p:ext>
            </p:extLst>
          </p:nvPr>
        </p:nvGraphicFramePr>
        <p:xfrm>
          <a:off x="832489" y="2158440"/>
          <a:ext cx="5670551" cy="379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7C85357-B438-4FD1-8000-4EBDF06F5E4B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2.5 Quadro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Funcional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53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429000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953000" y="3162019"/>
            <a:ext cx="4354333" cy="1236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666090" y="1827173"/>
            <a:ext cx="3750014" cy="387439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atinge a monta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R$ 19.885.668,51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Trabalhistas (6,84%), Classe II – Garantia Real (23,81%), Classe III – Quirografários (62,67%) 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IV – ME/EPP (6,68%)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número de credores, atualmente, há: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108 credores na Classe I; 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 credor na Classe II; 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370 credores na Classe III; 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61 credores na Classe IV.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*Os valores contidos nesta página estão baseados no Quadro Geral de Credores.</a:t>
            </a: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088F8640-E2C4-4A94-B7FC-F3EC3BAE3DD2}"/>
              </a:ext>
            </a:extLst>
          </p:cNvPr>
          <p:cNvSpPr/>
          <p:nvPr/>
        </p:nvSpPr>
        <p:spPr>
          <a:xfrm>
            <a:off x="7406505" y="3891328"/>
            <a:ext cx="276446" cy="1040478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4716AA-23BA-49C2-AC32-2949C9F13FCC}"/>
              </a:ext>
            </a:extLst>
          </p:cNvPr>
          <p:cNvSpPr txBox="1"/>
          <p:nvPr/>
        </p:nvSpPr>
        <p:spPr>
          <a:xfrm rot="10800000" flipV="1">
            <a:off x="7867910" y="4280762"/>
            <a:ext cx="2583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"/>
                <a:ea typeface="Source Sans Pro Light" panose="020B0403030403020204" pitchFamily="34" charset="0"/>
                <a:cs typeface="Arial" panose="020B0604020202020204" pitchFamily="34" charset="0"/>
              </a:rPr>
              <a:t>Total de 543 credores.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8717010-1908-46AB-8ADB-58490CEACC2D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3.1 Créditos </a:t>
            </a:r>
            <a:r>
              <a:rPr lang="pt-BR" dirty="0"/>
              <a:t>por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Classe</a:t>
            </a:r>
            <a:endParaRPr lang="en-US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D6F0CA-05D3-4B3D-8C40-42105C040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817337"/>
              </p:ext>
            </p:extLst>
          </p:nvPr>
        </p:nvGraphicFramePr>
        <p:xfrm>
          <a:off x="632673" y="1529975"/>
          <a:ext cx="4848458" cy="495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96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788EB3-C8B0-40BB-A16B-47D331BC2BAE}"/>
              </a:ext>
            </a:extLst>
          </p:cNvPr>
          <p:cNvSpPr/>
          <p:nvPr/>
        </p:nvSpPr>
        <p:spPr>
          <a:xfrm>
            <a:off x="679865" y="1352039"/>
            <a:ext cx="8546267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abaixo, apresentam-se os cinco principais credores deste processo de Recuperação Judicial. Nota-se que o valor referente aos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demais credores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representa, aproximadamente, 64% do passivo sujeito.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7CEF8AC-878D-4B50-8EBD-5D52A813747F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3.2 </a:t>
            </a:r>
            <a:r>
              <a:rPr lang="pt-BR" dirty="0"/>
              <a:t>Perfil dos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Credores</a:t>
            </a:r>
            <a:endParaRPr lang="en-US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A231458-F6F6-4172-8959-01B0839B9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549905"/>
              </p:ext>
            </p:extLst>
          </p:nvPr>
        </p:nvGraphicFramePr>
        <p:xfrm>
          <a:off x="1416638" y="2189609"/>
          <a:ext cx="7072720" cy="442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0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" y="3213788"/>
            <a:ext cx="4178030" cy="1322701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ECONÔMICO-FINANCEIRA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3610" y="3047058"/>
            <a:ext cx="4554999" cy="165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dirty="0"/>
              <a:t>4.1. Ativo</a:t>
            </a:r>
          </a:p>
          <a:p>
            <a:r>
              <a:rPr lang="pt-BR" dirty="0"/>
              <a:t>4.2. Passivo</a:t>
            </a:r>
          </a:p>
          <a:p>
            <a:r>
              <a:rPr lang="pt-BR" dirty="0"/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AEF7261-63CA-40C2-A731-F1E286C7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548" y="5215305"/>
            <a:ext cx="333375" cy="647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687834" y="1345766"/>
            <a:ext cx="8485714" cy="57708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Foram encaminhadas à Administração Judicial as demonstrações contábeis da Recuperanda referentes ao período de março a maio/2021. Apresenta-se abaixo o resumo do seu balanço patrimonial, no que se refere às rubricas que compõem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548104" y="5614110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 – Análise vertical: representa o percentual de cada rubrica perante o saldo total do ativo no mês de maio/2021.</a:t>
            </a:r>
          </a:p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AH%¹ – Análise horizontal: representa a variação entre o mês de março/2021 e maio/2021.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6820DC2-32E7-434B-8665-0C9D15EC1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84667"/>
              </p:ext>
            </p:extLst>
          </p:nvPr>
        </p:nvGraphicFramePr>
        <p:xfrm>
          <a:off x="1828880" y="2205486"/>
          <a:ext cx="6200424" cy="3125985"/>
        </p:xfrm>
        <a:graphic>
          <a:graphicData uri="http://schemas.openxmlformats.org/drawingml/2006/table">
            <a:tbl>
              <a:tblPr/>
              <a:tblGrid>
                <a:gridCol w="1704878">
                  <a:extLst>
                    <a:ext uri="{9D8B030D-6E8A-4147-A177-3AD203B41FA5}">
                      <a16:colId xmlns:a16="http://schemas.microsoft.com/office/drawing/2014/main" val="1560608144"/>
                    </a:ext>
                  </a:extLst>
                </a:gridCol>
                <a:gridCol w="1069473">
                  <a:extLst>
                    <a:ext uri="{9D8B030D-6E8A-4147-A177-3AD203B41FA5}">
                      <a16:colId xmlns:a16="http://schemas.microsoft.com/office/drawing/2014/main" val="790456167"/>
                    </a:ext>
                  </a:extLst>
                </a:gridCol>
                <a:gridCol w="717844">
                  <a:extLst>
                    <a:ext uri="{9D8B030D-6E8A-4147-A177-3AD203B41FA5}">
                      <a16:colId xmlns:a16="http://schemas.microsoft.com/office/drawing/2014/main" val="184639059"/>
                    </a:ext>
                  </a:extLst>
                </a:gridCol>
                <a:gridCol w="717844">
                  <a:extLst>
                    <a:ext uri="{9D8B030D-6E8A-4147-A177-3AD203B41FA5}">
                      <a16:colId xmlns:a16="http://schemas.microsoft.com/office/drawing/2014/main" val="3657443557"/>
                    </a:ext>
                  </a:extLst>
                </a:gridCol>
                <a:gridCol w="988898">
                  <a:extLst>
                    <a:ext uri="{9D8B030D-6E8A-4147-A177-3AD203B41FA5}">
                      <a16:colId xmlns:a16="http://schemas.microsoft.com/office/drawing/2014/main" val="3628249611"/>
                    </a:ext>
                  </a:extLst>
                </a:gridCol>
                <a:gridCol w="1001487">
                  <a:extLst>
                    <a:ext uri="{9D8B030D-6E8A-4147-A177-3AD203B41FA5}">
                      <a16:colId xmlns:a16="http://schemas.microsoft.com/office/drawing/2014/main" val="3615242652"/>
                    </a:ext>
                  </a:extLst>
                </a:gridCol>
              </a:tblGrid>
              <a:tr h="209096"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mai/21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abr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mar/21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19704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13.967.710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13.549.668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14.695.508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34333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Disponibilidades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565.799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389.656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547.311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46159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Créditos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3.671.620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4.574.333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4.396.771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091062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Adiantamentos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3.011.538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2.179.750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3.044.863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06937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Estoques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2.827.738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2.751.343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3.310.541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61184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Impostos a Recuperar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2.464.941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2.227.262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1.967.448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693507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Outros Créditos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1.426.074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1.427.324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1.428.574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36549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11.280.148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11.350.206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11.447.342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3175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Depósitos judiciais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261.641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261.641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261.641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674354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Contas a Receber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177.773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177.773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177.773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28622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Investimentos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102.743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102.743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102.743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01008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Imobilizado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10.715.204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10.784.842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10.881.429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87417"/>
                  </a:ext>
                </a:extLst>
              </a:tr>
              <a:tr h="209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Intangível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22.788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23.207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23.756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20426"/>
                  </a:ext>
                </a:extLst>
              </a:tr>
              <a:tr h="198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25.247.858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24.899.874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26.142.850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40530"/>
                  </a:ext>
                </a:extLst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8B36417-84E6-40C8-8295-FA9B3B254A09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4.1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31B19A-5648-4114-8DE5-843E9FA81D64}"/>
              </a:ext>
            </a:extLst>
          </p:cNvPr>
          <p:cNvSpPr txBox="1"/>
          <p:nvPr/>
        </p:nvSpPr>
        <p:spPr>
          <a:xfrm>
            <a:off x="4141292" y="1625505"/>
            <a:ext cx="4860787" cy="463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Com relação ao montante registrado em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no mês de maio/2021, houve uma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de 16%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quando comparado ao saldo do mês de março/2021. Nos registros contábeis disponibilizados pela Empresa, tal conta está apresentada de forma sintética – Clientes Diário Auxiliar – não sendo possível a verificação de quais valores sofreram oscilação. 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31/05/2021, a rubrica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apresentou saldo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15% inferior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resultado apresentado no mês de março/2021. Observa-se que a variação está vinculada, substancialmente, a valores referentes ao 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industrial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bem como ao 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de material para uso e consumo.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Por fim, no que diz respeito à conta de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</a:t>
            </a:r>
            <a:r>
              <a:rPr lang="pt-BR" sz="1100" b="1" i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10% de representatividade perante o ativo total,  observa-se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acréscimo de 25%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montante registrado em maio/2021. Tal oscilação está integralmente vinculada à quantia provisionada para crédito presumido a compensar (R$ 1.277.565,42).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relação às demais contas do Ativo, não houve movimentações que merecessem destaque por parte desta Administração Judicial.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C2819B-F974-43BF-9DEB-F643DDB6F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59141"/>
              </p:ext>
            </p:extLst>
          </p:nvPr>
        </p:nvGraphicFramePr>
        <p:xfrm>
          <a:off x="64863" y="1309914"/>
          <a:ext cx="4276726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3672174-BF14-4967-9309-F4DAED89326D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4.1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pt-BR" dirty="0"/>
          </a:p>
        </p:txBody>
      </p:sp>
      <p:pic>
        <p:nvPicPr>
          <p:cNvPr id="6" name="Gráfico 5" descr="Imposto">
            <a:extLst>
              <a:ext uri="{FF2B5EF4-FFF2-40B4-BE49-F238E27FC236}">
                <a16:creationId xmlns:a16="http://schemas.microsoft.com/office/drawing/2014/main" id="{B60C225C-C818-49BF-A8D4-EB0433C51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84" y="1759933"/>
            <a:ext cx="4367283" cy="436728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410425" y="3429000"/>
            <a:ext cx="1357179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A1E083-0FF0-49F0-8AEB-7EF92F024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79643"/>
              </p:ext>
            </p:extLst>
          </p:nvPr>
        </p:nvGraphicFramePr>
        <p:xfrm>
          <a:off x="4584579" y="1829604"/>
          <a:ext cx="3801728" cy="3939276"/>
        </p:xfrm>
        <a:graphic>
          <a:graphicData uri="http://schemas.openxmlformats.org/drawingml/2006/table">
            <a:tbl>
              <a:tblPr/>
              <a:tblGrid>
                <a:gridCol w="287436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284344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29948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Cronograma Processual.......................................................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Recuperanda.............................................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 da Recuperanda...................................................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Estrutura Societária...............................................................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932864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Reunião com a Administração............................................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849069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Quadro Funcional..................................................................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370447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Créditos..............................................................................................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3.1. Créditos por Classe................................................................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18236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3.2. Perfil dos Credores................................................................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866647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Análise Econômico-Financeira....................................................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878019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4.1. Ativo...........................................................................................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526523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4.2. Passivo......................................................................................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723729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4.3. Demonstração de Resultado..............................................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316165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Informações Adicionais.................................................................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5.1. Cumprimento das Obrigações............................................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5.2. Informações Adicionais........................................................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44916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5.3. Plano de Recuperação..........................................................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44380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6. Glossário............................................................................................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681302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endParaRPr lang="pt-BR" sz="1100" b="1" i="0" u="none" strike="noStrike" dirty="0">
                        <a:solidFill>
                          <a:srgbClr val="3B3838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6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1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2EC704-0761-43EA-8212-65F77CCA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87" y="5187107"/>
            <a:ext cx="333375" cy="647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10079" y="1342958"/>
            <a:ext cx="8780951" cy="57708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Foram encaminhadas à Administração Judicial as demonstrações contábeis da Recuperanda referentes aos meses de março a maio/2021. Apresenta-se abaixo o resumo do seu balanço patrimonial, no que se refere às rubricas que compõem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4C8CA-A4B2-4FA2-94D6-EAF4CBB5128B}"/>
              </a:ext>
            </a:extLst>
          </p:cNvPr>
          <p:cNvSpPr/>
          <p:nvPr/>
        </p:nvSpPr>
        <p:spPr>
          <a:xfrm>
            <a:off x="710079" y="5955483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 – Análise vertical: representa o percentual de cada rubrica perante o saldo total do passivo no mês de maio/2021.</a:t>
            </a:r>
          </a:p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AH%¹ – Análise horizontal: representa a variação entre o mês de março/2021 e maio/2021.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36F98D3-1BAA-4E8F-8A38-552965D4E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93229"/>
              </p:ext>
            </p:extLst>
          </p:nvPr>
        </p:nvGraphicFramePr>
        <p:xfrm>
          <a:off x="1701580" y="2558635"/>
          <a:ext cx="6797947" cy="2758252"/>
        </p:xfrm>
        <a:graphic>
          <a:graphicData uri="http://schemas.openxmlformats.org/drawingml/2006/table">
            <a:tbl>
              <a:tblPr/>
              <a:tblGrid>
                <a:gridCol w="2740660">
                  <a:extLst>
                    <a:ext uri="{9D8B030D-6E8A-4147-A177-3AD203B41FA5}">
                      <a16:colId xmlns:a16="http://schemas.microsoft.com/office/drawing/2014/main" val="216375362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751610064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804272758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813668277"/>
                    </a:ext>
                  </a:extLst>
                </a:gridCol>
                <a:gridCol w="920341">
                  <a:extLst>
                    <a:ext uri="{9D8B030D-6E8A-4147-A177-3AD203B41FA5}">
                      <a16:colId xmlns:a16="http://schemas.microsoft.com/office/drawing/2014/main" val="3534160278"/>
                    </a:ext>
                  </a:extLst>
                </a:gridCol>
                <a:gridCol w="983026">
                  <a:extLst>
                    <a:ext uri="{9D8B030D-6E8A-4147-A177-3AD203B41FA5}">
                      <a16:colId xmlns:a16="http://schemas.microsoft.com/office/drawing/2014/main" val="2833906354"/>
                    </a:ext>
                  </a:extLst>
                </a:gridCol>
              </a:tblGrid>
              <a:tr h="197018"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mai/21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abr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mar/21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833146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49.781.364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48.830.363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49.737.919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50463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e financiamentos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9.757.840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9.774.374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9.786.387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91901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8.050.693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7.787.393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8.784.442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10524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tributárias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5.675.132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5.003.541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4.158.256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555100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trabalhistas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1.754.007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1.640.018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1.643.193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09430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obrigações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24.543.692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24.625.037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25.365.641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66476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8.203.558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8.203.558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8.203.648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23310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Financiamentos a longo prazo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3.846.343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3.846.343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3.846.343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424449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Custos Judiciais a pagar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3.431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19841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de terceiros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4.353.784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4.353.784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4.353.874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53079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(30.513.162)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(30.513.162)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(30.559.662)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94100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57.984.922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57.033.920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57.941.567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834663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 E DO 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27.471.760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26.520.758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27.381.905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62017"/>
                  </a:ext>
                </a:extLst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5A100DC-D452-4188-83E5-F5234D48D7EF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4.2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11F33E-8199-459F-93F8-4C510EACE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12" y="5118801"/>
            <a:ext cx="514350" cy="809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500742" y="1388872"/>
            <a:ext cx="8904515" cy="4916731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Primeiramente, cumpre destacar que a maior oscilação do período refere-se à rubrica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 Tributárias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acréscimo de 36% no saldo de maio/2021, frente ao resultado apresentado em 31/03/2021. As movimentações registradas em tal conta correspondem aos valores de ICMS, PIS/COFINS, ICMS-ST e Contribuição Previdenciária Patronal a pagar.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No que diz respeito às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 Trabalhistas</a:t>
            </a:r>
            <a:r>
              <a:rPr lang="pt-BR" sz="1100" b="1" i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saldo de maio/2021 foi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7% superior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à quantia registrada em março/2021. A variação está atrelada a INSS, FGTS e férias a pagar. Por outro lado, destaca-se que tal conta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 apenas 3% perante o montante de dívidas da Empresa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A conta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</a:t>
            </a:r>
            <a:r>
              <a:rPr lang="pt-BR" sz="1100" b="1" i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linha com o que foi mencionado na página 19 deste relatório (rubrica 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), também foi apresentada de forma analítica no balancete contábil disponibilizado pela Recuperanda. Sendo assim, não foi possível analisar quais os valores que sofreram oscilação. Por outro lado, no período analisado, o montante de maio/2021 apresentou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aumento de 14%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quando comparado ao saldo contabilizado em 31/03/2021. 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Por fim, com relação às demais contas do Passivo, não houve movimentações que merecessem destaque por parte desta Administração Judicial.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highlight>
                  <a:srgbClr val="FFFF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6A5E670-930E-4224-BB13-8EDDF61274DF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4.2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pt-BR" dirty="0"/>
          </a:p>
        </p:txBody>
      </p:sp>
      <p:pic>
        <p:nvPicPr>
          <p:cNvPr id="8" name="Graphic 10" descr="Loan with solid fill">
            <a:extLst>
              <a:ext uri="{FF2B5EF4-FFF2-40B4-BE49-F238E27FC236}">
                <a16:creationId xmlns:a16="http://schemas.microsoft.com/office/drawing/2014/main" id="{DFD38A73-6FBE-4C49-ABD8-293668CF2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68707" y="2397220"/>
            <a:ext cx="3322200" cy="33222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891540" y="1517321"/>
            <a:ext cx="8122919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/>
                <a:ea typeface="Source Sans Pro Light"/>
                <a:cs typeface="Arial"/>
              </a:rPr>
              <a:t>	Apresenta-se abaixo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100" dirty="0">
                <a:solidFill>
                  <a:srgbClr val="000000"/>
                </a:solidFill>
                <a:latin typeface="Source Sans Pro Light"/>
                <a:ea typeface="Source Sans Pro Light"/>
                <a:cs typeface="Arial"/>
              </a:rPr>
              <a:t>mensal de maio/2021 em comparação com o mesmo período em 2020 e 2019: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7105D-51F2-4661-9F45-E767A266F673}"/>
              </a:ext>
            </a:extLst>
          </p:cNvPr>
          <p:cNvSpPr/>
          <p:nvPr/>
        </p:nvSpPr>
        <p:spPr>
          <a:xfrm>
            <a:off x="710078" y="5579961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 - Análise Vertical: com base na receita operacional líquida.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1152D83-2AC9-474D-B53D-F9171E54B287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4.3 Análise Financeira – 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 do Resultado</a:t>
            </a:r>
            <a:endParaRPr lang="pt-BR" sz="22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CBBEA17-1B5A-48EE-BEEB-62DD24BBD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76889"/>
              </p:ext>
            </p:extLst>
          </p:nvPr>
        </p:nvGraphicFramePr>
        <p:xfrm>
          <a:off x="1396365" y="2402407"/>
          <a:ext cx="7357110" cy="2865957"/>
        </p:xfrm>
        <a:graphic>
          <a:graphicData uri="http://schemas.openxmlformats.org/drawingml/2006/table">
            <a:tbl>
              <a:tblPr/>
              <a:tblGrid>
                <a:gridCol w="2708910">
                  <a:extLst>
                    <a:ext uri="{9D8B030D-6E8A-4147-A177-3AD203B41FA5}">
                      <a16:colId xmlns:a16="http://schemas.microsoft.com/office/drawing/2014/main" val="188929423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50489436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4111116315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637415076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90388744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797228389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1336870699"/>
                    </a:ext>
                  </a:extLst>
                </a:gridCol>
              </a:tblGrid>
              <a:tr h="1999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mai/21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mai/20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mai/19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97466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3.569.231,22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3.121.562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2.636.919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039763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( - ) Deduções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(1.131.144)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(1.299.987)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(845.653)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28171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2.438.087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1.821.575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1.791.267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53342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( - ) Custo dos produtos e serviços vendidos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(2.555.928)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(1.904.987)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(1.579.703)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1773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(117.841)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(83.412)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211.564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737004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 pessoal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(72.629)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(72.443)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(83.209)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26867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administrativas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(211.411)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(181.452)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(152.825)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20714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tributárias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(10.421)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(5.710)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(27.570)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14434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comerciais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(360.107)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(232.116)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(193.370)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996987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receitas/despesas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239.626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165.513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(123.204)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74462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ANTES DO RESULTADO FINANCEIRO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(532.783)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(409.620)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(368.614)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93189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Receitas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5.277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4.742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2.217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8747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(75.511)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(137.122)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(155.967)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51012"/>
                  </a:ext>
                </a:extLst>
              </a:tr>
              <a:tr h="190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EXERCÍCIO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(603.017,13)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(542.000)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(522.364)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816782" y="2120342"/>
            <a:ext cx="4781510" cy="387439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 primeira constatação é de que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Líquida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auferida em maio/2021 foi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34% superior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resultado obtido no mesmo período em 2020. Tal situação é reflexo direto das medidas realizadas pela Empresa, em prol de melhorias contínuas.  </a:t>
            </a: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FF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Além do aumento na receita de vendas, cumpre destacar que, no período analisado, os custos e despesas incorridas não apresentaram nenhum acréscimo significativo, caracterizando um crescimento favorável. Por outro lado, 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Custos dos Produtos e Serviços Vendidos (CMV) permanecem sendo um gasto significativo perante à receita líquida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líquido contábil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apresentado pela Recuperanda, no mês de maio/2021, foi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R$ 603.017,13 (montante 11% superior ao resultado do mês de maio/2020)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Até o presente momento, o prejuízo acumulado referente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exercício de 2021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perfaz a monta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R$ 2.282.743,12.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F121A45-2124-4318-9E35-8ED77FD40D98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4.3 Análise Financeira – 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 do Resultado</a:t>
            </a:r>
            <a:endParaRPr lang="pt-BR" sz="22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4848AA0-85B0-4181-972B-C784F87E32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V="1">
            <a:off x="5676669" y="2327824"/>
            <a:ext cx="3686768" cy="366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09486" y="3539292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79506" y="3059765"/>
            <a:ext cx="4812621" cy="1699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dirty="0"/>
              <a:t>5.1. Cumprimento das Obrigações</a:t>
            </a:r>
          </a:p>
          <a:p>
            <a:r>
              <a:rPr lang="pt-BR" dirty="0"/>
              <a:t>5.2. Informações adicionais</a:t>
            </a:r>
          </a:p>
          <a:p>
            <a:r>
              <a:rPr lang="pt-BR" dirty="0"/>
              <a:t>5.3. Plano de recuperação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730624" y="1727200"/>
            <a:ext cx="4356225" cy="463614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qualidade de auxiliar do Juízo, além de manter o credor informado do andamento das atividades da Recuperanda e dos trâmites processuais, um dos papéis da equipe da Administração Judicial é fiscalizar as atividades empresariais da Devedora, especialmente no que tange ao cumprimento das obrigações que lhes são impostas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virtude do atual contexto pandêmico, esta Equipe Técnica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realizou inspeção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 loco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nas dependências da Recuperanda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Contudo, foi realizada uma conferência virtual no dia 28/06/2021, conforme mencionado nas páginas 11 e 12 deste relatório, momento no qual o Sr. Glaércio, consultor financeiro, informou que as atividades operacionais estavam sendo desenvolvidas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período em análise,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foram constatadas condutas passíveis de enquadramento nas hipóteses descritas nos incisos do art. 64, da LRF, nem foi apurada a distribuição de lucros ou dividendos a sócios ou acionistas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vedada por força do art. 6-A, da LRF.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591" y="216313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41215A-2103-49F6-A8C3-13EFCCA10D3E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5.1 Cumprimento das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490EAA3-C608-4642-97F8-B8620225F6AF}"/>
              </a:ext>
            </a:extLst>
          </p:cNvPr>
          <p:cNvSpPr txBox="1">
            <a:spLocks/>
          </p:cNvSpPr>
          <p:nvPr/>
        </p:nvSpPr>
        <p:spPr>
          <a:xfrm>
            <a:off x="548472" y="3291961"/>
            <a:ext cx="2077718" cy="3272316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consulta realizada no 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site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Procuradoria Geral da Fazenda Nacional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no dia 30/06/2021, a Recuperanda apresentava débitos inscritos em dívida ativa na quantia total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R$ 1.043.701,75.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8C3D58-2B11-4DF0-BC16-040EB28F2B00}"/>
              </a:ext>
            </a:extLst>
          </p:cNvPr>
          <p:cNvSpPr txBox="1">
            <a:spLocks/>
          </p:cNvSpPr>
          <p:nvPr/>
        </p:nvSpPr>
        <p:spPr>
          <a:xfrm>
            <a:off x="2875282" y="3273546"/>
            <a:ext cx="2077718" cy="2890634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base nos registros contábeis da Devedora, a Recuperanda não adquiriu novos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tampouco contraiu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novos empréstimos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entre abril a junho/2021.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5B2C62C-3EED-47D7-AB64-F96B5FEB4DD1}"/>
              </a:ext>
            </a:extLst>
          </p:cNvPr>
          <p:cNvSpPr txBox="1">
            <a:spLocks/>
          </p:cNvSpPr>
          <p:nvPr/>
        </p:nvSpPr>
        <p:spPr>
          <a:xfrm>
            <a:off x="5113714" y="3297042"/>
            <a:ext cx="2006998" cy="3432621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Empresa está conseguindo cumprir com os pagamentos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como energia elétrica, salários, água, fornecedores e demais valores não sujeitos à Recuperação Judicial.</a:t>
            </a: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7F92011-24E2-417F-B230-99377CB2A872}"/>
              </a:ext>
            </a:extLst>
          </p:cNvPr>
          <p:cNvSpPr txBox="1">
            <a:spLocks/>
          </p:cNvSpPr>
          <p:nvPr/>
        </p:nvSpPr>
        <p:spPr>
          <a:xfrm>
            <a:off x="7501175" y="3291961"/>
            <a:ext cx="1764216" cy="2397968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relação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honorários fixados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favor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Administração Judicial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Empresa está honrando com o pagamento dos valores mensalmente. </a:t>
            </a: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23" descr="Checklist">
            <a:extLst>
              <a:ext uri="{FF2B5EF4-FFF2-40B4-BE49-F238E27FC236}">
                <a16:creationId xmlns:a16="http://schemas.microsoft.com/office/drawing/2014/main" id="{6D7D33D4-D00D-4DE9-B63F-150F88630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88508" y="2361020"/>
            <a:ext cx="993128" cy="930944"/>
          </a:xfrm>
          <a:prstGeom prst="rect">
            <a:avLst/>
          </a:prstGeom>
        </p:spPr>
      </p:pic>
      <p:pic>
        <p:nvPicPr>
          <p:cNvPr id="12" name="Picture Placeholder 25" descr="Money">
            <a:extLst>
              <a:ext uri="{FF2B5EF4-FFF2-40B4-BE49-F238E27FC236}">
                <a16:creationId xmlns:a16="http://schemas.microsoft.com/office/drawing/2014/main" id="{56CA023A-4EF0-4109-A586-B77D43B0F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3354578" y="2361020"/>
            <a:ext cx="993600" cy="931498"/>
          </a:xfrm>
          <a:prstGeom prst="rect">
            <a:avLst/>
          </a:prstGeom>
        </p:spPr>
      </p:pic>
      <p:pic>
        <p:nvPicPr>
          <p:cNvPr id="13" name="Picture Placeholder 27" descr="Stopwatch">
            <a:extLst>
              <a:ext uri="{FF2B5EF4-FFF2-40B4-BE49-F238E27FC236}">
                <a16:creationId xmlns:a16="http://schemas.microsoft.com/office/drawing/2014/main" id="{F9481E28-28D8-43F8-A6AC-50E4E21D9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5620649" y="2360464"/>
            <a:ext cx="993128" cy="931498"/>
          </a:xfrm>
          <a:prstGeom prst="rect">
            <a:avLst/>
          </a:prstGeom>
        </p:spPr>
      </p:pic>
      <p:pic>
        <p:nvPicPr>
          <p:cNvPr id="14" name="Picture Placeholder 29" descr="Daily Calendar">
            <a:extLst>
              <a:ext uri="{FF2B5EF4-FFF2-40B4-BE49-F238E27FC236}">
                <a16:creationId xmlns:a16="http://schemas.microsoft.com/office/drawing/2014/main" id="{751602EE-9A09-4D35-A121-2215E8835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338" b="2338"/>
          <a:stretch>
            <a:fillRect/>
          </a:stretch>
        </p:blipFill>
        <p:spPr>
          <a:xfrm>
            <a:off x="7886719" y="2360463"/>
            <a:ext cx="993128" cy="931498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D751A2E-4A27-401F-9C1E-A8F85894F0E3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5.2 Informações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Adicionais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05D06B-EBE1-442A-948D-D757EC5B7D8D}"/>
              </a:ext>
            </a:extLst>
          </p:cNvPr>
          <p:cNvSpPr/>
          <p:nvPr/>
        </p:nvSpPr>
        <p:spPr>
          <a:xfrm>
            <a:off x="597662" y="1390068"/>
            <a:ext cx="9645796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Apresenta-se abaixo um quadro resumo referente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forma de pagamento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credores prevista no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Plano de Recuperação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apresentado pela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3ECE6-A74C-4C50-AF5A-29221173FCE6}"/>
              </a:ext>
            </a:extLst>
          </p:cNvPr>
          <p:cNvSpPr/>
          <p:nvPr/>
        </p:nvSpPr>
        <p:spPr>
          <a:xfrm>
            <a:off x="956629" y="6205285"/>
            <a:ext cx="8397769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*Conforme informado na Assembleia-Geral de Credores, encerrada no dia 08/06/2021, o sistema de amortização a ser utilizado será o SAC.</a:t>
            </a:r>
            <a:endParaRPr lang="pt-BR" sz="1100" i="1" dirty="0">
              <a:solidFill>
                <a:srgbClr val="FF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A55623B5-2EF4-4E68-AFEF-941A5D401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72407"/>
              </p:ext>
            </p:extLst>
          </p:nvPr>
        </p:nvGraphicFramePr>
        <p:xfrm>
          <a:off x="956629" y="2035053"/>
          <a:ext cx="8332978" cy="3844822"/>
        </p:xfrm>
        <a:graphic>
          <a:graphicData uri="http://schemas.openxmlformats.org/drawingml/2006/table">
            <a:tbl>
              <a:tblPr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831067">
                  <a:extLst>
                    <a:ext uri="{9D8B030D-6E8A-4147-A177-3AD203B41FA5}">
                      <a16:colId xmlns:a16="http://schemas.microsoft.com/office/drawing/2014/main" val="4278292313"/>
                    </a:ext>
                  </a:extLst>
                </a:gridCol>
                <a:gridCol w="885976">
                  <a:extLst>
                    <a:ext uri="{9D8B030D-6E8A-4147-A177-3AD203B41FA5}">
                      <a16:colId xmlns:a16="http://schemas.microsoft.com/office/drawing/2014/main" val="4013428803"/>
                    </a:ext>
                  </a:extLst>
                </a:gridCol>
                <a:gridCol w="803487">
                  <a:extLst>
                    <a:ext uri="{9D8B030D-6E8A-4147-A177-3AD203B41FA5}">
                      <a16:colId xmlns:a16="http://schemas.microsoft.com/office/drawing/2014/main" val="2106764158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10886817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566185248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59296338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3488799432"/>
                    </a:ext>
                  </a:extLst>
                </a:gridCol>
              </a:tblGrid>
              <a:tr h="5205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CLASSE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PRAZO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ENCARGOS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PARCELAS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INÍCIO DOS PAGAMENTOS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5331"/>
                  </a:ext>
                </a:extLst>
              </a:tr>
              <a:tr h="867221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Sem deságio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Sem carência 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 meses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 de 0,5% ao mês a partir da concessão da Recuperação Judicial.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 parcelas mensais consecutivas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Após um mês a contar da data do trânsito em julgado da decisão que homologar o plano aprovado.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40040"/>
                  </a:ext>
                </a:extLst>
              </a:tr>
              <a:tr h="867221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Sem deságio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 de 0,4% ao mês + Taxa SELIC, a partir da concessão da Recuperação Judicial.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parcelas mensais, iguais e consecutivas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Início dos pagamentos a partir do 37º mês.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676"/>
                  </a:ext>
                </a:extLst>
              </a:tr>
              <a:tr h="79489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III </a:t>
                      </a:r>
                    </a:p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80%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 pela Taxa SELIC,</a:t>
                      </a:r>
                    </a:p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 partir da concessão da Recuperação Judicial.</a:t>
                      </a: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parcelas mensais, iguais e consecutivas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Início dos pagamentos a partir do 37º mês.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99623"/>
                  </a:ext>
                </a:extLst>
              </a:tr>
              <a:tr h="79489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IV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80%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 pela Taxa SELIC,</a:t>
                      </a:r>
                    </a:p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 partir da concessão da Recuperação Judicial..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parcelas mensais, iguais e consecutivas.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Início dos pagamentos a partir do 37º mês.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63849"/>
                  </a:ext>
                </a:extLst>
              </a:tr>
            </a:tbl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CF6B539-EC33-4042-AB1C-62B4575FBD2B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5.3 Plano de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Recuperação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 descr="Double Tap Gesture">
            <a:extLst>
              <a:ext uri="{FF2B5EF4-FFF2-40B4-BE49-F238E27FC236}">
                <a16:creationId xmlns:a16="http://schemas.microsoft.com/office/drawing/2014/main" id="{14E371B6-7274-436D-8E0E-1D72FBADEF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767" y="2326575"/>
            <a:ext cx="3551722" cy="3551722"/>
          </a:xfrm>
          <a:prstGeom prst="rect">
            <a:avLst/>
          </a:prstGeom>
        </p:spPr>
      </p:pic>
      <p:pic>
        <p:nvPicPr>
          <p:cNvPr id="9" name="Graphic 8" descr="Line arrow: Counter-clockwise curve">
            <a:extLst>
              <a:ext uri="{FF2B5EF4-FFF2-40B4-BE49-F238E27FC236}">
                <a16:creationId xmlns:a16="http://schemas.microsoft.com/office/drawing/2014/main" id="{FE4CD20D-B70A-4858-81A0-D5F809C93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29181">
            <a:off x="1087723" y="2998795"/>
            <a:ext cx="914400" cy="914400"/>
          </a:xfrm>
          <a:prstGeom prst="rect">
            <a:avLst/>
          </a:prstGeom>
        </p:spPr>
      </p:pic>
      <p:pic>
        <p:nvPicPr>
          <p:cNvPr id="10" name="Graphic 9" descr="Line arrow: Counter-clockwise curve">
            <a:extLst>
              <a:ext uri="{FF2B5EF4-FFF2-40B4-BE49-F238E27FC236}">
                <a16:creationId xmlns:a16="http://schemas.microsoft.com/office/drawing/2014/main" id="{72E70DB0-B5BC-45FA-BEC5-1EC6F1F01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29181">
            <a:off x="1087724" y="477465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1B231-71FF-4009-9A35-3AEAAC3BC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365" y="4798026"/>
            <a:ext cx="3335622" cy="132176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41F4380-2016-47F2-B7FB-C1E2E70765A5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5.3 Plano de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Recuperação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44AFDF-86B5-4F11-87CF-982646CE89FF}"/>
              </a:ext>
            </a:extLst>
          </p:cNvPr>
          <p:cNvSpPr/>
          <p:nvPr/>
        </p:nvSpPr>
        <p:spPr>
          <a:xfrm>
            <a:off x="664275" y="1472054"/>
            <a:ext cx="8670793" cy="313688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defTabSz="237668">
              <a:lnSpc>
                <a:spcPct val="150000"/>
              </a:lnSpc>
            </a:pPr>
            <a:r>
              <a:rPr lang="pt-BR" sz="15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5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quadro apresentado na página anterior apresenta </a:t>
            </a:r>
            <a:r>
              <a:rPr lang="pt-BR" sz="15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breve resumo  </a:t>
            </a:r>
            <a:r>
              <a:rPr lang="pt-BR" sz="15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às condições de pagamento propostas pela Recuperanda</a:t>
            </a:r>
            <a:r>
              <a:rPr lang="pt-BR" sz="15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  <a:p>
            <a:pPr defTabSz="237668">
              <a:lnSpc>
                <a:spcPct val="150000"/>
              </a:lnSpc>
            </a:pPr>
            <a:endParaRPr lang="pt-BR" sz="150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5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Plano de Recuperação Judicial acostado aos autos pode ser consultado em sua integralidade, através do </a:t>
            </a:r>
            <a:r>
              <a:rPr lang="pt-BR" sz="15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site</a:t>
            </a:r>
            <a:r>
              <a:rPr lang="pt-BR" sz="15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  <a:p>
            <a:pPr defTabSz="237668">
              <a:lnSpc>
                <a:spcPct val="150000"/>
              </a:lnSpc>
            </a:pPr>
            <a:endParaRPr lang="pt-BR" sz="105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05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		</a:t>
            </a:r>
            <a:r>
              <a:rPr lang="pt-BR" sz="1500" i="1" dirty="0">
                <a:solidFill>
                  <a:srgbClr val="0563C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https://www.preservacaodeempresas.com.br/site/pesquisa?comarca=0&amp;empresa=56</a:t>
            </a:r>
            <a:endParaRPr lang="pt-BR" sz="105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05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05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05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0158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DE514A2-398E-470E-85EA-89050F677CD5}"/>
              </a:ext>
            </a:extLst>
          </p:cNvPr>
          <p:cNvSpPr/>
          <p:nvPr/>
        </p:nvSpPr>
        <p:spPr>
          <a:xfrm>
            <a:off x="682088" y="1309547"/>
            <a:ext cx="8668741" cy="566565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ANÁLISE HORIZONTAL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baseia-se na evolução dos saldos ao longo do período. Ou seja, permite tanto a verificação da situação do patrimônio da Empresa quanto o seu desempenho financeiro.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ANÁLISE VERTICAL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tem como objetivo identificar a porcentagem de participação de determinado indicador nos resultados.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Estão representados por todos os bens e direitos que a Recuperanda possui e que possam ser valorizados em termos monetários.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CIRCULANTE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bens e direitos destinados ao funcionamento da entidade que podem ser realizados dentro de um exercício.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IMOBILIZADO/ ATIVO FIXO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formado pelo conjunto de bens e direitos necessários à manutenção das suas atividades, sendo caracterizado por apresentar-se na forma tangível. São, portanto, bens que a Empresa não tem intenção de vender a curto prazo ou que dificilmente podem ser convertidos imediatamente em dinheiro.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NÃO CIRCULANTE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recursos aplicados em todos os bens ou direitos de continuidade duradoura, destinados ao funcionamento da entidade e do seu empreendimento que são realizados em um período que excede um exercício, assim como os direitos exercidos com essas destinações.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CAPITAL CIRCULANTE LÍQUIDO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a diferença entre ativo e passivo circulante. Ou seja, o capital da Recuperanda que tem liquidez e pode ser usado com facilidade para fins de giro de estoque e pagamento de dívidas de curtíssimo prazo.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DEMONSTRAÇÃO DO RESULTADO DO EXERCÍCIO (DRE)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uma demonstração contábil que oferece uma análise econômica completa das atividades operacionais e não operacionais da Recuperanda, em um determinado período, demonstrando claramente se há lucro ou prejuízo no resultado final.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– Evidencia todas as obrigações e dívidas adquiridas pela entidade, ou seja, as obrigações.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CIRCULANTE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são contas que se referem a obrigações que são exigíveis dentro do exercício.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NÃO CIRCULANTE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antes conhecido como “Exigível a Longo Prazo”, registra todas as obrigações que devem ser quitadas cujos vencimentos ocorrerão após o final do exercício em questão.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EBITDA –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é um indicador financeiro cuja sigla significa “</a:t>
            </a:r>
            <a:r>
              <a:rPr lang="en-US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Earning Before Interests, Taxes, Depreciation and Amortization</a:t>
            </a: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”.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Ou seja, seria o lucro da Empresa antes dos juros, impostos, depreciação e amortização.</a:t>
            </a:r>
            <a:endParaRPr lang="pt-BR" sz="105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ÍNDICES DE LIQUIDEZ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Mensura a facilidade ou capacidade com que um ativo pode ser convertido em dinheiro. A liquidez da Empresa é medida pela sua capacidade de cumprir as obrigações.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LIQUIDEZ CORRENTE -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mede a capacidade de pagamento da Recuperanda no curto prazo.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LIQUIDEZ GERAL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busca dar uma visão de solvência no longo prazo.</a:t>
            </a:r>
            <a:endParaRPr lang="pt-BR" sz="105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LIQUIDEZ IMEDIATA -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é a relação existente entre os disponíveis e conversíveis em curto prazo em dinheiro, com relação às dívidas de curto prazo.</a:t>
            </a:r>
            <a:endParaRPr lang="pt-BR" sz="105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NECESSIDADE DE CAPITAL DE GIRO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o montante mínimo que a Recuperanda necessita ter de dinheiro em seu caixa para garantir que sua operação (compra, produção e venda de produtos ou serviços) não pare por falta de recursos.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VALOR CONTÁBIL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em termos contábeis, é o montante pelo qual um determinado ativo ou passivo está reconhecido no balanço.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320738A-FE17-4B4B-9B60-B6951F5096B0}"/>
              </a:ext>
            </a:extLst>
          </p:cNvPr>
          <p:cNvSpPr txBox="1">
            <a:spLocks/>
          </p:cNvSpPr>
          <p:nvPr/>
        </p:nvSpPr>
        <p:spPr>
          <a:xfrm>
            <a:off x="891540" y="823192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6.1</a:t>
            </a:r>
            <a:r>
              <a:rPr lang="en-US" dirty="0">
                <a:cs typeface="+mj-cs"/>
              </a:rPr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Glossário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8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801977" y="3429000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23332" y="3071927"/>
            <a:ext cx="4380691" cy="145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-159791" y="3569337"/>
            <a:ext cx="4129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GLOSSÁRIO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5C90F91-54CB-41A3-89F0-64124D4454E9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D971981-5F2B-4DA8-8B46-DE47D2BBA08F}"/>
              </a:ext>
            </a:extLst>
          </p:cNvPr>
          <p:cNvSpPr txBox="1">
            <a:spLocks/>
          </p:cNvSpPr>
          <p:nvPr/>
        </p:nvSpPr>
        <p:spPr>
          <a:xfrm>
            <a:off x="4953000" y="3569337"/>
            <a:ext cx="3898237" cy="80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 Glossário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334624" y="322951"/>
            <a:ext cx="724913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049720" y="2632508"/>
            <a:ext cx="2061526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5693231" y="2638121"/>
            <a:ext cx="212494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Guilherme Falceta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responsável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97.137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429149" y="5202791"/>
            <a:ext cx="156499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EB6BB41-962D-435E-B7B8-F057041DE934}"/>
              </a:ext>
            </a:extLst>
          </p:cNvPr>
          <p:cNvSpPr/>
          <p:nvPr/>
        </p:nvSpPr>
        <p:spPr>
          <a:xfrm>
            <a:off x="6947472" y="5202791"/>
            <a:ext cx="1512815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Juliana Reschke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</p:txBody>
      </p:sp>
      <p:pic>
        <p:nvPicPr>
          <p:cNvPr id="19" name="Imagem 18" descr="Mulher posando para foto em fundo branco&#10;&#10;Descrição gerada automaticamente">
            <a:extLst>
              <a:ext uri="{FF2B5EF4-FFF2-40B4-BE49-F238E27FC236}">
                <a16:creationId xmlns:a16="http://schemas.microsoft.com/office/drawing/2014/main" id="{C2335DFE-2594-4F6C-9E5A-8A936D90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95" y="3735515"/>
            <a:ext cx="1467277" cy="1467277"/>
          </a:xfrm>
          <a:prstGeom prst="ellipse">
            <a:avLst/>
          </a:prstGeom>
        </p:spPr>
      </p:pic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54" y="3735515"/>
            <a:ext cx="1467276" cy="1467276"/>
          </a:xfrm>
          <a:prstGeom prst="ellipse">
            <a:avLst/>
          </a:prstGeom>
        </p:spPr>
      </p:pic>
      <p:pic>
        <p:nvPicPr>
          <p:cNvPr id="27" name="Imagem 26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1EAC555D-1E30-4C97-9E40-CF3945DD1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443" y="1169145"/>
            <a:ext cx="1467276" cy="146662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620" y="1155533"/>
            <a:ext cx="1467276" cy="1466622"/>
          </a:xfrm>
          <a:prstGeom prst="ellipse">
            <a:avLst/>
          </a:prstGeom>
        </p:spPr>
      </p:pic>
      <p:pic>
        <p:nvPicPr>
          <p:cNvPr id="33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F8C131BA-9EEB-4D5C-AF0D-F394DC2FD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574" y="3740424"/>
            <a:ext cx="1467277" cy="1467277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162211" y="5202791"/>
            <a:ext cx="146727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1.1 Considerações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50942" y="1277257"/>
            <a:ext cx="8604115" cy="5040000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chegarmos às conclusões apresentadas no presente relatório, entre outros aspectos, (i) tomamos como boas e válidas as informações contidas nas demonstrações contábeis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 Ltda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as quais foram fornecidas por seus administradores, e (ii) conduzimos discussões com membros integrantes da administração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 Ltda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sobre os negócios e as operações da referida empresa.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Nenhum dos profissionais que participou da elaboração deste relatório tem qualquer interesse financeiro na Recuperanda ou qualquer relação com quaisquer das partes envolvidas, o que caracteriza nossa independência em relação ao presente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administração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 Ltda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 seus sócios não impuseram qualquer restrição a: (i) obter todas as informações solicitadas para produzir este relatório; e (ii) chegar de forma independente às conclusões aqui contidas.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Este relatório e as opiniões aqui contidas têm a finalidade de informar a todos os interessados no presente processo, observando o fato de que qualquer leitor deste trabalho deve estar ciente das condições que o nortearam.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Exceto quando expressamente mencionado, os valores indicados neste relatório estão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expressos em reais (R$).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5CDCE8-8E0F-4910-8C66-D2AACCA0D2C3}"/>
              </a:ext>
            </a:extLst>
          </p:cNvPr>
          <p:cNvSpPr txBox="1"/>
          <p:nvPr/>
        </p:nvSpPr>
        <p:spPr>
          <a:xfrm>
            <a:off x="5248679" y="4293699"/>
            <a:ext cx="4057096" cy="158915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Esta Administração Judicial acordou com os representantes da Recuperanda que as informações contábeis e gerenciais devem ser fornecidas até 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 do mês subsequente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àquele ao qual o relatório de atividades se refere. Cumpre ressaltar que até a data de elaboração deste relatório, todos os documentos estavam sendo disponibilizados tempestivamente.</a:t>
            </a: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418087" y="1635885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Straight Connector 36">
            <a:extLst>
              <a:ext uri="{FF2B5EF4-FFF2-40B4-BE49-F238E27FC236}">
                <a16:creationId xmlns:a16="http://schemas.microsoft.com/office/drawing/2014/main" id="{61163F67-B073-4443-BE2E-2B74E0E07D1D}"/>
              </a:ext>
            </a:extLst>
          </p:cNvPr>
          <p:cNvCxnSpPr>
            <a:cxnSpLocks/>
          </p:cNvCxnSpPr>
          <p:nvPr/>
        </p:nvCxnSpPr>
        <p:spPr>
          <a:xfrm flipV="1">
            <a:off x="1292262" y="2349512"/>
            <a:ext cx="92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9989320B-1774-41AA-ACB6-E8E3D768AEDA}"/>
              </a:ext>
            </a:extLst>
          </p:cNvPr>
          <p:cNvSpPr txBox="1"/>
          <p:nvPr/>
        </p:nvSpPr>
        <p:spPr>
          <a:xfrm>
            <a:off x="1292262" y="2335762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Straight Connector 42">
            <a:extLst>
              <a:ext uri="{FF2B5EF4-FFF2-40B4-BE49-F238E27FC236}">
                <a16:creationId xmlns:a16="http://schemas.microsoft.com/office/drawing/2014/main" id="{9A6D1BB8-D379-4747-9EF9-D5C03843E60A}"/>
              </a:ext>
            </a:extLst>
          </p:cNvPr>
          <p:cNvCxnSpPr/>
          <p:nvPr/>
        </p:nvCxnSpPr>
        <p:spPr>
          <a:xfrm flipV="1">
            <a:off x="2793918" y="2332410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54844CD-89E8-44A1-AA6C-3C879B251A0B}"/>
              </a:ext>
            </a:extLst>
          </p:cNvPr>
          <p:cNvSpPr txBox="1"/>
          <p:nvPr/>
        </p:nvSpPr>
        <p:spPr>
          <a:xfrm>
            <a:off x="2795834" y="2335762"/>
            <a:ext cx="1400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Edital do art. 52, § 1º LRF) – relação de credores da Recuperanda</a:t>
            </a:r>
          </a:p>
        </p:txBody>
      </p:sp>
      <p:cxnSp>
        <p:nvCxnSpPr>
          <p:cNvPr id="114" name="Straight Connector 46">
            <a:extLst>
              <a:ext uri="{FF2B5EF4-FFF2-40B4-BE49-F238E27FC236}">
                <a16:creationId xmlns:a16="http://schemas.microsoft.com/office/drawing/2014/main" id="{0F3C65B8-6595-4796-94F4-10C00D69E29A}"/>
              </a:ext>
            </a:extLst>
          </p:cNvPr>
          <p:cNvCxnSpPr/>
          <p:nvPr/>
        </p:nvCxnSpPr>
        <p:spPr>
          <a:xfrm flipH="1" flipV="1">
            <a:off x="4305129" y="2337302"/>
            <a:ext cx="1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400C053-F701-4E23-BE6B-119C3A2543B5}"/>
              </a:ext>
            </a:extLst>
          </p:cNvPr>
          <p:cNvSpPr txBox="1"/>
          <p:nvPr/>
        </p:nvSpPr>
        <p:spPr>
          <a:xfrm>
            <a:off x="4296312" y="2335762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Edital do art. 53, p. ú. LRF – relação de credores da Administração Judicial</a:t>
            </a:r>
          </a:p>
        </p:txBody>
      </p:sp>
      <p:cxnSp>
        <p:nvCxnSpPr>
          <p:cNvPr id="116" name="Straight Connector 52">
            <a:extLst>
              <a:ext uri="{FF2B5EF4-FFF2-40B4-BE49-F238E27FC236}">
                <a16:creationId xmlns:a16="http://schemas.microsoft.com/office/drawing/2014/main" id="{9BF05734-8A63-4CBD-B777-86F2D61AD770}"/>
              </a:ext>
            </a:extLst>
          </p:cNvPr>
          <p:cNvCxnSpPr>
            <a:cxnSpLocks/>
          </p:cNvCxnSpPr>
          <p:nvPr/>
        </p:nvCxnSpPr>
        <p:spPr>
          <a:xfrm flipV="1">
            <a:off x="2048854" y="4117746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B6BD491-4FEB-4832-90E6-35E2DD266A00}"/>
              </a:ext>
            </a:extLst>
          </p:cNvPr>
          <p:cNvSpPr txBox="1"/>
          <p:nvPr/>
        </p:nvSpPr>
        <p:spPr>
          <a:xfrm>
            <a:off x="2030329" y="4989213"/>
            <a:ext cx="12562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Connector 56">
            <a:extLst>
              <a:ext uri="{FF2B5EF4-FFF2-40B4-BE49-F238E27FC236}">
                <a16:creationId xmlns:a16="http://schemas.microsoft.com/office/drawing/2014/main" id="{26ECD61B-3B6C-4FE9-8314-19ED322819F7}"/>
              </a:ext>
            </a:extLst>
          </p:cNvPr>
          <p:cNvCxnSpPr>
            <a:cxnSpLocks/>
          </p:cNvCxnSpPr>
          <p:nvPr/>
        </p:nvCxnSpPr>
        <p:spPr>
          <a:xfrm flipV="1">
            <a:off x="3546515" y="4126624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B4A1160-91FD-40F8-9D92-0A765268406E}"/>
              </a:ext>
            </a:extLst>
          </p:cNvPr>
          <p:cNvSpPr txBox="1"/>
          <p:nvPr/>
        </p:nvSpPr>
        <p:spPr>
          <a:xfrm>
            <a:off x="3554519" y="4989213"/>
            <a:ext cx="1276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575CEDF-20BE-4279-89E6-6D8CF347DA80}"/>
              </a:ext>
            </a:extLst>
          </p:cNvPr>
          <p:cNvSpPr txBox="1"/>
          <p:nvPr/>
        </p:nvSpPr>
        <p:spPr>
          <a:xfrm>
            <a:off x="505569" y="4093334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04/02/2019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97C2B1-A8E0-4EDD-97E4-493D53C01403}"/>
              </a:ext>
            </a:extLst>
          </p:cNvPr>
          <p:cNvSpPr txBox="1"/>
          <p:nvPr/>
        </p:nvSpPr>
        <p:spPr>
          <a:xfrm>
            <a:off x="2300513" y="4093334"/>
            <a:ext cx="100456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04/04/2019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43787B-CC3E-4996-8DFD-A779D60B70CE}"/>
              </a:ext>
            </a:extLst>
          </p:cNvPr>
          <p:cNvSpPr txBox="1"/>
          <p:nvPr/>
        </p:nvSpPr>
        <p:spPr>
          <a:xfrm>
            <a:off x="3763730" y="4093334"/>
            <a:ext cx="112459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21/08/2019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61B46FA-E86F-40E6-9D69-3839B7F22851}"/>
              </a:ext>
            </a:extLst>
          </p:cNvPr>
          <p:cNvSpPr txBox="1"/>
          <p:nvPr/>
        </p:nvSpPr>
        <p:spPr>
          <a:xfrm>
            <a:off x="1442796" y="3576654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05/02/2019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00AA87-4A64-4823-9EAF-38DA5D2E548F}"/>
              </a:ext>
            </a:extLst>
          </p:cNvPr>
          <p:cNvSpPr txBox="1"/>
          <p:nvPr/>
        </p:nvSpPr>
        <p:spPr>
          <a:xfrm>
            <a:off x="3044724" y="357665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08/04/2019</a:t>
            </a:r>
          </a:p>
        </p:txBody>
      </p:sp>
      <p:grpSp>
        <p:nvGrpSpPr>
          <p:cNvPr id="125" name="그룹 1">
            <a:extLst>
              <a:ext uri="{FF2B5EF4-FFF2-40B4-BE49-F238E27FC236}">
                <a16:creationId xmlns:a16="http://schemas.microsoft.com/office/drawing/2014/main" id="{AE58F6B1-336E-47A7-8F45-E8A98870D866}"/>
              </a:ext>
            </a:extLst>
          </p:cNvPr>
          <p:cNvGrpSpPr/>
          <p:nvPr/>
        </p:nvGrpSpPr>
        <p:grpSpPr>
          <a:xfrm>
            <a:off x="1138225" y="3726571"/>
            <a:ext cx="7246305" cy="447178"/>
            <a:chOff x="1516217" y="3632352"/>
            <a:chExt cx="8964256" cy="550373"/>
          </a:xfrm>
          <a:solidFill>
            <a:schemeClr val="accent6">
              <a:lumMod val="75000"/>
            </a:schemeClr>
          </a:solidFill>
        </p:grpSpPr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11845C6B-AED3-4B88-A507-B7D6C26D34DA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6">
              <a:extLst>
                <a:ext uri="{FF2B5EF4-FFF2-40B4-BE49-F238E27FC236}">
                  <a16:creationId xmlns:a16="http://schemas.microsoft.com/office/drawing/2014/main" id="{199371E5-E866-4ABF-9BDA-8CB2ABAA6FDD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7">
              <a:extLst>
                <a:ext uri="{FF2B5EF4-FFF2-40B4-BE49-F238E27FC236}">
                  <a16:creationId xmlns:a16="http://schemas.microsoft.com/office/drawing/2014/main" id="{8B288BD0-DB92-421A-A719-398CB5676BEC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8">
              <a:extLst>
                <a:ext uri="{FF2B5EF4-FFF2-40B4-BE49-F238E27FC236}">
                  <a16:creationId xmlns:a16="http://schemas.microsoft.com/office/drawing/2014/main" id="{F77E9B90-8C9F-4F27-815B-39886AC4E260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9">
              <a:extLst>
                <a:ext uri="{FF2B5EF4-FFF2-40B4-BE49-F238E27FC236}">
                  <a16:creationId xmlns:a16="http://schemas.microsoft.com/office/drawing/2014/main" id="{B95E4D2F-C16F-47B2-8434-73F3F65FA31B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0">
              <a:extLst>
                <a:ext uri="{FF2B5EF4-FFF2-40B4-BE49-F238E27FC236}">
                  <a16:creationId xmlns:a16="http://schemas.microsoft.com/office/drawing/2014/main" id="{55722591-62A3-4986-9411-7A131A6B80E5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7D1F4123-7986-4471-8B99-B16CAD2F45D3}"/>
                </a:ext>
              </a:extLst>
            </p:cNvPr>
            <p:cNvSpPr/>
            <p:nvPr/>
          </p:nvSpPr>
          <p:spPr>
            <a:xfrm>
              <a:off x="4700827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2">
              <a:extLst>
                <a:ext uri="{FF2B5EF4-FFF2-40B4-BE49-F238E27FC236}">
                  <a16:creationId xmlns:a16="http://schemas.microsoft.com/office/drawing/2014/main" id="{5E7FD273-2B26-46BC-ABE2-422DAC6C0C01}"/>
                </a:ext>
              </a:extLst>
            </p:cNvPr>
            <p:cNvSpPr/>
            <p:nvPr/>
          </p:nvSpPr>
          <p:spPr>
            <a:xfrm>
              <a:off x="4975488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">
              <a:extLst>
                <a:ext uri="{FF2B5EF4-FFF2-40B4-BE49-F238E27FC236}">
                  <a16:creationId xmlns:a16="http://schemas.microsoft.com/office/drawing/2014/main" id="{7DEE480F-3CA6-4F6C-999C-CE353000D293}"/>
                </a:ext>
              </a:extLst>
            </p:cNvPr>
            <p:cNvSpPr/>
            <p:nvPr/>
          </p:nvSpPr>
          <p:spPr>
            <a:xfrm>
              <a:off x="5663890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5">
              <a:extLst>
                <a:ext uri="{FF2B5EF4-FFF2-40B4-BE49-F238E27FC236}">
                  <a16:creationId xmlns:a16="http://schemas.microsoft.com/office/drawing/2014/main" id="{71F600F6-13C8-4DAF-A345-0001023AD0A2}"/>
                </a:ext>
              </a:extLst>
            </p:cNvPr>
            <p:cNvSpPr/>
            <p:nvPr/>
          </p:nvSpPr>
          <p:spPr>
            <a:xfrm>
              <a:off x="6607753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6">
              <a:extLst>
                <a:ext uri="{FF2B5EF4-FFF2-40B4-BE49-F238E27FC236}">
                  <a16:creationId xmlns:a16="http://schemas.microsoft.com/office/drawing/2014/main" id="{394B4DF7-839A-4701-B0B9-649F30C4706F}"/>
                </a:ext>
              </a:extLst>
            </p:cNvPr>
            <p:cNvSpPr/>
            <p:nvPr/>
          </p:nvSpPr>
          <p:spPr>
            <a:xfrm>
              <a:off x="6855774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20">
              <a:extLst>
                <a:ext uri="{FF2B5EF4-FFF2-40B4-BE49-F238E27FC236}">
                  <a16:creationId xmlns:a16="http://schemas.microsoft.com/office/drawing/2014/main" id="{8E1CB5B5-7D7D-4B77-A3DA-75804734C425}"/>
                </a:ext>
              </a:extLst>
            </p:cNvPr>
            <p:cNvSpPr/>
            <p:nvPr/>
          </p:nvSpPr>
          <p:spPr>
            <a:xfrm>
              <a:off x="7768440" y="3834092"/>
              <a:ext cx="216024" cy="216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21">
              <a:extLst>
                <a:ext uri="{FF2B5EF4-FFF2-40B4-BE49-F238E27FC236}">
                  <a16:creationId xmlns:a16="http://schemas.microsoft.com/office/drawing/2014/main" id="{D330F7DE-1DE9-4437-A1AB-23D2972E439C}"/>
                </a:ext>
              </a:extLst>
            </p:cNvPr>
            <p:cNvSpPr/>
            <p:nvPr/>
          </p:nvSpPr>
          <p:spPr>
            <a:xfrm>
              <a:off x="8483297" y="3832397"/>
              <a:ext cx="216024" cy="21602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9" name="Group 27">
              <a:extLst>
                <a:ext uri="{FF2B5EF4-FFF2-40B4-BE49-F238E27FC236}">
                  <a16:creationId xmlns:a16="http://schemas.microsoft.com/office/drawing/2014/main" id="{0B2440EB-52B5-4E6C-8237-5BB898DF613D}"/>
                </a:ext>
              </a:extLst>
            </p:cNvPr>
            <p:cNvGrpSpPr/>
            <p:nvPr/>
          </p:nvGrpSpPr>
          <p:grpSpPr>
            <a:xfrm>
              <a:off x="9775649" y="3632352"/>
              <a:ext cx="704824" cy="550373"/>
              <a:chOff x="5681730" y="4455616"/>
              <a:chExt cx="704824" cy="550373"/>
            </a:xfrm>
            <a:grpFill/>
          </p:grpSpPr>
          <p:sp>
            <p:nvSpPr>
              <p:cNvPr id="149" name="Rounded Rectangle 25">
                <a:extLst>
                  <a:ext uri="{FF2B5EF4-FFF2-40B4-BE49-F238E27FC236}">
                    <a16:creationId xmlns:a16="http://schemas.microsoft.com/office/drawing/2014/main" id="{AEA1F229-C3CF-467A-A142-ADBA07F574D1}"/>
                  </a:ext>
                </a:extLst>
              </p:cNvPr>
              <p:cNvSpPr/>
              <p:nvPr/>
            </p:nvSpPr>
            <p:spPr>
              <a:xfrm rot="2624939">
                <a:off x="5681730" y="4455616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Rounded Rectangle 26">
                <a:extLst>
                  <a:ext uri="{FF2B5EF4-FFF2-40B4-BE49-F238E27FC236}">
                    <a16:creationId xmlns:a16="http://schemas.microsoft.com/office/drawing/2014/main" id="{6F747411-B60E-4B86-B476-988424B65D39}"/>
                  </a:ext>
                </a:extLst>
              </p:cNvPr>
              <p:cNvSpPr/>
              <p:nvPr/>
            </p:nvSpPr>
            <p:spPr>
              <a:xfrm rot="18900000">
                <a:off x="5703711" y="4825989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Oval 29">
              <a:extLst>
                <a:ext uri="{FF2B5EF4-FFF2-40B4-BE49-F238E27FC236}">
                  <a16:creationId xmlns:a16="http://schemas.microsoft.com/office/drawing/2014/main" id="{B006000C-B081-4E6C-9510-3D26B83AF45E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30">
              <a:extLst>
                <a:ext uri="{FF2B5EF4-FFF2-40B4-BE49-F238E27FC236}">
                  <a16:creationId xmlns:a16="http://schemas.microsoft.com/office/drawing/2014/main" id="{F85401EA-61AA-4424-ACF7-8494786C29C6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31">
              <a:extLst>
                <a:ext uri="{FF2B5EF4-FFF2-40B4-BE49-F238E27FC236}">
                  <a16:creationId xmlns:a16="http://schemas.microsoft.com/office/drawing/2014/main" id="{89D0F22C-3B32-449F-A368-9DDC7E9E3967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32">
              <a:extLst>
                <a:ext uri="{FF2B5EF4-FFF2-40B4-BE49-F238E27FC236}">
                  <a16:creationId xmlns:a16="http://schemas.microsoft.com/office/drawing/2014/main" id="{092CA7CE-3E56-4E1D-805E-94847F664284}"/>
                </a:ext>
              </a:extLst>
            </p:cNvPr>
            <p:cNvSpPr/>
            <p:nvPr/>
          </p:nvSpPr>
          <p:spPr>
            <a:xfrm>
              <a:off x="4306671" y="3741877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3">
              <a:extLst>
                <a:ext uri="{FF2B5EF4-FFF2-40B4-BE49-F238E27FC236}">
                  <a16:creationId xmlns:a16="http://schemas.microsoft.com/office/drawing/2014/main" id="{C30204BD-2B19-48CE-A280-FEE5BDA59710}"/>
                </a:ext>
              </a:extLst>
            </p:cNvPr>
            <p:cNvSpPr/>
            <p:nvPr/>
          </p:nvSpPr>
          <p:spPr>
            <a:xfrm>
              <a:off x="5253868" y="3722904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76">
              <a:extLst>
                <a:ext uri="{FF2B5EF4-FFF2-40B4-BE49-F238E27FC236}">
                  <a16:creationId xmlns:a16="http://schemas.microsoft.com/office/drawing/2014/main" id="{B837A10A-0DF9-47A1-85E5-0567D1FDED87}"/>
                </a:ext>
              </a:extLst>
            </p:cNvPr>
            <p:cNvSpPr/>
            <p:nvPr/>
          </p:nvSpPr>
          <p:spPr>
            <a:xfrm>
              <a:off x="9513945" y="3809340"/>
              <a:ext cx="216024" cy="21602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5">
              <a:extLst>
                <a:ext uri="{FF2B5EF4-FFF2-40B4-BE49-F238E27FC236}">
                  <a16:creationId xmlns:a16="http://schemas.microsoft.com/office/drawing/2014/main" id="{29B98BF2-71BC-4B6C-9996-E7F1DEC6B74E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9">
              <a:extLst>
                <a:ext uri="{FF2B5EF4-FFF2-40B4-BE49-F238E27FC236}">
                  <a16:creationId xmlns:a16="http://schemas.microsoft.com/office/drawing/2014/main" id="{7513C026-E11F-4CF0-B10A-61EE824DEC5C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A1D0412C-54C3-4191-AB85-88A73165E9C0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1" name="Oval 33">
            <a:extLst>
              <a:ext uri="{FF2B5EF4-FFF2-40B4-BE49-F238E27FC236}">
                <a16:creationId xmlns:a16="http://schemas.microsoft.com/office/drawing/2014/main" id="{B3E4C0B2-84E6-445A-96A8-4964F355862D}"/>
              </a:ext>
            </a:extLst>
          </p:cNvPr>
          <p:cNvSpPr/>
          <p:nvPr/>
        </p:nvSpPr>
        <p:spPr>
          <a:xfrm>
            <a:off x="4922768" y="3785676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2" name="Straight Connector 56">
            <a:extLst>
              <a:ext uri="{FF2B5EF4-FFF2-40B4-BE49-F238E27FC236}">
                <a16:creationId xmlns:a16="http://schemas.microsoft.com/office/drawing/2014/main" id="{BE0B799A-B481-4AFD-8D76-339DFFF6D64C}"/>
              </a:ext>
            </a:extLst>
          </p:cNvPr>
          <p:cNvCxnSpPr>
            <a:cxnSpLocks/>
          </p:cNvCxnSpPr>
          <p:nvPr/>
        </p:nvCxnSpPr>
        <p:spPr>
          <a:xfrm flipV="1">
            <a:off x="5068837" y="4095136"/>
            <a:ext cx="0" cy="148511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327E5CF7-71E0-4F00-9E3A-ED1297CABD8A}"/>
              </a:ext>
            </a:extLst>
          </p:cNvPr>
          <p:cNvSpPr txBox="1"/>
          <p:nvPr/>
        </p:nvSpPr>
        <p:spPr>
          <a:xfrm>
            <a:off x="5066057" y="5140497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Objeções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55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A174244-0E02-43EE-A69D-640826F85AC1}"/>
              </a:ext>
            </a:extLst>
          </p:cNvPr>
          <p:cNvSpPr txBox="1"/>
          <p:nvPr/>
        </p:nvSpPr>
        <p:spPr>
          <a:xfrm>
            <a:off x="4474393" y="3576654"/>
            <a:ext cx="1163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20/09/2019</a:t>
            </a:r>
          </a:p>
        </p:txBody>
      </p:sp>
      <p:sp>
        <p:nvSpPr>
          <p:cNvPr id="155" name="Oval 33">
            <a:extLst>
              <a:ext uri="{FF2B5EF4-FFF2-40B4-BE49-F238E27FC236}">
                <a16:creationId xmlns:a16="http://schemas.microsoft.com/office/drawing/2014/main" id="{FE293B2D-33FE-4D1E-BEAA-C4B54C2DA35D}"/>
              </a:ext>
            </a:extLst>
          </p:cNvPr>
          <p:cNvSpPr/>
          <p:nvPr/>
        </p:nvSpPr>
        <p:spPr>
          <a:xfrm>
            <a:off x="5651698" y="381543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33">
            <a:extLst>
              <a:ext uri="{FF2B5EF4-FFF2-40B4-BE49-F238E27FC236}">
                <a16:creationId xmlns:a16="http://schemas.microsoft.com/office/drawing/2014/main" id="{2C1D7F7E-AFF7-4B24-AFC2-871182B92B75}"/>
              </a:ext>
            </a:extLst>
          </p:cNvPr>
          <p:cNvSpPr/>
          <p:nvPr/>
        </p:nvSpPr>
        <p:spPr>
          <a:xfrm>
            <a:off x="6425594" y="3826977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33">
            <a:extLst>
              <a:ext uri="{FF2B5EF4-FFF2-40B4-BE49-F238E27FC236}">
                <a16:creationId xmlns:a16="http://schemas.microsoft.com/office/drawing/2014/main" id="{F7F67C37-FCD1-4048-A7BE-4CBFE26255E0}"/>
              </a:ext>
            </a:extLst>
          </p:cNvPr>
          <p:cNvSpPr/>
          <p:nvPr/>
        </p:nvSpPr>
        <p:spPr>
          <a:xfrm>
            <a:off x="7255687" y="3812861"/>
            <a:ext cx="297817" cy="29934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8" name="Straight Connector 56">
            <a:extLst>
              <a:ext uri="{FF2B5EF4-FFF2-40B4-BE49-F238E27FC236}">
                <a16:creationId xmlns:a16="http://schemas.microsoft.com/office/drawing/2014/main" id="{0A8C242B-0BE5-423B-93A8-1BA9A6709FED}"/>
              </a:ext>
            </a:extLst>
          </p:cNvPr>
          <p:cNvCxnSpPr>
            <a:cxnSpLocks/>
          </p:cNvCxnSpPr>
          <p:nvPr/>
        </p:nvCxnSpPr>
        <p:spPr>
          <a:xfrm>
            <a:off x="7404595" y="2387774"/>
            <a:ext cx="1" cy="1440679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6AA60756-3AF5-4CB7-A90F-EC6EA873ACE7}"/>
              </a:ext>
            </a:extLst>
          </p:cNvPr>
          <p:cNvSpPr txBox="1"/>
          <p:nvPr/>
        </p:nvSpPr>
        <p:spPr>
          <a:xfrm>
            <a:off x="5782290" y="2335762"/>
            <a:ext cx="1547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(art. 56 LRF)</a:t>
            </a:r>
          </a:p>
          <a:p>
            <a:endParaRPr lang="pt-BR" altLang="ko-K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C0712B1-5C7D-4E5A-A0C1-5FAD14030618}"/>
              </a:ext>
            </a:extLst>
          </p:cNvPr>
          <p:cNvSpPr txBox="1"/>
          <p:nvPr/>
        </p:nvSpPr>
        <p:spPr>
          <a:xfrm>
            <a:off x="6567233" y="4989213"/>
            <a:ext cx="14238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Aguarda-se a concessão da RJ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26946A-F5D7-423F-A3E2-B09A8035E0C2}"/>
              </a:ext>
            </a:extLst>
          </p:cNvPr>
          <p:cNvSpPr txBox="1"/>
          <p:nvPr/>
        </p:nvSpPr>
        <p:spPr>
          <a:xfrm>
            <a:off x="7402863" y="2335762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63CCA18-FBFB-4D22-8563-AF79D41671D4}"/>
              </a:ext>
            </a:extLst>
          </p:cNvPr>
          <p:cNvSpPr txBox="1"/>
          <p:nvPr/>
        </p:nvSpPr>
        <p:spPr>
          <a:xfrm>
            <a:off x="6051024" y="3576654"/>
            <a:ext cx="1032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9">
            <a:extLst>
              <a:ext uri="{FF2B5EF4-FFF2-40B4-BE49-F238E27FC236}">
                <a16:creationId xmlns:a16="http://schemas.microsoft.com/office/drawing/2014/main" id="{603CDA49-3C8F-46D6-80AD-AF1498915FA0}"/>
              </a:ext>
            </a:extLst>
          </p:cNvPr>
          <p:cNvSpPr/>
          <p:nvPr/>
        </p:nvSpPr>
        <p:spPr>
          <a:xfrm>
            <a:off x="5986875" y="3886266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76">
            <a:extLst>
              <a:ext uri="{FF2B5EF4-FFF2-40B4-BE49-F238E27FC236}">
                <a16:creationId xmlns:a16="http://schemas.microsoft.com/office/drawing/2014/main" id="{D248B23C-9379-4C87-9E82-9475684EC8F0}"/>
              </a:ext>
            </a:extLst>
          </p:cNvPr>
          <p:cNvSpPr/>
          <p:nvPr/>
        </p:nvSpPr>
        <p:spPr>
          <a:xfrm>
            <a:off x="7813137" y="3870792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Straight Connector 42">
            <a:extLst>
              <a:ext uri="{FF2B5EF4-FFF2-40B4-BE49-F238E27FC236}">
                <a16:creationId xmlns:a16="http://schemas.microsoft.com/office/drawing/2014/main" id="{67A32C33-A738-45A4-9A6E-B5E92C84F5D9}"/>
              </a:ext>
            </a:extLst>
          </p:cNvPr>
          <p:cNvCxnSpPr>
            <a:cxnSpLocks/>
          </p:cNvCxnSpPr>
          <p:nvPr/>
        </p:nvCxnSpPr>
        <p:spPr>
          <a:xfrm>
            <a:off x="6574502" y="4109701"/>
            <a:ext cx="0" cy="1479423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D58503BA-93E8-40E1-85CB-E965AAFF306C}"/>
              </a:ext>
            </a:extLst>
          </p:cNvPr>
          <p:cNvSpPr txBox="1"/>
          <p:nvPr/>
        </p:nvSpPr>
        <p:spPr>
          <a:xfrm>
            <a:off x="6856948" y="4101028"/>
            <a:ext cx="11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74BB0A8-4985-4145-B62B-DD94B80ADD51}"/>
              </a:ext>
            </a:extLst>
          </p:cNvPr>
          <p:cNvSpPr txBox="1"/>
          <p:nvPr/>
        </p:nvSpPr>
        <p:spPr>
          <a:xfrm>
            <a:off x="5046256" y="4132037"/>
            <a:ext cx="1546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Encerrada em </a:t>
            </a:r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08/06/2021</a:t>
            </a:r>
          </a:p>
        </p:txBody>
      </p:sp>
      <p:cxnSp>
        <p:nvCxnSpPr>
          <p:cNvPr id="168" name="Straight Connector 46">
            <a:extLst>
              <a:ext uri="{FF2B5EF4-FFF2-40B4-BE49-F238E27FC236}">
                <a16:creationId xmlns:a16="http://schemas.microsoft.com/office/drawing/2014/main" id="{032F4277-3C23-4C1C-BCE7-E0DE142C7C64}"/>
              </a:ext>
            </a:extLst>
          </p:cNvPr>
          <p:cNvCxnSpPr/>
          <p:nvPr/>
        </p:nvCxnSpPr>
        <p:spPr>
          <a:xfrm flipH="1" flipV="1">
            <a:off x="5798397" y="2363901"/>
            <a:ext cx="1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21">
            <a:extLst>
              <a:ext uri="{FF2B5EF4-FFF2-40B4-BE49-F238E27FC236}">
                <a16:creationId xmlns:a16="http://schemas.microsoft.com/office/drawing/2014/main" id="{5144B5EA-4B33-4DDC-9C9A-5541A6138176}"/>
              </a:ext>
            </a:extLst>
          </p:cNvPr>
          <p:cNvSpPr/>
          <p:nvPr/>
        </p:nvSpPr>
        <p:spPr>
          <a:xfrm>
            <a:off x="7007280" y="3892596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836F22C2-C98A-423C-AFFB-A1B3B0A706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Cronograma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628326" y="1551358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2090009-40C1-49B9-A3B5-98D9BF0F4C60}"/>
              </a:ext>
            </a:extLst>
          </p:cNvPr>
          <p:cNvSpPr txBox="1"/>
          <p:nvPr/>
        </p:nvSpPr>
        <p:spPr>
          <a:xfrm>
            <a:off x="1661901" y="2144798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359EE07-B78D-4253-89A0-FFE8EBAE0242}"/>
              </a:ext>
            </a:extLst>
          </p:cNvPr>
          <p:cNvSpPr txBox="1"/>
          <p:nvPr/>
        </p:nvSpPr>
        <p:spPr>
          <a:xfrm>
            <a:off x="4481681" y="4999076"/>
            <a:ext cx="1630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relatório de verificação de créditos da Administradora Judicial</a:t>
            </a:r>
          </a:p>
        </p:txBody>
      </p:sp>
      <p:cxnSp>
        <p:nvCxnSpPr>
          <p:cNvPr id="140" name="Straight Connector 52">
            <a:extLst>
              <a:ext uri="{FF2B5EF4-FFF2-40B4-BE49-F238E27FC236}">
                <a16:creationId xmlns:a16="http://schemas.microsoft.com/office/drawing/2014/main" id="{71B18322-BCE1-48DE-BEE3-E1E3798B7476}"/>
              </a:ext>
            </a:extLst>
          </p:cNvPr>
          <p:cNvCxnSpPr/>
          <p:nvPr/>
        </p:nvCxnSpPr>
        <p:spPr>
          <a:xfrm flipV="1">
            <a:off x="2627645" y="4095585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B265C37-6A92-49EE-B8B3-8C14687B3A66}"/>
              </a:ext>
            </a:extLst>
          </p:cNvPr>
          <p:cNvSpPr txBox="1"/>
          <p:nvPr/>
        </p:nvSpPr>
        <p:spPr>
          <a:xfrm>
            <a:off x="2668313" y="4999076"/>
            <a:ext cx="1821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 (art. 52, § 1º LRF) – relação de credores da Recuperanda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7CD4568-A523-4D69-847A-20D821C580D3}"/>
              </a:ext>
            </a:extLst>
          </p:cNvPr>
          <p:cNvSpPr txBox="1"/>
          <p:nvPr/>
        </p:nvSpPr>
        <p:spPr>
          <a:xfrm>
            <a:off x="911621" y="4078765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04/02/2019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D3C660-A7E2-4FAA-95D6-5B80496BA446}"/>
              </a:ext>
            </a:extLst>
          </p:cNvPr>
          <p:cNvSpPr txBox="1"/>
          <p:nvPr/>
        </p:nvSpPr>
        <p:spPr>
          <a:xfrm>
            <a:off x="4012034" y="3582655"/>
            <a:ext cx="100456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17/07/2019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7F42608-E19F-4A55-950E-94C357ADE388}"/>
              </a:ext>
            </a:extLst>
          </p:cNvPr>
          <p:cNvSpPr txBox="1"/>
          <p:nvPr/>
        </p:nvSpPr>
        <p:spPr>
          <a:xfrm>
            <a:off x="1929196" y="3582655"/>
            <a:ext cx="13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04/04/2019</a:t>
            </a:r>
          </a:p>
        </p:txBody>
      </p:sp>
      <p:sp>
        <p:nvSpPr>
          <p:cNvPr id="145" name="Oval 75">
            <a:extLst>
              <a:ext uri="{FF2B5EF4-FFF2-40B4-BE49-F238E27FC236}">
                <a16:creationId xmlns:a16="http://schemas.microsoft.com/office/drawing/2014/main" id="{E60896E1-774A-4FA6-B03F-F59974FA59FE}"/>
              </a:ext>
            </a:extLst>
          </p:cNvPr>
          <p:cNvSpPr/>
          <p:nvPr/>
        </p:nvSpPr>
        <p:spPr>
          <a:xfrm>
            <a:off x="7704496" y="3856219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75">
            <a:extLst>
              <a:ext uri="{FF2B5EF4-FFF2-40B4-BE49-F238E27FC236}">
                <a16:creationId xmlns:a16="http://schemas.microsoft.com/office/drawing/2014/main" id="{8FD75D68-0D38-49D4-821D-886FEC76236E}"/>
              </a:ext>
            </a:extLst>
          </p:cNvPr>
          <p:cNvSpPr/>
          <p:nvPr/>
        </p:nvSpPr>
        <p:spPr>
          <a:xfrm>
            <a:off x="7911135" y="3856979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6A875E-9308-40E5-A1A0-31ED1B39445E}"/>
              </a:ext>
            </a:extLst>
          </p:cNvPr>
          <p:cNvSpPr/>
          <p:nvPr/>
        </p:nvSpPr>
        <p:spPr>
          <a:xfrm>
            <a:off x="6830861" y="4078765"/>
            <a:ext cx="1068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DD9ED60-E41D-4C15-9314-CD71657036D1}"/>
              </a:ext>
            </a:extLst>
          </p:cNvPr>
          <p:cNvSpPr/>
          <p:nvPr/>
        </p:nvSpPr>
        <p:spPr>
          <a:xfrm>
            <a:off x="7352164" y="2144798"/>
            <a:ext cx="840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149" name="Oval 33">
            <a:extLst>
              <a:ext uri="{FF2B5EF4-FFF2-40B4-BE49-F238E27FC236}">
                <a16:creationId xmlns:a16="http://schemas.microsoft.com/office/drawing/2014/main" id="{2EB6D556-6764-4673-AA14-E8DDE7F25443}"/>
              </a:ext>
            </a:extLst>
          </p:cNvPr>
          <p:cNvSpPr/>
          <p:nvPr/>
        </p:nvSpPr>
        <p:spPr>
          <a:xfrm>
            <a:off x="7173438" y="3777996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FB66B13-8E78-4BB2-9396-CD2AC0CE3856}"/>
              </a:ext>
            </a:extLst>
          </p:cNvPr>
          <p:cNvCxnSpPr>
            <a:cxnSpLocks/>
          </p:cNvCxnSpPr>
          <p:nvPr/>
        </p:nvCxnSpPr>
        <p:spPr>
          <a:xfrm>
            <a:off x="7322346" y="2220903"/>
            <a:ext cx="0" cy="1753364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663EF91-9400-4F7A-9D5E-B014B63AC82F}"/>
              </a:ext>
            </a:extLst>
          </p:cNvPr>
          <p:cNvCxnSpPr>
            <a:cxnSpLocks/>
          </p:cNvCxnSpPr>
          <p:nvPr/>
        </p:nvCxnSpPr>
        <p:spPr>
          <a:xfrm flipV="1">
            <a:off x="4506290" y="3858152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9">
            <a:extLst>
              <a:ext uri="{FF2B5EF4-FFF2-40B4-BE49-F238E27FC236}">
                <a16:creationId xmlns:a16="http://schemas.microsoft.com/office/drawing/2014/main" id="{AE1A9ED0-B091-4C08-9A9D-6CB069684242}"/>
              </a:ext>
            </a:extLst>
          </p:cNvPr>
          <p:cNvSpPr/>
          <p:nvPr/>
        </p:nvSpPr>
        <p:spPr>
          <a:xfrm>
            <a:off x="3740711" y="3858152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0">
            <a:extLst>
              <a:ext uri="{FF2B5EF4-FFF2-40B4-BE49-F238E27FC236}">
                <a16:creationId xmlns:a16="http://schemas.microsoft.com/office/drawing/2014/main" id="{D85AB99D-0BB3-4468-877A-0EC785EFBF0B}"/>
              </a:ext>
            </a:extLst>
          </p:cNvPr>
          <p:cNvSpPr/>
          <p:nvPr/>
        </p:nvSpPr>
        <p:spPr>
          <a:xfrm>
            <a:off x="4140072" y="3858152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9">
            <a:extLst>
              <a:ext uri="{FF2B5EF4-FFF2-40B4-BE49-F238E27FC236}">
                <a16:creationId xmlns:a16="http://schemas.microsoft.com/office/drawing/2014/main" id="{7364380F-6701-47F7-A8DA-3E39CFB32F53}"/>
              </a:ext>
            </a:extLst>
          </p:cNvPr>
          <p:cNvSpPr/>
          <p:nvPr/>
        </p:nvSpPr>
        <p:spPr>
          <a:xfrm>
            <a:off x="3936177" y="3867105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30">
            <a:extLst>
              <a:ext uri="{FF2B5EF4-FFF2-40B4-BE49-F238E27FC236}">
                <a16:creationId xmlns:a16="http://schemas.microsoft.com/office/drawing/2014/main" id="{AA6F1ADC-B145-46C2-8810-2A0E6BC207F4}"/>
              </a:ext>
            </a:extLst>
          </p:cNvPr>
          <p:cNvSpPr/>
          <p:nvPr/>
        </p:nvSpPr>
        <p:spPr>
          <a:xfrm>
            <a:off x="3404703" y="3792837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43D71CF-9819-427A-A5C5-94BF7AF78723}"/>
              </a:ext>
            </a:extLst>
          </p:cNvPr>
          <p:cNvCxnSpPr>
            <a:cxnSpLocks/>
          </p:cNvCxnSpPr>
          <p:nvPr/>
        </p:nvCxnSpPr>
        <p:spPr>
          <a:xfrm>
            <a:off x="3532392" y="2155893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065C7AD-199C-4EA1-9C4B-1727FDE11EAD}"/>
              </a:ext>
            </a:extLst>
          </p:cNvPr>
          <p:cNvSpPr txBox="1"/>
          <p:nvPr/>
        </p:nvSpPr>
        <p:spPr>
          <a:xfrm>
            <a:off x="3051955" y="4078765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22/04/2019</a:t>
            </a:r>
          </a:p>
        </p:txBody>
      </p:sp>
      <p:sp>
        <p:nvSpPr>
          <p:cNvPr id="158" name="Oval 74">
            <a:extLst>
              <a:ext uri="{FF2B5EF4-FFF2-40B4-BE49-F238E27FC236}">
                <a16:creationId xmlns:a16="http://schemas.microsoft.com/office/drawing/2014/main" id="{E098E1FC-B58C-465B-8B09-0E409DA7A761}"/>
              </a:ext>
            </a:extLst>
          </p:cNvPr>
          <p:cNvSpPr/>
          <p:nvPr/>
        </p:nvSpPr>
        <p:spPr>
          <a:xfrm>
            <a:off x="6556285" y="387406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74">
            <a:extLst>
              <a:ext uri="{FF2B5EF4-FFF2-40B4-BE49-F238E27FC236}">
                <a16:creationId xmlns:a16="http://schemas.microsoft.com/office/drawing/2014/main" id="{AAAB103F-D7B2-4CBD-9932-F1812701442D}"/>
              </a:ext>
            </a:extLst>
          </p:cNvPr>
          <p:cNvSpPr/>
          <p:nvPr/>
        </p:nvSpPr>
        <p:spPr>
          <a:xfrm>
            <a:off x="6764932" y="387652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396203A-77E6-43E3-B177-AE0016D4CEE1}"/>
              </a:ext>
            </a:extLst>
          </p:cNvPr>
          <p:cNvSpPr/>
          <p:nvPr/>
        </p:nvSpPr>
        <p:spPr>
          <a:xfrm>
            <a:off x="6966645" y="387406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74">
            <a:extLst>
              <a:ext uri="{FF2B5EF4-FFF2-40B4-BE49-F238E27FC236}">
                <a16:creationId xmlns:a16="http://schemas.microsoft.com/office/drawing/2014/main" id="{D4402DDD-AF32-4F57-8164-7957707D0F1F}"/>
              </a:ext>
            </a:extLst>
          </p:cNvPr>
          <p:cNvSpPr/>
          <p:nvPr/>
        </p:nvSpPr>
        <p:spPr>
          <a:xfrm>
            <a:off x="7506281" y="3854261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29">
            <a:extLst>
              <a:ext uri="{FF2B5EF4-FFF2-40B4-BE49-F238E27FC236}">
                <a16:creationId xmlns:a16="http://schemas.microsoft.com/office/drawing/2014/main" id="{F0744442-CDEC-4C97-92A0-BF2E69E64B1F}"/>
              </a:ext>
            </a:extLst>
          </p:cNvPr>
          <p:cNvSpPr/>
          <p:nvPr/>
        </p:nvSpPr>
        <p:spPr>
          <a:xfrm>
            <a:off x="1525645" y="379624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29">
            <a:extLst>
              <a:ext uri="{FF2B5EF4-FFF2-40B4-BE49-F238E27FC236}">
                <a16:creationId xmlns:a16="http://schemas.microsoft.com/office/drawing/2014/main" id="{0BF4A6DC-1696-46E3-BCE5-A7433861B174}"/>
              </a:ext>
            </a:extLst>
          </p:cNvPr>
          <p:cNvSpPr/>
          <p:nvPr/>
        </p:nvSpPr>
        <p:spPr>
          <a:xfrm>
            <a:off x="2479675" y="381047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9">
            <a:extLst>
              <a:ext uri="{FF2B5EF4-FFF2-40B4-BE49-F238E27FC236}">
                <a16:creationId xmlns:a16="http://schemas.microsoft.com/office/drawing/2014/main" id="{72670619-AC6D-4E11-83F8-62833502AAC2}"/>
              </a:ext>
            </a:extLst>
          </p:cNvPr>
          <p:cNvSpPr/>
          <p:nvPr/>
        </p:nvSpPr>
        <p:spPr>
          <a:xfrm>
            <a:off x="2809901" y="386021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0">
            <a:extLst>
              <a:ext uri="{FF2B5EF4-FFF2-40B4-BE49-F238E27FC236}">
                <a16:creationId xmlns:a16="http://schemas.microsoft.com/office/drawing/2014/main" id="{C00520E5-8014-4525-BF9A-B2332C916846}"/>
              </a:ext>
            </a:extLst>
          </p:cNvPr>
          <p:cNvSpPr/>
          <p:nvPr/>
        </p:nvSpPr>
        <p:spPr>
          <a:xfrm>
            <a:off x="3202512" y="386781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9">
            <a:extLst>
              <a:ext uri="{FF2B5EF4-FFF2-40B4-BE49-F238E27FC236}">
                <a16:creationId xmlns:a16="http://schemas.microsoft.com/office/drawing/2014/main" id="{9D28920C-1C60-4812-B2FB-E1A49D7DA4C8}"/>
              </a:ext>
            </a:extLst>
          </p:cNvPr>
          <p:cNvSpPr/>
          <p:nvPr/>
        </p:nvSpPr>
        <p:spPr>
          <a:xfrm>
            <a:off x="3005367" y="3868007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9">
            <a:extLst>
              <a:ext uri="{FF2B5EF4-FFF2-40B4-BE49-F238E27FC236}">
                <a16:creationId xmlns:a16="http://schemas.microsoft.com/office/drawing/2014/main" id="{397C7338-B094-4D09-8268-4961426BC85D}"/>
              </a:ext>
            </a:extLst>
          </p:cNvPr>
          <p:cNvSpPr/>
          <p:nvPr/>
        </p:nvSpPr>
        <p:spPr>
          <a:xfrm>
            <a:off x="1856674" y="386021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0">
            <a:extLst>
              <a:ext uri="{FF2B5EF4-FFF2-40B4-BE49-F238E27FC236}">
                <a16:creationId xmlns:a16="http://schemas.microsoft.com/office/drawing/2014/main" id="{11BB99D8-13E7-4BB6-B01D-87E5445D0098}"/>
              </a:ext>
            </a:extLst>
          </p:cNvPr>
          <p:cNvSpPr/>
          <p:nvPr/>
        </p:nvSpPr>
        <p:spPr>
          <a:xfrm>
            <a:off x="2062024" y="386021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9">
            <a:extLst>
              <a:ext uri="{FF2B5EF4-FFF2-40B4-BE49-F238E27FC236}">
                <a16:creationId xmlns:a16="http://schemas.microsoft.com/office/drawing/2014/main" id="{76DAC4A6-E0E7-4F58-B6EF-6E50294B11D3}"/>
              </a:ext>
            </a:extLst>
          </p:cNvPr>
          <p:cNvSpPr/>
          <p:nvPr/>
        </p:nvSpPr>
        <p:spPr>
          <a:xfrm>
            <a:off x="2271839" y="3868007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33">
            <a:extLst>
              <a:ext uri="{FF2B5EF4-FFF2-40B4-BE49-F238E27FC236}">
                <a16:creationId xmlns:a16="http://schemas.microsoft.com/office/drawing/2014/main" id="{7B1AD77E-FC25-45A4-9207-50178381E7B0}"/>
              </a:ext>
            </a:extLst>
          </p:cNvPr>
          <p:cNvSpPr/>
          <p:nvPr/>
        </p:nvSpPr>
        <p:spPr>
          <a:xfrm>
            <a:off x="4366260" y="379623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75">
            <a:extLst>
              <a:ext uri="{FF2B5EF4-FFF2-40B4-BE49-F238E27FC236}">
                <a16:creationId xmlns:a16="http://schemas.microsoft.com/office/drawing/2014/main" id="{AE2D46BD-C4B2-4D8A-8749-E0E42B54CBF4}"/>
              </a:ext>
            </a:extLst>
          </p:cNvPr>
          <p:cNvSpPr/>
          <p:nvPr/>
        </p:nvSpPr>
        <p:spPr>
          <a:xfrm>
            <a:off x="4877276" y="386710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75">
            <a:extLst>
              <a:ext uri="{FF2B5EF4-FFF2-40B4-BE49-F238E27FC236}">
                <a16:creationId xmlns:a16="http://schemas.microsoft.com/office/drawing/2014/main" id="{E0C452F0-2EE3-4E9D-8979-30F047709E89}"/>
              </a:ext>
            </a:extLst>
          </p:cNvPr>
          <p:cNvSpPr/>
          <p:nvPr/>
        </p:nvSpPr>
        <p:spPr>
          <a:xfrm>
            <a:off x="5079229" y="386710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74">
            <a:extLst>
              <a:ext uri="{FF2B5EF4-FFF2-40B4-BE49-F238E27FC236}">
                <a16:creationId xmlns:a16="http://schemas.microsoft.com/office/drawing/2014/main" id="{96AFDD8B-72DF-4A73-A4B5-367C0644FD9C}"/>
              </a:ext>
            </a:extLst>
          </p:cNvPr>
          <p:cNvSpPr/>
          <p:nvPr/>
        </p:nvSpPr>
        <p:spPr>
          <a:xfrm>
            <a:off x="4685369" y="386710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ounded Rectangle 25">
            <a:extLst>
              <a:ext uri="{FF2B5EF4-FFF2-40B4-BE49-F238E27FC236}">
                <a16:creationId xmlns:a16="http://schemas.microsoft.com/office/drawing/2014/main" id="{E19C6D6B-3DE1-4454-878A-70C07798F765}"/>
              </a:ext>
            </a:extLst>
          </p:cNvPr>
          <p:cNvSpPr/>
          <p:nvPr/>
        </p:nvSpPr>
        <p:spPr>
          <a:xfrm rot="2624939">
            <a:off x="7977928" y="3726284"/>
            <a:ext cx="551979" cy="146250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ounded Rectangle 26">
            <a:extLst>
              <a:ext uri="{FF2B5EF4-FFF2-40B4-BE49-F238E27FC236}">
                <a16:creationId xmlns:a16="http://schemas.microsoft.com/office/drawing/2014/main" id="{EB9F7725-2C09-421D-AF4D-B83DC2E376ED}"/>
              </a:ext>
            </a:extLst>
          </p:cNvPr>
          <p:cNvSpPr/>
          <p:nvPr/>
        </p:nvSpPr>
        <p:spPr>
          <a:xfrm rot="18900000">
            <a:off x="7968331" y="4027997"/>
            <a:ext cx="551979" cy="146250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4149C0F-F8B9-4C8E-8A72-0A9408B1CEC6}"/>
              </a:ext>
            </a:extLst>
          </p:cNvPr>
          <p:cNvCxnSpPr>
            <a:cxnSpLocks/>
          </p:cNvCxnSpPr>
          <p:nvPr/>
        </p:nvCxnSpPr>
        <p:spPr>
          <a:xfrm>
            <a:off x="1667630" y="2113741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30">
            <a:extLst>
              <a:ext uri="{FF2B5EF4-FFF2-40B4-BE49-F238E27FC236}">
                <a16:creationId xmlns:a16="http://schemas.microsoft.com/office/drawing/2014/main" id="{D9D6F684-7F9B-4BAA-967D-6BD7977E6680}"/>
              </a:ext>
            </a:extLst>
          </p:cNvPr>
          <p:cNvSpPr/>
          <p:nvPr/>
        </p:nvSpPr>
        <p:spPr>
          <a:xfrm>
            <a:off x="5285118" y="3792837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78" name="Straight Connector 69">
            <a:extLst>
              <a:ext uri="{FF2B5EF4-FFF2-40B4-BE49-F238E27FC236}">
                <a16:creationId xmlns:a16="http://schemas.microsoft.com/office/drawing/2014/main" id="{8213F404-70C8-4B8C-9B9E-4172DEB1701D}"/>
              </a:ext>
            </a:extLst>
          </p:cNvPr>
          <p:cNvCxnSpPr>
            <a:cxnSpLocks/>
          </p:cNvCxnSpPr>
          <p:nvPr/>
        </p:nvCxnSpPr>
        <p:spPr>
          <a:xfrm>
            <a:off x="5434026" y="220150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9">
            <a:extLst>
              <a:ext uri="{FF2B5EF4-FFF2-40B4-BE49-F238E27FC236}">
                <a16:creationId xmlns:a16="http://schemas.microsoft.com/office/drawing/2014/main" id="{3BA68521-D6A0-4A58-A87D-95644B8A4105}"/>
              </a:ext>
            </a:extLst>
          </p:cNvPr>
          <p:cNvSpPr txBox="1"/>
          <p:nvPr/>
        </p:nvSpPr>
        <p:spPr>
          <a:xfrm>
            <a:off x="3540724" y="2144798"/>
            <a:ext cx="163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Hab. E Div.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58">
            <a:extLst>
              <a:ext uri="{FF2B5EF4-FFF2-40B4-BE49-F238E27FC236}">
                <a16:creationId xmlns:a16="http://schemas.microsoft.com/office/drawing/2014/main" id="{8E775587-FB76-4D8C-BC39-879528869EC7}"/>
              </a:ext>
            </a:extLst>
          </p:cNvPr>
          <p:cNvSpPr/>
          <p:nvPr/>
        </p:nvSpPr>
        <p:spPr>
          <a:xfrm>
            <a:off x="5434026" y="2144798"/>
            <a:ext cx="1439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7º, § 2º, LRF) – relação de credores da AJ</a:t>
            </a:r>
          </a:p>
        </p:txBody>
      </p:sp>
      <p:sp>
        <p:nvSpPr>
          <p:cNvPr id="181" name="TextBox 57">
            <a:extLst>
              <a:ext uri="{FF2B5EF4-FFF2-40B4-BE49-F238E27FC236}">
                <a16:creationId xmlns:a16="http://schemas.microsoft.com/office/drawing/2014/main" id="{7AE08934-494F-4DFF-AF8D-11CF670536F1}"/>
              </a:ext>
            </a:extLst>
          </p:cNvPr>
          <p:cNvSpPr txBox="1"/>
          <p:nvPr/>
        </p:nvSpPr>
        <p:spPr>
          <a:xfrm>
            <a:off x="4894040" y="4078765"/>
            <a:ext cx="112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21/08/2019</a:t>
            </a:r>
          </a:p>
        </p:txBody>
      </p:sp>
      <p:sp>
        <p:nvSpPr>
          <p:cNvPr id="182" name="Oval 74">
            <a:extLst>
              <a:ext uri="{FF2B5EF4-FFF2-40B4-BE49-F238E27FC236}">
                <a16:creationId xmlns:a16="http://schemas.microsoft.com/office/drawing/2014/main" id="{52744B88-FA7E-4003-992E-37473C7CB32F}"/>
              </a:ext>
            </a:extLst>
          </p:cNvPr>
          <p:cNvSpPr/>
          <p:nvPr/>
        </p:nvSpPr>
        <p:spPr>
          <a:xfrm>
            <a:off x="5623690" y="3881100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74">
            <a:extLst>
              <a:ext uri="{FF2B5EF4-FFF2-40B4-BE49-F238E27FC236}">
                <a16:creationId xmlns:a16="http://schemas.microsoft.com/office/drawing/2014/main" id="{84F5D718-9E9B-4805-B8C9-F312AA3977CD}"/>
              </a:ext>
            </a:extLst>
          </p:cNvPr>
          <p:cNvSpPr/>
          <p:nvPr/>
        </p:nvSpPr>
        <p:spPr>
          <a:xfrm>
            <a:off x="5816177" y="387956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74">
            <a:extLst>
              <a:ext uri="{FF2B5EF4-FFF2-40B4-BE49-F238E27FC236}">
                <a16:creationId xmlns:a16="http://schemas.microsoft.com/office/drawing/2014/main" id="{5FAE5FBA-1F3F-41E6-BCE5-692A62E2D3A3}"/>
              </a:ext>
            </a:extLst>
          </p:cNvPr>
          <p:cNvSpPr/>
          <p:nvPr/>
        </p:nvSpPr>
        <p:spPr>
          <a:xfrm>
            <a:off x="6013891" y="387956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33">
            <a:extLst>
              <a:ext uri="{FF2B5EF4-FFF2-40B4-BE49-F238E27FC236}">
                <a16:creationId xmlns:a16="http://schemas.microsoft.com/office/drawing/2014/main" id="{25ACFFB7-BF45-4341-BFAB-872E5D1486C3}"/>
              </a:ext>
            </a:extLst>
          </p:cNvPr>
          <p:cNvSpPr/>
          <p:nvPr/>
        </p:nvSpPr>
        <p:spPr>
          <a:xfrm>
            <a:off x="6224043" y="3801366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86" name="Straight Connector 49">
            <a:extLst>
              <a:ext uri="{FF2B5EF4-FFF2-40B4-BE49-F238E27FC236}">
                <a16:creationId xmlns:a16="http://schemas.microsoft.com/office/drawing/2014/main" id="{F65D3545-4B2F-47B5-BEE1-FEB6B2DE62D7}"/>
              </a:ext>
            </a:extLst>
          </p:cNvPr>
          <p:cNvCxnSpPr>
            <a:cxnSpLocks/>
          </p:cNvCxnSpPr>
          <p:nvPr/>
        </p:nvCxnSpPr>
        <p:spPr>
          <a:xfrm flipH="1" flipV="1">
            <a:off x="6377681" y="4000144"/>
            <a:ext cx="19036" cy="161137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52">
            <a:extLst>
              <a:ext uri="{FF2B5EF4-FFF2-40B4-BE49-F238E27FC236}">
                <a16:creationId xmlns:a16="http://schemas.microsoft.com/office/drawing/2014/main" id="{35B96F62-9DD7-4100-B877-144D7A1F3B67}"/>
              </a:ext>
            </a:extLst>
          </p:cNvPr>
          <p:cNvSpPr/>
          <p:nvPr/>
        </p:nvSpPr>
        <p:spPr>
          <a:xfrm>
            <a:off x="5859961" y="3582655"/>
            <a:ext cx="1068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02/09/2019</a:t>
            </a:r>
          </a:p>
        </p:txBody>
      </p:sp>
      <p:sp>
        <p:nvSpPr>
          <p:cNvPr id="188" name="Rectangle 58">
            <a:extLst>
              <a:ext uri="{FF2B5EF4-FFF2-40B4-BE49-F238E27FC236}">
                <a16:creationId xmlns:a16="http://schemas.microsoft.com/office/drawing/2014/main" id="{0E8208C5-A67A-4F18-8AFD-E112EB717776}"/>
              </a:ext>
            </a:extLst>
          </p:cNvPr>
          <p:cNvSpPr/>
          <p:nvPr/>
        </p:nvSpPr>
        <p:spPr>
          <a:xfrm>
            <a:off x="6406141" y="5160659"/>
            <a:ext cx="1156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65C295C8-B389-4472-BCC5-0D642A73F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Cronograma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09486" y="3537232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516311"/>
            <a:ext cx="4554998" cy="287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dirty="0"/>
              <a:t>2.1. Histórico da Recuperanda</a:t>
            </a:r>
          </a:p>
          <a:p>
            <a:r>
              <a:rPr lang="pt-BR" dirty="0"/>
              <a:t>2.2. Informações Gerais </a:t>
            </a:r>
          </a:p>
          <a:p>
            <a:r>
              <a:rPr lang="pt-BR" dirty="0"/>
              <a:t>2.3. Estrutura Societária</a:t>
            </a:r>
          </a:p>
          <a:p>
            <a:r>
              <a:rPr lang="pt-BR" dirty="0"/>
              <a:t>2.4. Reunião com a Administração</a:t>
            </a:r>
          </a:p>
          <a:p>
            <a:r>
              <a:rPr lang="pt-BR" dirty="0"/>
              <a:t>2.5. Quadro de Funcionários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id="{552A539E-E7A2-4F82-8032-A1DF8FB82D9E}"/>
              </a:ext>
            </a:extLst>
          </p:cNvPr>
          <p:cNvSpPr/>
          <p:nvPr/>
        </p:nvSpPr>
        <p:spPr>
          <a:xfrm>
            <a:off x="2319354" y="1856336"/>
            <a:ext cx="1863472" cy="1536459"/>
          </a:xfrm>
          <a:prstGeom prst="arc">
            <a:avLst>
              <a:gd name="adj1" fmla="val 11008185"/>
              <a:gd name="adj2" fmla="val 99391"/>
            </a:avLst>
          </a:prstGeom>
          <a:noFill/>
          <a:ln w="63500" cap="rnd">
            <a:solidFill>
              <a:srgbClr val="A1A6AC"/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CA677C7-5182-495B-845F-C9D30FD7C38F}"/>
              </a:ext>
            </a:extLst>
          </p:cNvPr>
          <p:cNvSpPr/>
          <p:nvPr/>
        </p:nvSpPr>
        <p:spPr>
          <a:xfrm>
            <a:off x="4182826" y="1856336"/>
            <a:ext cx="1863472" cy="1540438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rgbClr val="A1A6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33D4686-06C4-4C95-B77A-9F1F406A731C}"/>
              </a:ext>
            </a:extLst>
          </p:cNvPr>
          <p:cNvSpPr/>
          <p:nvPr/>
        </p:nvSpPr>
        <p:spPr>
          <a:xfrm>
            <a:off x="6046298" y="1883058"/>
            <a:ext cx="1861643" cy="1479534"/>
          </a:xfrm>
          <a:prstGeom prst="arc">
            <a:avLst>
              <a:gd name="adj1" fmla="val 10800000"/>
              <a:gd name="adj2" fmla="val 325566"/>
            </a:avLst>
          </a:prstGeom>
          <a:noFill/>
          <a:ln w="63500" cap="rnd">
            <a:solidFill>
              <a:srgbClr val="A1A6AC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C6A98-C114-40E3-A1BF-300F34014823}"/>
              </a:ext>
            </a:extLst>
          </p:cNvPr>
          <p:cNvSpPr/>
          <p:nvPr/>
        </p:nvSpPr>
        <p:spPr>
          <a:xfrm>
            <a:off x="1275125" y="3555977"/>
            <a:ext cx="2033115" cy="227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Grupo Quinta do Vale Alimentos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surgiu da reestruturação das atividades da Família Lisot, iniciadas em 1955 (Comércio </a:t>
            </a:r>
            <a:r>
              <a:rPr lang="pt-BR" sz="1100" dirty="0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Biazio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 Lisot).</a:t>
            </a:r>
          </a:p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Na sequência, surgiu a empresa </a:t>
            </a: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Raimundo Lisot Sobrinho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, com comércio e transportes, criando, assim,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126A90-31D8-4229-B4DF-84F184B1AA46}"/>
              </a:ext>
            </a:extLst>
          </p:cNvPr>
          <p:cNvSpPr/>
          <p:nvPr/>
        </p:nvSpPr>
        <p:spPr>
          <a:xfrm>
            <a:off x="3485448" y="3555977"/>
            <a:ext cx="1437266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setor de embutidos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ampliou a sua planta industrial, adquirindo, investindo e remodelando as instalações da antiga "</a:t>
            </a:r>
            <a:r>
              <a:rPr lang="pt-BR" sz="1100" dirty="0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Cosil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".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57C00-EEC3-4318-BC06-A31335F3E0B4}"/>
              </a:ext>
            </a:extLst>
          </p:cNvPr>
          <p:cNvSpPr/>
          <p:nvPr/>
        </p:nvSpPr>
        <p:spPr>
          <a:xfrm>
            <a:off x="5274549" y="3509677"/>
            <a:ext cx="1624562" cy="205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Foi realizada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ampliação da linha de atuação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, com foco no segmento de embutidos. Com o objetivo de desenvolver um novo mercado nesse ramo, foi instalada uma nova indústria na cidade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Encantado – 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C6601-1D63-4A26-A4EF-1A1A6DE2D209}"/>
              </a:ext>
            </a:extLst>
          </p:cNvPr>
          <p:cNvSpPr/>
          <p:nvPr/>
        </p:nvSpPr>
        <p:spPr>
          <a:xfrm>
            <a:off x="7250946" y="3544952"/>
            <a:ext cx="1313931" cy="139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Foi realizado o ajuizamento do pedido de Recuperação Judicial, em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04/02/2019.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4CAB5-CE39-450A-89FB-0992BC26B226}"/>
              </a:ext>
            </a:extLst>
          </p:cNvPr>
          <p:cNvSpPr txBox="1"/>
          <p:nvPr/>
        </p:nvSpPr>
        <p:spPr>
          <a:xfrm>
            <a:off x="2028248" y="1613696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1995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87A28-01E8-4FC7-8B20-8CFE93CBB00D}"/>
              </a:ext>
            </a:extLst>
          </p:cNvPr>
          <p:cNvSpPr txBox="1"/>
          <p:nvPr/>
        </p:nvSpPr>
        <p:spPr>
          <a:xfrm>
            <a:off x="3886004" y="1609703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2005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85038-2E8A-4D05-B0C9-EA7C90565117}"/>
              </a:ext>
            </a:extLst>
          </p:cNvPr>
          <p:cNvSpPr txBox="1"/>
          <p:nvPr/>
        </p:nvSpPr>
        <p:spPr>
          <a:xfrm>
            <a:off x="5755192" y="1616935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2015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7CF160-B391-4009-9418-9556ACE961CF}"/>
              </a:ext>
            </a:extLst>
          </p:cNvPr>
          <p:cNvSpPr/>
          <p:nvPr/>
        </p:nvSpPr>
        <p:spPr>
          <a:xfrm>
            <a:off x="3823548" y="2759082"/>
            <a:ext cx="742950" cy="7429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C0C270-2CCC-4C80-83E7-2F61CDC0941F}"/>
              </a:ext>
            </a:extLst>
          </p:cNvPr>
          <p:cNvSpPr/>
          <p:nvPr/>
        </p:nvSpPr>
        <p:spPr>
          <a:xfrm>
            <a:off x="5717730" y="2757658"/>
            <a:ext cx="742950" cy="74295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82351D-A27D-499A-977F-39E8360D5128}"/>
              </a:ext>
            </a:extLst>
          </p:cNvPr>
          <p:cNvSpPr/>
          <p:nvPr/>
        </p:nvSpPr>
        <p:spPr>
          <a:xfrm>
            <a:off x="1917169" y="2757658"/>
            <a:ext cx="742950" cy="7429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9DC3299-C64C-4131-AFC8-4DD110C5F12A}"/>
              </a:ext>
            </a:extLst>
          </p:cNvPr>
          <p:cNvSpPr/>
          <p:nvPr/>
        </p:nvSpPr>
        <p:spPr>
          <a:xfrm>
            <a:off x="7485480" y="2771160"/>
            <a:ext cx="742950" cy="74295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27" name="Graphic 26" descr="Debate de grupo">
            <a:extLst>
              <a:ext uri="{FF2B5EF4-FFF2-40B4-BE49-F238E27FC236}">
                <a16:creationId xmlns:a16="http://schemas.microsoft.com/office/drawing/2014/main" id="{24C99584-852F-4683-A0C0-2AB861A03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9485" y="2856433"/>
            <a:ext cx="578317" cy="578317"/>
          </a:xfrm>
          <a:prstGeom prst="rect">
            <a:avLst/>
          </a:prstGeom>
        </p:spPr>
      </p:pic>
      <p:pic>
        <p:nvPicPr>
          <p:cNvPr id="28" name="Graphic 27" descr="Aperto de mão">
            <a:extLst>
              <a:ext uri="{FF2B5EF4-FFF2-40B4-BE49-F238E27FC236}">
                <a16:creationId xmlns:a16="http://schemas.microsoft.com/office/drawing/2014/main" id="{783F641B-D9C9-4C91-BD8F-D39E84253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14923" y="2865067"/>
            <a:ext cx="578317" cy="578317"/>
          </a:xfrm>
          <a:prstGeom prst="rect">
            <a:avLst/>
          </a:prstGeom>
        </p:spPr>
      </p:pic>
      <p:pic>
        <p:nvPicPr>
          <p:cNvPr id="29" name="Graphic 28" descr="Lista">
            <a:extLst>
              <a:ext uri="{FF2B5EF4-FFF2-40B4-BE49-F238E27FC236}">
                <a16:creationId xmlns:a16="http://schemas.microsoft.com/office/drawing/2014/main" id="{689F7CBF-BEF6-4FEF-85CD-F08370E2B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97672" y="2844509"/>
            <a:ext cx="578317" cy="578317"/>
          </a:xfrm>
          <a:prstGeom prst="rect">
            <a:avLst/>
          </a:prstGeom>
        </p:spPr>
      </p:pic>
      <p:pic>
        <p:nvPicPr>
          <p:cNvPr id="33" name="Graphic 32" descr="Scales of justice">
            <a:extLst>
              <a:ext uri="{FF2B5EF4-FFF2-40B4-BE49-F238E27FC236}">
                <a16:creationId xmlns:a16="http://schemas.microsoft.com/office/drawing/2014/main" id="{5E960374-C25D-4D09-A340-2A2DC8945C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512776" y="2786159"/>
            <a:ext cx="686025" cy="686025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482347ED-AD00-413B-8743-50E6BFFE3B7F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Black"/>
              </a:rPr>
              <a:t>2.1 Histórico da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>
              <a:latin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189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6" y="2888483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048880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Quinta do Vale Alimentos Ltda.</a:t>
            </a: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117681" y="2349507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CNPJ:  00.218.077/0001- 32</a:t>
            </a: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229050" y="3058426"/>
            <a:ext cx="5447900" cy="27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Atividade: (a) 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 fabricação e a exportação de produtos de carne, especialmente de produtos de salsicharia, linguiça e de outros embutidos; </a:t>
            </a: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(b) 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 comércio atacadista e a exportação de carnes em geral, especialmente de bovinos e suínos; </a:t>
            </a: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(c) 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 comércio atacadista e a importação de leite e laticínios em geral; </a:t>
            </a: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(d) 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 comércio atacadista e a importação de produtos alimentícios em geral; </a:t>
            </a: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(e) 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 comércio varejista de mercadorias em geral, com predominância de produtos alimentícios.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Sede: 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Rua Agostinho </a:t>
            </a:r>
            <a:r>
              <a:rPr lang="pt-BR" sz="1200" dirty="0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Costi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, 1700, Encantado - RS</a:t>
            </a:r>
          </a:p>
          <a:p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  <a:endParaRPr lang="pt-BR" sz="1200" b="1" i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 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R$ 800.000,00.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Sócios:</a:t>
            </a: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 Luiz Carlos Lisot (50%), Robledo Luiz Lisot (20%), Renata Lisot (15%) e Raquel Lisot (15%).</a:t>
            </a: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150EF2D-DA20-4E05-8D2C-A09C82402FC1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Black"/>
              </a:rPr>
              <a:t>2.2 Informações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>
              <a:latin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2" spcCol="360000" rtlCol="0">
        <a:spAutoFit/>
      </a:bodyPr>
      <a:lstStyle>
        <a:defPPr indent="237668" algn="l" defTabSz="237668">
          <a:lnSpc>
            <a:spcPct val="150000"/>
          </a:lnSpc>
          <a:defRPr sz="1050" dirty="0" smtClean="0">
            <a:solidFill>
              <a:schemeClr val="bg2">
                <a:lumMod val="10000"/>
              </a:schemeClr>
            </a:solidFill>
            <a:latin typeface="Source Sans Pro Light" panose="020B0403030403020204" pitchFamily="34" charset="0"/>
            <a:ea typeface="Source Sans Pro Light" panose="020B0403030403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VO MODELO DK (AZUL MARINHO)">
    <a:dk1>
      <a:srgbClr val="656D78"/>
    </a:dk1>
    <a:lt1>
      <a:srgbClr val="FFFFFF"/>
    </a:lt1>
    <a:dk2>
      <a:srgbClr val="44546A"/>
    </a:dk2>
    <a:lt2>
      <a:srgbClr val="E7E6E6"/>
    </a:lt2>
    <a:accent1>
      <a:srgbClr val="0464C4"/>
    </a:accent1>
    <a:accent2>
      <a:srgbClr val="1387FA"/>
    </a:accent2>
    <a:accent3>
      <a:srgbClr val="002060"/>
    </a:accent3>
    <a:accent4>
      <a:srgbClr val="1387FA"/>
    </a:accent4>
    <a:accent5>
      <a:srgbClr val="034A90"/>
    </a:accent5>
    <a:accent6>
      <a:srgbClr val="04509C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3C25E02C492E4B985EE828668EADBF" ma:contentTypeVersion="13" ma:contentTypeDescription="Crie um novo documento." ma:contentTypeScope="" ma:versionID="62b31b6e46d797f69244af4f1fb68f79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5b9575478b3a4fbaea2c6cba2c4d2a7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6178DC-D780-45CE-B37C-55F1D2EA8B19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4594</TotalTime>
  <Words>4700</Words>
  <Application>Microsoft Office PowerPoint</Application>
  <PresentationFormat>Papel A4 (210 x 297 mm)</PresentationFormat>
  <Paragraphs>640</Paragraphs>
  <Slides>32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32</vt:i4>
      </vt:variant>
    </vt:vector>
  </HeadingPairs>
  <TitlesOfParts>
    <vt:vector size="47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Lívia Vicente Pinheiro</cp:lastModifiedBy>
  <cp:revision>74</cp:revision>
  <cp:lastPrinted>2020-07-27T22:26:31Z</cp:lastPrinted>
  <dcterms:created xsi:type="dcterms:W3CDTF">2019-11-30T16:43:25Z</dcterms:created>
  <dcterms:modified xsi:type="dcterms:W3CDTF">2021-09-27T12:41:28Z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