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02" r:id="rId5"/>
  </p:sldMasterIdLst>
  <p:notesMasterIdLst>
    <p:notesMasterId r:id="rId42"/>
  </p:notesMasterIdLst>
  <p:handoutMasterIdLst>
    <p:handoutMasterId r:id="rId43"/>
  </p:handoutMasterIdLst>
  <p:sldIdLst>
    <p:sldId id="1520" r:id="rId6"/>
    <p:sldId id="1468" r:id="rId7"/>
    <p:sldId id="1344" r:id="rId8"/>
    <p:sldId id="1342" r:id="rId9"/>
    <p:sldId id="1537" r:id="rId10"/>
    <p:sldId id="1678" r:id="rId11"/>
    <p:sldId id="1525" r:id="rId12"/>
    <p:sldId id="1527" r:id="rId13"/>
    <p:sldId id="1635" r:id="rId14"/>
    <p:sldId id="1475" r:id="rId15"/>
    <p:sldId id="1685" r:id="rId16"/>
    <p:sldId id="1497" r:id="rId17"/>
    <p:sldId id="1530" r:id="rId18"/>
    <p:sldId id="1662" r:id="rId19"/>
    <p:sldId id="1481" r:id="rId20"/>
    <p:sldId id="1670" r:id="rId21"/>
    <p:sldId id="1346" r:id="rId22"/>
    <p:sldId id="1492" r:id="rId23"/>
    <p:sldId id="1673" r:id="rId24"/>
    <p:sldId id="1684" r:id="rId25"/>
    <p:sldId id="1397" r:id="rId26"/>
    <p:sldId id="1502" r:id="rId27"/>
    <p:sldId id="1686" r:id="rId28"/>
    <p:sldId id="1682" r:id="rId29"/>
    <p:sldId id="1350" r:id="rId30"/>
    <p:sldId id="1663" r:id="rId31"/>
    <p:sldId id="1664" r:id="rId32"/>
    <p:sldId id="1665" r:id="rId33"/>
    <p:sldId id="1394" r:id="rId34"/>
    <p:sldId id="1666" r:id="rId35"/>
    <p:sldId id="1349" r:id="rId36"/>
    <p:sldId id="1476" r:id="rId37"/>
    <p:sldId id="1676" r:id="rId38"/>
    <p:sldId id="1405" r:id="rId39"/>
    <p:sldId id="1436" r:id="rId40"/>
    <p:sldId id="275" r:id="rId41"/>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A2AA9C1-3E56-41F4-AE13-C6B21D6BDE40}">
          <p14:sldIdLst>
            <p14:sldId id="1520"/>
            <p14:sldId id="1468"/>
            <p14:sldId id="1344"/>
            <p14:sldId id="1342"/>
            <p14:sldId id="1537"/>
            <p14:sldId id="1678"/>
            <p14:sldId id="1525"/>
            <p14:sldId id="1527"/>
            <p14:sldId id="1635"/>
            <p14:sldId id="1475"/>
            <p14:sldId id="1685"/>
            <p14:sldId id="1497"/>
            <p14:sldId id="1530"/>
            <p14:sldId id="1662"/>
            <p14:sldId id="1481"/>
            <p14:sldId id="1670"/>
            <p14:sldId id="1346"/>
            <p14:sldId id="1492"/>
            <p14:sldId id="1673"/>
            <p14:sldId id="1684"/>
            <p14:sldId id="1397"/>
            <p14:sldId id="1502"/>
            <p14:sldId id="1686"/>
            <p14:sldId id="1682"/>
            <p14:sldId id="1350"/>
            <p14:sldId id="1663"/>
            <p14:sldId id="1664"/>
            <p14:sldId id="1665"/>
            <p14:sldId id="1394"/>
            <p14:sldId id="1666"/>
            <p14:sldId id="1349"/>
            <p14:sldId id="1476"/>
            <p14:sldId id="1676"/>
            <p14:sldId id="1405"/>
            <p14:sldId id="1436"/>
            <p14:sldId id="275"/>
          </p14:sldIdLst>
        </p14:section>
      </p14:sectionLst>
    </p:ex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é Paulo Dorneles Japur" initials="JPDJ" lastIdx="1" clrIdx="0">
    <p:extLst>
      <p:ext uri="{19B8F6BF-5375-455C-9EA6-DF929625EA0E}">
        <p15:presenceInfo xmlns:p15="http://schemas.microsoft.com/office/powerpoint/2012/main" userId="José Paulo Dorneles Japur" providerId="None"/>
      </p:ext>
    </p:extLst>
  </p:cmAuthor>
  <p:cmAuthor id="2" name="Atendimento" initials="A" lastIdx="1" clrIdx="1">
    <p:extLst>
      <p:ext uri="{19B8F6BF-5375-455C-9EA6-DF929625EA0E}">
        <p15:presenceInfo xmlns:p15="http://schemas.microsoft.com/office/powerpoint/2012/main" userId="S::atendimento@preservacaodeempresas.com.br::835b2fd7-4772-4ade-8779-ed2ca6305e2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3C75"/>
    <a:srgbClr val="DDEBF7"/>
    <a:srgbClr val="F2F2F2"/>
    <a:srgbClr val="4573C6"/>
    <a:srgbClr val="034D96"/>
    <a:srgbClr val="88C4FF"/>
    <a:srgbClr val="0143CD"/>
    <a:srgbClr val="C2E0FE"/>
    <a:srgbClr val="7F7F7F"/>
    <a:srgbClr val="2B5F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D37E85-E9D8-467C-B51B-B6791D2AD3CA}" v="5" dt="2022-04-18T17:00:46.445"/>
    <p1510:client id="{C1DE6812-BCFE-49E5-9EC4-44AEECF479D3}" v="15" dt="2022-04-18T18:00:02.6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30" autoAdjust="0"/>
    <p:restoredTop sz="94660"/>
  </p:normalViewPr>
  <p:slideViewPr>
    <p:cSldViewPr snapToGrid="0">
      <p:cViewPr varScale="1">
        <p:scale>
          <a:sx n="110" d="100"/>
          <a:sy n="110" d="100"/>
        </p:scale>
        <p:origin x="954" y="108"/>
      </p:cViewPr>
      <p:guideLst>
        <p:guide orient="horz" pos="2160"/>
        <p:guide pos="312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Kops" userId="89bb4887-0d96-4749-a719-a73ae3625c92" providerId="ADAL" clId="{CC3A1D83-73C7-482E-BF57-4D935D6668D4}"/>
    <pc:docChg chg="undo custSel delSld modSld modSection">
      <pc:chgData name="Daniel Kops" userId="89bb4887-0d96-4749-a719-a73ae3625c92" providerId="ADAL" clId="{CC3A1D83-73C7-482E-BF57-4D935D6668D4}" dt="2021-10-25T12:40:34.552" v="250" actId="20577"/>
      <pc:docMkLst>
        <pc:docMk/>
      </pc:docMkLst>
      <pc:sldChg chg="modSp mod">
        <pc:chgData name="Daniel Kops" userId="89bb4887-0d96-4749-a719-a73ae3625c92" providerId="ADAL" clId="{CC3A1D83-73C7-482E-BF57-4D935D6668D4}" dt="2021-10-25T12:17:57.351" v="25" actId="20577"/>
        <pc:sldMkLst>
          <pc:docMk/>
          <pc:sldMk cId="1932070117" sldId="1344"/>
        </pc:sldMkLst>
        <pc:spChg chg="mod">
          <ac:chgData name="Daniel Kops" userId="89bb4887-0d96-4749-a719-a73ae3625c92" providerId="ADAL" clId="{CC3A1D83-73C7-482E-BF57-4D935D6668D4}" dt="2021-10-25T12:17:57.351" v="25" actId="20577"/>
          <ac:spMkLst>
            <pc:docMk/>
            <pc:sldMk cId="1932070117" sldId="1344"/>
            <ac:spMk id="8" creationId="{550DBF0B-AD19-4A05-A2BF-D385D53CA5C7}"/>
          </ac:spMkLst>
        </pc:spChg>
      </pc:sldChg>
      <pc:sldChg chg="modSp mod">
        <pc:chgData name="Daniel Kops" userId="89bb4887-0d96-4749-a719-a73ae3625c92" providerId="ADAL" clId="{CC3A1D83-73C7-482E-BF57-4D935D6668D4}" dt="2021-10-25T12:36:23.051" v="181" actId="20577"/>
        <pc:sldMkLst>
          <pc:docMk/>
          <pc:sldMk cId="2303788196" sldId="1350"/>
        </pc:sldMkLst>
        <pc:spChg chg="mod">
          <ac:chgData name="Daniel Kops" userId="89bb4887-0d96-4749-a719-a73ae3625c92" providerId="ADAL" clId="{CC3A1D83-73C7-482E-BF57-4D935D6668D4}" dt="2021-10-25T12:36:23.051" v="181" actId="20577"/>
          <ac:spMkLst>
            <pc:docMk/>
            <pc:sldMk cId="2303788196" sldId="1350"/>
            <ac:spMk id="11" creationId="{8250D6CC-8275-46AA-B681-E697EB5D7A56}"/>
          </ac:spMkLst>
        </pc:spChg>
      </pc:sldChg>
      <pc:sldChg chg="modSp mod">
        <pc:chgData name="Daniel Kops" userId="89bb4887-0d96-4749-a719-a73ae3625c92" providerId="ADAL" clId="{CC3A1D83-73C7-482E-BF57-4D935D6668D4}" dt="2021-10-25T12:38:19.513" v="203" actId="6549"/>
        <pc:sldMkLst>
          <pc:docMk/>
          <pc:sldMk cId="1158465888" sldId="1394"/>
        </pc:sldMkLst>
        <pc:spChg chg="mod">
          <ac:chgData name="Daniel Kops" userId="89bb4887-0d96-4749-a719-a73ae3625c92" providerId="ADAL" clId="{CC3A1D83-73C7-482E-BF57-4D935D6668D4}" dt="2021-10-25T12:38:19.513" v="203" actId="6549"/>
          <ac:spMkLst>
            <pc:docMk/>
            <pc:sldMk cId="1158465888" sldId="1394"/>
            <ac:spMk id="8" creationId="{6F7D7D4B-576F-477D-9D0D-03378D714921}"/>
          </ac:spMkLst>
        </pc:spChg>
        <pc:graphicFrameChg chg="mod">
          <ac:chgData name="Daniel Kops" userId="89bb4887-0d96-4749-a719-a73ae3625c92" providerId="ADAL" clId="{CC3A1D83-73C7-482E-BF57-4D935D6668D4}" dt="2021-10-25T12:37:17.346" v="201" actId="2085"/>
          <ac:graphicFrameMkLst>
            <pc:docMk/>
            <pc:sldMk cId="1158465888" sldId="1394"/>
            <ac:graphicFrameMk id="7" creationId="{2167FD9E-5D83-4C25-9531-78705A29C4BF}"/>
          </ac:graphicFrameMkLst>
        </pc:graphicFrameChg>
      </pc:sldChg>
      <pc:sldChg chg="modSp mod">
        <pc:chgData name="Daniel Kops" userId="89bb4887-0d96-4749-a719-a73ae3625c92" providerId="ADAL" clId="{CC3A1D83-73C7-482E-BF57-4D935D6668D4}" dt="2021-10-25T12:40:06.062" v="230" actId="20577"/>
        <pc:sldMkLst>
          <pc:docMk/>
          <pc:sldMk cId="1617125184" sldId="1468"/>
        </pc:sldMkLst>
        <pc:graphicFrameChg chg="modGraphic">
          <ac:chgData name="Daniel Kops" userId="89bb4887-0d96-4749-a719-a73ae3625c92" providerId="ADAL" clId="{CC3A1D83-73C7-482E-BF57-4D935D6668D4}" dt="2021-10-25T12:40:06.062" v="230" actId="20577"/>
          <ac:graphicFrameMkLst>
            <pc:docMk/>
            <pc:sldMk cId="1617125184" sldId="1468"/>
            <ac:graphicFrameMk id="8" creationId="{D1369BAF-4AA8-46D5-ABE3-F06C634F068B}"/>
          </ac:graphicFrameMkLst>
        </pc:graphicFrameChg>
      </pc:sldChg>
      <pc:sldChg chg="modSp mod">
        <pc:chgData name="Daniel Kops" userId="89bb4887-0d96-4749-a719-a73ae3625c92" providerId="ADAL" clId="{CC3A1D83-73C7-482E-BF57-4D935D6668D4}" dt="2021-10-25T12:21:04.176" v="110" actId="20577"/>
        <pc:sldMkLst>
          <pc:docMk/>
          <pc:sldMk cId="3498044937" sldId="1475"/>
        </pc:sldMkLst>
        <pc:spChg chg="mod">
          <ac:chgData name="Daniel Kops" userId="89bb4887-0d96-4749-a719-a73ae3625c92" providerId="ADAL" clId="{CC3A1D83-73C7-482E-BF57-4D935D6668D4}" dt="2021-10-25T12:21:04.176" v="110" actId="20577"/>
          <ac:spMkLst>
            <pc:docMk/>
            <pc:sldMk cId="3498044937" sldId="1475"/>
            <ac:spMk id="8" creationId="{550DBF0B-AD19-4A05-A2BF-D385D53CA5C7}"/>
          </ac:spMkLst>
        </pc:spChg>
      </pc:sldChg>
      <pc:sldChg chg="modSp mod">
        <pc:chgData name="Daniel Kops" userId="89bb4887-0d96-4749-a719-a73ae3625c92" providerId="ADAL" clId="{CC3A1D83-73C7-482E-BF57-4D935D6668D4}" dt="2021-10-25T12:39:14.722" v="216" actId="1076"/>
        <pc:sldMkLst>
          <pc:docMk/>
          <pc:sldMk cId="75193242" sldId="1476"/>
        </pc:sldMkLst>
        <pc:spChg chg="mod">
          <ac:chgData name="Daniel Kops" userId="89bb4887-0d96-4749-a719-a73ae3625c92" providerId="ADAL" clId="{CC3A1D83-73C7-482E-BF57-4D935D6668D4}" dt="2021-10-25T12:39:00.883" v="215" actId="20577"/>
          <ac:spMkLst>
            <pc:docMk/>
            <pc:sldMk cId="75193242" sldId="1476"/>
            <ac:spMk id="46" creationId="{8034B353-9511-4EFB-A102-DA156FB1C662}"/>
          </ac:spMkLst>
        </pc:spChg>
        <pc:picChg chg="mod">
          <ac:chgData name="Daniel Kops" userId="89bb4887-0d96-4749-a719-a73ae3625c92" providerId="ADAL" clId="{CC3A1D83-73C7-482E-BF57-4D935D6668D4}" dt="2021-10-25T12:39:14.722" v="216" actId="1076"/>
          <ac:picMkLst>
            <pc:docMk/>
            <pc:sldMk cId="75193242" sldId="1476"/>
            <ac:picMk id="47" creationId="{45C169E0-B448-4685-B949-872C3C9AF7DC}"/>
          </ac:picMkLst>
        </pc:picChg>
      </pc:sldChg>
      <pc:sldChg chg="modSp">
        <pc:chgData name="Daniel Kops" userId="89bb4887-0d96-4749-a719-a73ae3625c92" providerId="ADAL" clId="{CC3A1D83-73C7-482E-BF57-4D935D6668D4}" dt="2021-10-25T12:22:36.886" v="124" actId="113"/>
        <pc:sldMkLst>
          <pc:docMk/>
          <pc:sldMk cId="1111706679" sldId="1481"/>
        </pc:sldMkLst>
        <pc:graphicFrameChg chg="mod">
          <ac:chgData name="Daniel Kops" userId="89bb4887-0d96-4749-a719-a73ae3625c92" providerId="ADAL" clId="{CC3A1D83-73C7-482E-BF57-4D935D6668D4}" dt="2021-10-25T12:22:36.886" v="124" actId="113"/>
          <ac:graphicFrameMkLst>
            <pc:docMk/>
            <pc:sldMk cId="1111706679" sldId="1481"/>
            <ac:graphicFrameMk id="14" creationId="{067887B1-FA70-4DA4-8F9D-C13D43089FCF}"/>
          </ac:graphicFrameMkLst>
        </pc:graphicFrameChg>
      </pc:sldChg>
      <pc:sldChg chg="modSp mod">
        <pc:chgData name="Daniel Kops" userId="89bb4887-0d96-4749-a719-a73ae3625c92" providerId="ADAL" clId="{CC3A1D83-73C7-482E-BF57-4D935D6668D4}" dt="2021-10-25T12:34:30.022" v="155" actId="6549"/>
        <pc:sldMkLst>
          <pc:docMk/>
          <pc:sldMk cId="3444277662" sldId="1492"/>
        </pc:sldMkLst>
        <pc:spChg chg="mod">
          <ac:chgData name="Daniel Kops" userId="89bb4887-0d96-4749-a719-a73ae3625c92" providerId="ADAL" clId="{CC3A1D83-73C7-482E-BF57-4D935D6668D4}" dt="2021-10-25T12:34:30.022" v="155" actId="6549"/>
          <ac:spMkLst>
            <pc:docMk/>
            <pc:sldMk cId="3444277662" sldId="1492"/>
            <ac:spMk id="8" creationId="{34456302-6032-4BC5-80D6-E00185E82E17}"/>
          </ac:spMkLst>
        </pc:spChg>
      </pc:sldChg>
      <pc:sldChg chg="modSp mod">
        <pc:chgData name="Daniel Kops" userId="89bb4887-0d96-4749-a719-a73ae3625c92" providerId="ADAL" clId="{CC3A1D83-73C7-482E-BF57-4D935D6668D4}" dt="2021-10-25T12:19:56.601" v="62" actId="20577"/>
        <pc:sldMkLst>
          <pc:docMk/>
          <pc:sldMk cId="3331627602" sldId="1525"/>
        </pc:sldMkLst>
        <pc:spChg chg="mod">
          <ac:chgData name="Daniel Kops" userId="89bb4887-0d96-4749-a719-a73ae3625c92" providerId="ADAL" clId="{CC3A1D83-73C7-482E-BF57-4D935D6668D4}" dt="2021-10-25T12:19:56.601" v="62" actId="20577"/>
          <ac:spMkLst>
            <pc:docMk/>
            <pc:sldMk cId="3331627602" sldId="1525"/>
            <ac:spMk id="6" creationId="{77F7885F-9EA8-46BA-AF4D-D43E2AD1DB87}"/>
          </ac:spMkLst>
        </pc:spChg>
      </pc:sldChg>
      <pc:sldChg chg="modSp mod">
        <pc:chgData name="Daniel Kops" userId="89bb4887-0d96-4749-a719-a73ae3625c92" providerId="ADAL" clId="{CC3A1D83-73C7-482E-BF57-4D935D6668D4}" dt="2021-10-25T12:20:00.761" v="63" actId="20577"/>
        <pc:sldMkLst>
          <pc:docMk/>
          <pc:sldMk cId="376050773" sldId="1527"/>
        </pc:sldMkLst>
        <pc:spChg chg="mod">
          <ac:chgData name="Daniel Kops" userId="89bb4887-0d96-4749-a719-a73ae3625c92" providerId="ADAL" clId="{CC3A1D83-73C7-482E-BF57-4D935D6668D4}" dt="2021-10-25T12:20:00.761" v="63" actId="20577"/>
          <ac:spMkLst>
            <pc:docMk/>
            <pc:sldMk cId="376050773" sldId="1527"/>
            <ac:spMk id="8" creationId="{FEE5A1C0-D7B3-4356-A8EB-AC21869D99C7}"/>
          </ac:spMkLst>
        </pc:spChg>
      </pc:sldChg>
      <pc:sldChg chg="modSp mod">
        <pc:chgData name="Daniel Kops" userId="89bb4887-0d96-4749-a719-a73ae3625c92" providerId="ADAL" clId="{CC3A1D83-73C7-482E-BF57-4D935D6668D4}" dt="2021-10-25T12:20:34.301" v="97" actId="20577"/>
        <pc:sldMkLst>
          <pc:docMk/>
          <pc:sldMk cId="2139545039" sldId="1635"/>
        </pc:sldMkLst>
        <pc:spChg chg="mod">
          <ac:chgData name="Daniel Kops" userId="89bb4887-0d96-4749-a719-a73ae3625c92" providerId="ADAL" clId="{CC3A1D83-73C7-482E-BF57-4D935D6668D4}" dt="2021-10-25T12:20:04.591" v="64" actId="20577"/>
          <ac:spMkLst>
            <pc:docMk/>
            <pc:sldMk cId="2139545039" sldId="1635"/>
            <ac:spMk id="3" creationId="{518D9B14-5EF5-4492-906E-EB78B66A6561}"/>
          </ac:spMkLst>
        </pc:spChg>
        <pc:spChg chg="mod">
          <ac:chgData name="Daniel Kops" userId="89bb4887-0d96-4749-a719-a73ae3625c92" providerId="ADAL" clId="{CC3A1D83-73C7-482E-BF57-4D935D6668D4}" dt="2021-10-25T12:20:34.301" v="97" actId="20577"/>
          <ac:spMkLst>
            <pc:docMk/>
            <pc:sldMk cId="2139545039" sldId="1635"/>
            <ac:spMk id="10" creationId="{E57ED93B-7561-48F3-B5E2-DF669D2DCA62}"/>
          </ac:spMkLst>
        </pc:spChg>
      </pc:sldChg>
      <pc:sldChg chg="del">
        <pc:chgData name="Daniel Kops" userId="89bb4887-0d96-4749-a719-a73ae3625c92" providerId="ADAL" clId="{CC3A1D83-73C7-482E-BF57-4D935D6668D4}" dt="2021-10-25T12:19:53.021" v="61" actId="47"/>
        <pc:sldMkLst>
          <pc:docMk/>
          <pc:sldMk cId="2063833305" sldId="1638"/>
        </pc:sldMkLst>
      </pc:sldChg>
      <pc:sldChg chg="modSp mod">
        <pc:chgData name="Daniel Kops" userId="89bb4887-0d96-4749-a719-a73ae3625c92" providerId="ADAL" clId="{CC3A1D83-73C7-482E-BF57-4D935D6668D4}" dt="2021-10-25T12:36:53.947" v="199" actId="20577"/>
        <pc:sldMkLst>
          <pc:docMk/>
          <pc:sldMk cId="2013885828" sldId="1664"/>
        </pc:sldMkLst>
        <pc:spChg chg="mod">
          <ac:chgData name="Daniel Kops" userId="89bb4887-0d96-4749-a719-a73ae3625c92" providerId="ADAL" clId="{CC3A1D83-73C7-482E-BF57-4D935D6668D4}" dt="2021-10-25T12:36:53.947" v="199" actId="20577"/>
          <ac:spMkLst>
            <pc:docMk/>
            <pc:sldMk cId="2013885828" sldId="1664"/>
            <ac:spMk id="32" creationId="{B4920CDA-02E5-41B0-84F0-8BECE56779FB}"/>
          </ac:spMkLst>
        </pc:spChg>
      </pc:sldChg>
      <pc:sldChg chg="modSp mod">
        <pc:chgData name="Daniel Kops" userId="89bb4887-0d96-4749-a719-a73ae3625c92" providerId="ADAL" clId="{CC3A1D83-73C7-482E-BF57-4D935D6668D4}" dt="2021-10-25T12:38:38.667" v="211" actId="20577"/>
        <pc:sldMkLst>
          <pc:docMk/>
          <pc:sldMk cId="434261298" sldId="1666"/>
        </pc:sldMkLst>
        <pc:spChg chg="mod">
          <ac:chgData name="Daniel Kops" userId="89bb4887-0d96-4749-a719-a73ae3625c92" providerId="ADAL" clId="{CC3A1D83-73C7-482E-BF57-4D935D6668D4}" dt="2021-10-25T12:38:28.442" v="204" actId="6549"/>
          <ac:spMkLst>
            <pc:docMk/>
            <pc:sldMk cId="434261298" sldId="1666"/>
            <ac:spMk id="27" creationId="{25C6617F-E04E-4A6E-B51E-A44A905E430E}"/>
          </ac:spMkLst>
        </pc:spChg>
        <pc:spChg chg="mod">
          <ac:chgData name="Daniel Kops" userId="89bb4887-0d96-4749-a719-a73ae3625c92" providerId="ADAL" clId="{CC3A1D83-73C7-482E-BF57-4D935D6668D4}" dt="2021-10-25T12:38:38.667" v="211" actId="20577"/>
          <ac:spMkLst>
            <pc:docMk/>
            <pc:sldMk cId="434261298" sldId="1666"/>
            <ac:spMk id="32" creationId="{B4920CDA-02E5-41B0-84F0-8BECE56779FB}"/>
          </ac:spMkLst>
        </pc:spChg>
      </pc:sldChg>
      <pc:sldChg chg="modSp mod">
        <pc:chgData name="Daniel Kops" userId="89bb4887-0d96-4749-a719-a73ae3625c92" providerId="ADAL" clId="{CC3A1D83-73C7-482E-BF57-4D935D6668D4}" dt="2021-10-25T12:32:36.802" v="131" actId="6549"/>
        <pc:sldMkLst>
          <pc:docMk/>
          <pc:sldMk cId="726431040" sldId="1670"/>
        </pc:sldMkLst>
        <pc:spChg chg="mod">
          <ac:chgData name="Daniel Kops" userId="89bb4887-0d96-4749-a719-a73ae3625c92" providerId="ADAL" clId="{CC3A1D83-73C7-482E-BF57-4D935D6668D4}" dt="2021-10-25T12:32:36.802" v="131" actId="6549"/>
          <ac:spMkLst>
            <pc:docMk/>
            <pc:sldMk cId="726431040" sldId="1670"/>
            <ac:spMk id="4" creationId="{4535D3E0-2333-41EB-8D24-A1C609B397C0}"/>
          </ac:spMkLst>
        </pc:spChg>
      </pc:sldChg>
      <pc:sldChg chg="modSp mod">
        <pc:chgData name="Daniel Kops" userId="89bb4887-0d96-4749-a719-a73ae3625c92" providerId="ADAL" clId="{CC3A1D83-73C7-482E-BF57-4D935D6668D4}" dt="2021-10-25T12:40:34.552" v="250" actId="20577"/>
        <pc:sldMkLst>
          <pc:docMk/>
          <pc:sldMk cId="693849991" sldId="1678"/>
        </pc:sldMkLst>
        <pc:graphicFrameChg chg="modGraphic">
          <ac:chgData name="Daniel Kops" userId="89bb4887-0d96-4749-a719-a73ae3625c92" providerId="ADAL" clId="{CC3A1D83-73C7-482E-BF57-4D935D6668D4}" dt="2021-10-25T12:40:26.093" v="242" actId="20577"/>
          <ac:graphicFrameMkLst>
            <pc:docMk/>
            <pc:sldMk cId="693849991" sldId="1678"/>
            <ac:graphicFrameMk id="5" creationId="{8C1E32AA-ECC6-4D43-B818-43EAF8B25F28}"/>
          </ac:graphicFrameMkLst>
        </pc:graphicFrameChg>
        <pc:graphicFrameChg chg="mod modGraphic">
          <ac:chgData name="Daniel Kops" userId="89bb4887-0d96-4749-a719-a73ae3625c92" providerId="ADAL" clId="{CC3A1D83-73C7-482E-BF57-4D935D6668D4}" dt="2021-10-25T12:40:34.552" v="250" actId="20577"/>
          <ac:graphicFrameMkLst>
            <pc:docMk/>
            <pc:sldMk cId="693849991" sldId="1678"/>
            <ac:graphicFrameMk id="6" creationId="{4A9C139F-0369-4998-B220-E1DA31BB5D68}"/>
          </ac:graphicFrameMkLst>
        </pc:graphicFrameChg>
      </pc:sldChg>
      <pc:sldChg chg="modSp mod">
        <pc:chgData name="Daniel Kops" userId="89bb4887-0d96-4749-a719-a73ae3625c92" providerId="ADAL" clId="{CC3A1D83-73C7-482E-BF57-4D935D6668D4}" dt="2021-10-25T12:35:52.227" v="171" actId="20577"/>
        <pc:sldMkLst>
          <pc:docMk/>
          <pc:sldMk cId="3221454560" sldId="1682"/>
        </pc:sldMkLst>
        <pc:graphicFrameChg chg="modGraphic">
          <ac:chgData name="Daniel Kops" userId="89bb4887-0d96-4749-a719-a73ae3625c92" providerId="ADAL" clId="{CC3A1D83-73C7-482E-BF57-4D935D6668D4}" dt="2021-10-25T12:35:52.227" v="171" actId="20577"/>
          <ac:graphicFrameMkLst>
            <pc:docMk/>
            <pc:sldMk cId="3221454560" sldId="1682"/>
            <ac:graphicFrameMk id="3" creationId="{53E4DD49-1F39-4D54-9BCA-12E172B454CD}"/>
          </ac:graphicFrameMkLst>
        </pc:graphicFrameChg>
      </pc:sldChg>
      <pc:sldChg chg="modSp mod">
        <pc:chgData name="Daniel Kops" userId="89bb4887-0d96-4749-a719-a73ae3625c92" providerId="ADAL" clId="{CC3A1D83-73C7-482E-BF57-4D935D6668D4}" dt="2021-10-25T12:35:32.682" v="169" actId="5793"/>
        <pc:sldMkLst>
          <pc:docMk/>
          <pc:sldMk cId="3695184643" sldId="1686"/>
        </pc:sldMkLst>
        <pc:spChg chg="mod">
          <ac:chgData name="Daniel Kops" userId="89bb4887-0d96-4749-a719-a73ae3625c92" providerId="ADAL" clId="{CC3A1D83-73C7-482E-BF57-4D935D6668D4}" dt="2021-10-25T12:35:32.682" v="169" actId="5793"/>
          <ac:spMkLst>
            <pc:docMk/>
            <pc:sldMk cId="3695184643" sldId="1686"/>
            <ac:spMk id="11" creationId="{8250D6CC-8275-46AA-B681-E697EB5D7A56}"/>
          </ac:spMkLst>
        </pc:spChg>
        <pc:graphicFrameChg chg="mod">
          <ac:chgData name="Daniel Kops" userId="89bb4887-0d96-4749-a719-a73ae3625c92" providerId="ADAL" clId="{CC3A1D83-73C7-482E-BF57-4D935D6668D4}" dt="2021-10-25T12:35:02.732" v="156" actId="208"/>
          <ac:graphicFrameMkLst>
            <pc:docMk/>
            <pc:sldMk cId="3695184643" sldId="1686"/>
            <ac:graphicFrameMk id="6" creationId="{31AAF757-EC67-4FD8-B0FD-3A2003DC2EED}"/>
          </ac:graphicFrameMkLst>
        </pc:graphicFrameChg>
      </pc:sldChg>
      <pc:sldChg chg="modSp mod">
        <pc:chgData name="Daniel Kops" userId="89bb4887-0d96-4749-a719-a73ae3625c92" providerId="ADAL" clId="{CC3A1D83-73C7-482E-BF57-4D935D6668D4}" dt="2021-10-25T12:34:20.592" v="154" actId="20577"/>
        <pc:sldMkLst>
          <pc:docMk/>
          <pc:sldMk cId="91487561" sldId="1687"/>
        </pc:sldMkLst>
        <pc:spChg chg="mod">
          <ac:chgData name="Daniel Kops" userId="89bb4887-0d96-4749-a719-a73ae3625c92" providerId="ADAL" clId="{CC3A1D83-73C7-482E-BF57-4D935D6668D4}" dt="2021-10-25T12:34:20.592" v="154" actId="20577"/>
          <ac:spMkLst>
            <pc:docMk/>
            <pc:sldMk cId="91487561" sldId="1687"/>
            <ac:spMk id="4" creationId="{4535D3E0-2333-41EB-8D24-A1C609B397C0}"/>
          </ac:spMkLst>
        </pc:spChg>
      </pc:sldChg>
    </pc:docChg>
  </pc:docChgLst>
  <pc:docChgLst>
    <pc:chgData name="Juliana Reschke" userId="bc11cf80-e521-48bb-a158-233ae8d7fb13" providerId="ADAL" clId="{0FD0906C-3675-4CFD-ADEE-CCDD0CACCFFE}"/>
    <pc:docChg chg="undo redo custSel delSld modSld modSection">
      <pc:chgData name="Juliana Reschke" userId="bc11cf80-e521-48bb-a158-233ae8d7fb13" providerId="ADAL" clId="{0FD0906C-3675-4CFD-ADEE-CCDD0CACCFFE}" dt="2022-04-13T14:55:51.588" v="4104" actId="13926"/>
      <pc:docMkLst>
        <pc:docMk/>
      </pc:docMkLst>
      <pc:sldChg chg="addSp delSp modSp mod">
        <pc:chgData name="Juliana Reschke" userId="bc11cf80-e521-48bb-a158-233ae8d7fb13" providerId="ADAL" clId="{0FD0906C-3675-4CFD-ADEE-CCDD0CACCFFE}" dt="2022-04-05T13:35:38.036" v="2687" actId="1076"/>
        <pc:sldMkLst>
          <pc:docMk/>
          <pc:sldMk cId="2303788196" sldId="1350"/>
        </pc:sldMkLst>
        <pc:spChg chg="mod">
          <ac:chgData name="Juliana Reschke" userId="bc11cf80-e521-48bb-a158-233ae8d7fb13" providerId="ADAL" clId="{0FD0906C-3675-4CFD-ADEE-CCDD0CACCFFE}" dt="2022-04-05T13:35:33.525" v="2685" actId="1076"/>
          <ac:spMkLst>
            <pc:docMk/>
            <pc:sldMk cId="2303788196" sldId="1350"/>
            <ac:spMk id="11" creationId="{8250D6CC-8275-46AA-B681-E697EB5D7A56}"/>
          </ac:spMkLst>
        </pc:spChg>
        <pc:grpChg chg="del">
          <ac:chgData name="Juliana Reschke" userId="bc11cf80-e521-48bb-a158-233ae8d7fb13" providerId="ADAL" clId="{0FD0906C-3675-4CFD-ADEE-CCDD0CACCFFE}" dt="2022-04-05T13:20:55.776" v="2051" actId="478"/>
          <ac:grpSpMkLst>
            <pc:docMk/>
            <pc:sldMk cId="2303788196" sldId="1350"/>
            <ac:grpSpMk id="6" creationId="{5108F40A-1B63-4E27-9165-EC7B671AD214}"/>
          </ac:grpSpMkLst>
        </pc:grpChg>
        <pc:picChg chg="add mod">
          <ac:chgData name="Juliana Reschke" userId="bc11cf80-e521-48bb-a158-233ae8d7fb13" providerId="ADAL" clId="{0FD0906C-3675-4CFD-ADEE-CCDD0CACCFFE}" dt="2022-04-05T13:35:38.036" v="2687" actId="1076"/>
          <ac:picMkLst>
            <pc:docMk/>
            <pc:sldMk cId="2303788196" sldId="1350"/>
            <ac:picMk id="25" creationId="{EF45DAAD-D28C-46F5-B1CA-60BAC69269EA}"/>
          </ac:picMkLst>
        </pc:picChg>
      </pc:sldChg>
      <pc:sldChg chg="addSp delSp modSp mod">
        <pc:chgData name="Juliana Reschke" userId="bc11cf80-e521-48bb-a158-233ae8d7fb13" providerId="ADAL" clId="{0FD0906C-3675-4CFD-ADEE-CCDD0CACCFFE}" dt="2022-04-05T16:25:53.084" v="3448"/>
        <pc:sldMkLst>
          <pc:docMk/>
          <pc:sldMk cId="1158465888" sldId="1394"/>
        </pc:sldMkLst>
        <pc:spChg chg="mod">
          <ac:chgData name="Juliana Reschke" userId="bc11cf80-e521-48bb-a158-233ae8d7fb13" providerId="ADAL" clId="{0FD0906C-3675-4CFD-ADEE-CCDD0CACCFFE}" dt="2022-04-05T16:24:46.507" v="3427" actId="14100"/>
          <ac:spMkLst>
            <pc:docMk/>
            <pc:sldMk cId="1158465888" sldId="1394"/>
            <ac:spMk id="8" creationId="{6F7D7D4B-576F-477D-9D0D-03378D714921}"/>
          </ac:spMkLst>
        </pc:spChg>
        <pc:graphicFrameChg chg="del">
          <ac:chgData name="Juliana Reschke" userId="bc11cf80-e521-48bb-a158-233ae8d7fb13" providerId="ADAL" clId="{0FD0906C-3675-4CFD-ADEE-CCDD0CACCFFE}" dt="2022-04-05T16:21:38.988" v="3423" actId="478"/>
          <ac:graphicFrameMkLst>
            <pc:docMk/>
            <pc:sldMk cId="1158465888" sldId="1394"/>
            <ac:graphicFrameMk id="6" creationId="{64FDA34E-1A22-4773-AA21-3592C587B6B4}"/>
          </ac:graphicFrameMkLst>
        </pc:graphicFrameChg>
        <pc:graphicFrameChg chg="add mod">
          <ac:chgData name="Juliana Reschke" userId="bc11cf80-e521-48bb-a158-233ae8d7fb13" providerId="ADAL" clId="{0FD0906C-3675-4CFD-ADEE-CCDD0CACCFFE}" dt="2022-04-05T16:25:53.084" v="3448"/>
          <ac:graphicFrameMkLst>
            <pc:docMk/>
            <pc:sldMk cId="1158465888" sldId="1394"/>
            <ac:graphicFrameMk id="7" creationId="{64FDA34E-1A22-4773-AA21-3592C587B6B4}"/>
          </ac:graphicFrameMkLst>
        </pc:graphicFrameChg>
      </pc:sldChg>
      <pc:sldChg chg="delSp modSp mod">
        <pc:chgData name="Juliana Reschke" userId="bc11cf80-e521-48bb-a158-233ae8d7fb13" providerId="ADAL" clId="{0FD0906C-3675-4CFD-ADEE-CCDD0CACCFFE}" dt="2022-04-04T18:57:53.487" v="57" actId="14826"/>
        <pc:sldMkLst>
          <pc:docMk/>
          <pc:sldMk cId="915357410" sldId="1436"/>
        </pc:sldMkLst>
        <pc:spChg chg="del mod">
          <ac:chgData name="Juliana Reschke" userId="bc11cf80-e521-48bb-a158-233ae8d7fb13" providerId="ADAL" clId="{0FD0906C-3675-4CFD-ADEE-CCDD0CACCFFE}" dt="2022-04-04T18:49:08.768" v="33" actId="478"/>
          <ac:spMkLst>
            <pc:docMk/>
            <pc:sldMk cId="915357410" sldId="1436"/>
            <ac:spMk id="3" creationId="{F9CCB9FB-8E9D-4FC9-AAFA-C950FA96EACF}"/>
          </ac:spMkLst>
        </pc:spChg>
        <pc:spChg chg="mod">
          <ac:chgData name="Juliana Reschke" userId="bc11cf80-e521-48bb-a158-233ae8d7fb13" providerId="ADAL" clId="{0FD0906C-3675-4CFD-ADEE-CCDD0CACCFFE}" dt="2022-04-04T18:57:40.143" v="56" actId="13926"/>
          <ac:spMkLst>
            <pc:docMk/>
            <pc:sldMk cId="915357410" sldId="1436"/>
            <ac:spMk id="7" creationId="{340F24BD-55D0-42E9-B907-49C15989752A}"/>
          </ac:spMkLst>
        </pc:spChg>
        <pc:picChg chg="mod">
          <ac:chgData name="Juliana Reschke" userId="bc11cf80-e521-48bb-a158-233ae8d7fb13" providerId="ADAL" clId="{0FD0906C-3675-4CFD-ADEE-CCDD0CACCFFE}" dt="2022-04-04T18:57:53.487" v="57" actId="14826"/>
          <ac:picMkLst>
            <pc:docMk/>
            <pc:sldMk cId="915357410" sldId="1436"/>
            <ac:picMk id="27" creationId="{1EAC555D-1E30-4C97-9E40-CF3945DD10AD}"/>
          </ac:picMkLst>
        </pc:picChg>
      </pc:sldChg>
      <pc:sldChg chg="modSp mod">
        <pc:chgData name="Juliana Reschke" userId="bc11cf80-e521-48bb-a158-233ae8d7fb13" providerId="ADAL" clId="{0FD0906C-3675-4CFD-ADEE-CCDD0CACCFFE}" dt="2022-04-13T14:55:51.588" v="4104" actId="13926"/>
        <pc:sldMkLst>
          <pc:docMk/>
          <pc:sldMk cId="1617125184" sldId="1468"/>
        </pc:sldMkLst>
        <pc:graphicFrameChg chg="modGraphic">
          <ac:chgData name="Juliana Reschke" userId="bc11cf80-e521-48bb-a158-233ae8d7fb13" providerId="ADAL" clId="{0FD0906C-3675-4CFD-ADEE-CCDD0CACCFFE}" dt="2022-04-13T14:55:51.588" v="4104" actId="13926"/>
          <ac:graphicFrameMkLst>
            <pc:docMk/>
            <pc:sldMk cId="1617125184" sldId="1468"/>
            <ac:graphicFrameMk id="8" creationId="{D1369BAF-4AA8-46D5-ABE3-F06C634F068B}"/>
          </ac:graphicFrameMkLst>
        </pc:graphicFrameChg>
      </pc:sldChg>
      <pc:sldChg chg="modSp mod">
        <pc:chgData name="Juliana Reschke" userId="bc11cf80-e521-48bb-a158-233ae8d7fb13" providerId="ADAL" clId="{0FD0906C-3675-4CFD-ADEE-CCDD0CACCFFE}" dt="2022-04-13T14:53:58.817" v="4087" actId="6549"/>
        <pc:sldMkLst>
          <pc:docMk/>
          <pc:sldMk cId="75193242" sldId="1476"/>
        </pc:sldMkLst>
        <pc:spChg chg="mod">
          <ac:chgData name="Juliana Reschke" userId="bc11cf80-e521-48bb-a158-233ae8d7fb13" providerId="ADAL" clId="{0FD0906C-3675-4CFD-ADEE-CCDD0CACCFFE}" dt="2022-04-13T14:53:58.817" v="4087" actId="6549"/>
          <ac:spMkLst>
            <pc:docMk/>
            <pc:sldMk cId="75193242" sldId="1476"/>
            <ac:spMk id="46" creationId="{8034B353-9511-4EFB-A102-DA156FB1C662}"/>
          </ac:spMkLst>
        </pc:spChg>
      </pc:sldChg>
      <pc:sldChg chg="addSp delSp modSp mod">
        <pc:chgData name="Juliana Reschke" userId="bc11cf80-e521-48bb-a158-233ae8d7fb13" providerId="ADAL" clId="{0FD0906C-3675-4CFD-ADEE-CCDD0CACCFFE}" dt="2022-04-04T19:38:06.055" v="308" actId="20577"/>
        <pc:sldMkLst>
          <pc:docMk/>
          <pc:sldMk cId="1111706679" sldId="1481"/>
        </pc:sldMkLst>
        <pc:spChg chg="mod">
          <ac:chgData name="Juliana Reschke" userId="bc11cf80-e521-48bb-a158-233ae8d7fb13" providerId="ADAL" clId="{0FD0906C-3675-4CFD-ADEE-CCDD0CACCFFE}" dt="2022-04-04T19:38:06.055" v="308" actId="20577"/>
          <ac:spMkLst>
            <pc:docMk/>
            <pc:sldMk cId="1111706679" sldId="1481"/>
            <ac:spMk id="216" creationId="{B0F15A1E-9857-43F0-9787-AFADB2070E38}"/>
          </ac:spMkLst>
        </pc:spChg>
        <pc:graphicFrameChg chg="add mod">
          <ac:chgData name="Juliana Reschke" userId="bc11cf80-e521-48bb-a158-233ae8d7fb13" providerId="ADAL" clId="{0FD0906C-3675-4CFD-ADEE-CCDD0CACCFFE}" dt="2022-04-04T19:36:13.238" v="294" actId="1076"/>
          <ac:graphicFrameMkLst>
            <pc:docMk/>
            <pc:sldMk cId="1111706679" sldId="1481"/>
            <ac:graphicFrameMk id="14" creationId="{067887B1-FA70-4DA4-8F9D-C13D43089FCF}"/>
          </ac:graphicFrameMkLst>
        </pc:graphicFrameChg>
        <pc:graphicFrameChg chg="del">
          <ac:chgData name="Juliana Reschke" userId="bc11cf80-e521-48bb-a158-233ae8d7fb13" providerId="ADAL" clId="{0FD0906C-3675-4CFD-ADEE-CCDD0CACCFFE}" dt="2022-04-04T19:20:40.094" v="243" actId="478"/>
          <ac:graphicFrameMkLst>
            <pc:docMk/>
            <pc:sldMk cId="1111706679" sldId="1481"/>
            <ac:graphicFrameMk id="15" creationId="{067887B1-FA70-4DA4-8F9D-C13D43089FCF}"/>
          </ac:graphicFrameMkLst>
        </pc:graphicFrameChg>
      </pc:sldChg>
      <pc:sldChg chg="modSp mod">
        <pc:chgData name="Juliana Reschke" userId="bc11cf80-e521-48bb-a158-233ae8d7fb13" providerId="ADAL" clId="{0FD0906C-3675-4CFD-ADEE-CCDD0CACCFFE}" dt="2022-04-04T19:48:02.997" v="320" actId="20577"/>
        <pc:sldMkLst>
          <pc:docMk/>
          <pc:sldMk cId="3444277662" sldId="1492"/>
        </pc:sldMkLst>
        <pc:spChg chg="mod">
          <ac:chgData name="Juliana Reschke" userId="bc11cf80-e521-48bb-a158-233ae8d7fb13" providerId="ADAL" clId="{0FD0906C-3675-4CFD-ADEE-CCDD0CACCFFE}" dt="2022-04-04T19:48:02.997" v="320" actId="20577"/>
          <ac:spMkLst>
            <pc:docMk/>
            <pc:sldMk cId="3444277662" sldId="1492"/>
            <ac:spMk id="10" creationId="{4E1BB9F5-DEF6-48AE-BB19-86F49EAEDF5F}"/>
          </ac:spMkLst>
        </pc:spChg>
        <pc:spChg chg="mod">
          <ac:chgData name="Juliana Reschke" userId="bc11cf80-e521-48bb-a158-233ae8d7fb13" providerId="ADAL" clId="{0FD0906C-3675-4CFD-ADEE-CCDD0CACCFFE}" dt="2022-04-04T19:47:58.013" v="314" actId="13926"/>
          <ac:spMkLst>
            <pc:docMk/>
            <pc:sldMk cId="3444277662" sldId="1492"/>
            <ac:spMk id="138" creationId="{EE42AE11-4358-4CEA-8D6E-C776C92A2779}"/>
          </ac:spMkLst>
        </pc:spChg>
      </pc:sldChg>
      <pc:sldChg chg="delSp modSp mod">
        <pc:chgData name="Juliana Reschke" userId="bc11cf80-e521-48bb-a158-233ae8d7fb13" providerId="ADAL" clId="{0FD0906C-3675-4CFD-ADEE-CCDD0CACCFFE}" dt="2022-04-05T13:17:05.674" v="2049" actId="13926"/>
        <pc:sldMkLst>
          <pc:docMk/>
          <pc:sldMk cId="528118608" sldId="1502"/>
        </pc:sldMkLst>
        <pc:spChg chg="mod">
          <ac:chgData name="Juliana Reschke" userId="bc11cf80-e521-48bb-a158-233ae8d7fb13" providerId="ADAL" clId="{0FD0906C-3675-4CFD-ADEE-CCDD0CACCFFE}" dt="2022-04-05T12:31:49.968" v="792" actId="20577"/>
          <ac:spMkLst>
            <pc:docMk/>
            <pc:sldMk cId="528118608" sldId="1502"/>
            <ac:spMk id="7" creationId="{8BE807CB-94A4-426B-B6D5-1225B3C13D18}"/>
          </ac:spMkLst>
        </pc:spChg>
        <pc:spChg chg="mod">
          <ac:chgData name="Juliana Reschke" userId="bc11cf80-e521-48bb-a158-233ae8d7fb13" providerId="ADAL" clId="{0FD0906C-3675-4CFD-ADEE-CCDD0CACCFFE}" dt="2022-04-05T12:32:24.348" v="839" actId="20577"/>
          <ac:spMkLst>
            <pc:docMk/>
            <pc:sldMk cId="528118608" sldId="1502"/>
            <ac:spMk id="8" creationId="{F6D000FA-24F7-47A6-B34D-919976695901}"/>
          </ac:spMkLst>
        </pc:spChg>
        <pc:graphicFrameChg chg="del">
          <ac:chgData name="Juliana Reschke" userId="bc11cf80-e521-48bb-a158-233ae8d7fb13" providerId="ADAL" clId="{0FD0906C-3675-4CFD-ADEE-CCDD0CACCFFE}" dt="2022-04-05T12:31:07.009" v="745" actId="478"/>
          <ac:graphicFrameMkLst>
            <pc:docMk/>
            <pc:sldMk cId="528118608" sldId="1502"/>
            <ac:graphicFrameMk id="2" creationId="{5C371EA6-1A78-4F06-A36F-ADBC7CC5CE31}"/>
          </ac:graphicFrameMkLst>
        </pc:graphicFrameChg>
        <pc:graphicFrameChg chg="mod modGraphic">
          <ac:chgData name="Juliana Reschke" userId="bc11cf80-e521-48bb-a158-233ae8d7fb13" providerId="ADAL" clId="{0FD0906C-3675-4CFD-ADEE-CCDD0CACCFFE}" dt="2022-04-05T13:17:05.674" v="2049" actId="13926"/>
          <ac:graphicFrameMkLst>
            <pc:docMk/>
            <pc:sldMk cId="528118608" sldId="1502"/>
            <ac:graphicFrameMk id="3" creationId="{3669A8EC-94F1-436C-B9FD-DB8A48D96A35}"/>
          </ac:graphicFrameMkLst>
        </pc:graphicFrameChg>
      </pc:sldChg>
      <pc:sldChg chg="modSp mod">
        <pc:chgData name="Juliana Reschke" userId="bc11cf80-e521-48bb-a158-233ae8d7fb13" providerId="ADAL" clId="{0FD0906C-3675-4CFD-ADEE-CCDD0CACCFFE}" dt="2022-03-31T19:43:52.566" v="7" actId="20577"/>
        <pc:sldMkLst>
          <pc:docMk/>
          <pc:sldMk cId="1043812687" sldId="1520"/>
        </pc:sldMkLst>
        <pc:spChg chg="mod">
          <ac:chgData name="Juliana Reschke" userId="bc11cf80-e521-48bb-a158-233ae8d7fb13" providerId="ADAL" clId="{0FD0906C-3675-4CFD-ADEE-CCDD0CACCFFE}" dt="2022-03-31T19:43:52.566" v="7" actId="20577"/>
          <ac:spMkLst>
            <pc:docMk/>
            <pc:sldMk cId="1043812687" sldId="1520"/>
            <ac:spMk id="15" creationId="{4789250A-B981-43AA-8C27-D9ADF6E32D6C}"/>
          </ac:spMkLst>
        </pc:spChg>
      </pc:sldChg>
      <pc:sldChg chg="modSp mod">
        <pc:chgData name="Juliana Reschke" userId="bc11cf80-e521-48bb-a158-233ae8d7fb13" providerId="ADAL" clId="{0FD0906C-3675-4CFD-ADEE-CCDD0CACCFFE}" dt="2022-04-04T19:05:10.937" v="240" actId="114"/>
        <pc:sldMkLst>
          <pc:docMk/>
          <pc:sldMk cId="3331627602" sldId="1525"/>
        </pc:sldMkLst>
        <pc:spChg chg="mod">
          <ac:chgData name="Juliana Reschke" userId="bc11cf80-e521-48bb-a158-233ae8d7fb13" providerId="ADAL" clId="{0FD0906C-3675-4CFD-ADEE-CCDD0CACCFFE}" dt="2022-04-04T19:05:10.937" v="240" actId="114"/>
          <ac:spMkLst>
            <pc:docMk/>
            <pc:sldMk cId="3331627602" sldId="1525"/>
            <ac:spMk id="4" creationId="{55CE95DE-2BA2-44BB-A726-6BB34557DE1F}"/>
          </ac:spMkLst>
        </pc:spChg>
        <pc:spChg chg="mod">
          <ac:chgData name="Juliana Reschke" userId="bc11cf80-e521-48bb-a158-233ae8d7fb13" providerId="ADAL" clId="{0FD0906C-3675-4CFD-ADEE-CCDD0CACCFFE}" dt="2022-04-04T19:05:05.704" v="239" actId="20577"/>
          <ac:spMkLst>
            <pc:docMk/>
            <pc:sldMk cId="3331627602" sldId="1525"/>
            <ac:spMk id="30" creationId="{828940B7-C084-480F-A507-AC860EDB19D3}"/>
          </ac:spMkLst>
        </pc:spChg>
        <pc:spChg chg="mod">
          <ac:chgData name="Juliana Reschke" userId="bc11cf80-e521-48bb-a158-233ae8d7fb13" providerId="ADAL" clId="{0FD0906C-3675-4CFD-ADEE-CCDD0CACCFFE}" dt="2022-04-04T19:05:01.221" v="231" actId="207"/>
          <ac:spMkLst>
            <pc:docMk/>
            <pc:sldMk cId="3331627602" sldId="1525"/>
            <ac:spMk id="31" creationId="{090ABF36-BA70-4668-B62F-3C14A3A68D18}"/>
          </ac:spMkLst>
        </pc:spChg>
      </pc:sldChg>
      <pc:sldChg chg="modSp mod">
        <pc:chgData name="Juliana Reschke" userId="bc11cf80-e521-48bb-a158-233ae8d7fb13" providerId="ADAL" clId="{0FD0906C-3675-4CFD-ADEE-CCDD0CACCFFE}" dt="2022-04-04T19:01:09.092" v="169" actId="6549"/>
        <pc:sldMkLst>
          <pc:docMk/>
          <pc:sldMk cId="2139545039" sldId="1635"/>
        </pc:sldMkLst>
        <pc:graphicFrameChg chg="modGraphic">
          <ac:chgData name="Juliana Reschke" userId="bc11cf80-e521-48bb-a158-233ae8d7fb13" providerId="ADAL" clId="{0FD0906C-3675-4CFD-ADEE-CCDD0CACCFFE}" dt="2022-04-04T19:01:09.092" v="169" actId="6549"/>
          <ac:graphicFrameMkLst>
            <pc:docMk/>
            <pc:sldMk cId="2139545039" sldId="1635"/>
            <ac:graphicFrameMk id="6" creationId="{63C5BABA-2A5A-4455-A3D7-99F605614071}"/>
          </ac:graphicFrameMkLst>
        </pc:graphicFrameChg>
      </pc:sldChg>
      <pc:sldChg chg="modSp mod">
        <pc:chgData name="Juliana Reschke" userId="bc11cf80-e521-48bb-a158-233ae8d7fb13" providerId="ADAL" clId="{0FD0906C-3675-4CFD-ADEE-CCDD0CACCFFE}" dt="2022-04-04T20:19:29.060" v="438" actId="404"/>
        <pc:sldMkLst>
          <pc:docMk/>
          <pc:sldMk cId="3708865800" sldId="1662"/>
        </pc:sldMkLst>
        <pc:spChg chg="mod">
          <ac:chgData name="Juliana Reschke" userId="bc11cf80-e521-48bb-a158-233ae8d7fb13" providerId="ADAL" clId="{0FD0906C-3675-4CFD-ADEE-CCDD0CACCFFE}" dt="2022-04-04T20:19:29.060" v="438" actId="404"/>
          <ac:spMkLst>
            <pc:docMk/>
            <pc:sldMk cId="3708865800" sldId="1662"/>
            <ac:spMk id="27" creationId="{927139E1-17B4-489D-9985-D32B9976A1E9}"/>
          </ac:spMkLst>
        </pc:spChg>
        <pc:spChg chg="mod">
          <ac:chgData name="Juliana Reschke" userId="bc11cf80-e521-48bb-a158-233ae8d7fb13" providerId="ADAL" clId="{0FD0906C-3675-4CFD-ADEE-CCDD0CACCFFE}" dt="2022-04-04T20:18:52.079" v="406" actId="20577"/>
          <ac:spMkLst>
            <pc:docMk/>
            <pc:sldMk cId="3708865800" sldId="1662"/>
            <ac:spMk id="31" creationId="{73F30F46-31EA-45D5-8266-E29588D3D091}"/>
          </ac:spMkLst>
        </pc:spChg>
      </pc:sldChg>
      <pc:sldChg chg="modSp mod">
        <pc:chgData name="Juliana Reschke" userId="bc11cf80-e521-48bb-a158-233ae8d7fb13" providerId="ADAL" clId="{0FD0906C-3675-4CFD-ADEE-CCDD0CACCFFE}" dt="2022-04-05T13:46:33.389" v="3072" actId="14734"/>
        <pc:sldMkLst>
          <pc:docMk/>
          <pc:sldMk cId="1671008242" sldId="1663"/>
        </pc:sldMkLst>
        <pc:spChg chg="mod">
          <ac:chgData name="Juliana Reschke" userId="bc11cf80-e521-48bb-a158-233ae8d7fb13" providerId="ADAL" clId="{0FD0906C-3675-4CFD-ADEE-CCDD0CACCFFE}" dt="2022-04-05T12:50:17.412" v="1146" actId="108"/>
          <ac:spMkLst>
            <pc:docMk/>
            <pc:sldMk cId="1671008242" sldId="1663"/>
            <ac:spMk id="27" creationId="{11DE6E38-2FF3-4DF0-94D5-8AB812B830D3}"/>
          </ac:spMkLst>
        </pc:spChg>
        <pc:spChg chg="mod">
          <ac:chgData name="Juliana Reschke" userId="bc11cf80-e521-48bb-a158-233ae8d7fb13" providerId="ADAL" clId="{0FD0906C-3675-4CFD-ADEE-CCDD0CACCFFE}" dt="2022-04-05T12:50:22.204" v="1147" actId="1076"/>
          <ac:spMkLst>
            <pc:docMk/>
            <pc:sldMk cId="1671008242" sldId="1663"/>
            <ac:spMk id="32" creationId="{83923A6C-C6DF-4EBD-8E09-326AEC42B075}"/>
          </ac:spMkLst>
        </pc:spChg>
        <pc:graphicFrameChg chg="mod modGraphic">
          <ac:chgData name="Juliana Reschke" userId="bc11cf80-e521-48bb-a158-233ae8d7fb13" providerId="ADAL" clId="{0FD0906C-3675-4CFD-ADEE-CCDD0CACCFFE}" dt="2022-04-05T13:46:33.389" v="3072" actId="14734"/>
          <ac:graphicFrameMkLst>
            <pc:docMk/>
            <pc:sldMk cId="1671008242" sldId="1663"/>
            <ac:graphicFrameMk id="2" creationId="{915E85CD-8C4B-4341-9F45-8067E1FD60A0}"/>
          </ac:graphicFrameMkLst>
        </pc:graphicFrameChg>
      </pc:sldChg>
      <pc:sldChg chg="addSp delSp modSp mod">
        <pc:chgData name="Juliana Reschke" userId="bc11cf80-e521-48bb-a158-233ae8d7fb13" providerId="ADAL" clId="{0FD0906C-3675-4CFD-ADEE-CCDD0CACCFFE}" dt="2022-04-13T14:50:11.149" v="3879" actId="20577"/>
        <pc:sldMkLst>
          <pc:docMk/>
          <pc:sldMk cId="2013885828" sldId="1664"/>
        </pc:sldMkLst>
        <pc:spChg chg="mod">
          <ac:chgData name="Juliana Reschke" userId="bc11cf80-e521-48bb-a158-233ae8d7fb13" providerId="ADAL" clId="{0FD0906C-3675-4CFD-ADEE-CCDD0CACCFFE}" dt="2022-04-13T14:50:11.149" v="3879" actId="20577"/>
          <ac:spMkLst>
            <pc:docMk/>
            <pc:sldMk cId="2013885828" sldId="1664"/>
            <ac:spMk id="32" creationId="{B4920CDA-02E5-41B0-84F0-8BECE56779FB}"/>
          </ac:spMkLst>
        </pc:spChg>
        <pc:graphicFrameChg chg="del">
          <ac:chgData name="Juliana Reschke" userId="bc11cf80-e521-48bb-a158-233ae8d7fb13" providerId="ADAL" clId="{0FD0906C-3675-4CFD-ADEE-CCDD0CACCFFE}" dt="2022-04-05T13:21:02.414" v="2054" actId="478"/>
          <ac:graphicFrameMkLst>
            <pc:docMk/>
            <pc:sldMk cId="2013885828" sldId="1664"/>
            <ac:graphicFrameMk id="22" creationId="{BFD3D038-5768-41B7-9D93-782E9E9A882B}"/>
          </ac:graphicFrameMkLst>
        </pc:graphicFrameChg>
        <pc:picChg chg="add mod">
          <ac:chgData name="Juliana Reschke" userId="bc11cf80-e521-48bb-a158-233ae8d7fb13" providerId="ADAL" clId="{0FD0906C-3675-4CFD-ADEE-CCDD0CACCFFE}" dt="2022-04-05T13:49:47.177" v="3241" actId="1076"/>
          <ac:picMkLst>
            <pc:docMk/>
            <pc:sldMk cId="2013885828" sldId="1664"/>
            <ac:picMk id="6" creationId="{5D7D9CA5-42F1-4FB0-AA81-E027EB25D982}"/>
          </ac:picMkLst>
        </pc:picChg>
      </pc:sldChg>
      <pc:sldChg chg="modSp mod">
        <pc:chgData name="Juliana Reschke" userId="bc11cf80-e521-48bb-a158-233ae8d7fb13" providerId="ADAL" clId="{0FD0906C-3675-4CFD-ADEE-CCDD0CACCFFE}" dt="2022-04-05T15:58:44.954" v="3307" actId="13926"/>
        <pc:sldMkLst>
          <pc:docMk/>
          <pc:sldMk cId="203315682" sldId="1665"/>
        </pc:sldMkLst>
        <pc:spChg chg="mod">
          <ac:chgData name="Juliana Reschke" userId="bc11cf80-e521-48bb-a158-233ae8d7fb13" providerId="ADAL" clId="{0FD0906C-3675-4CFD-ADEE-CCDD0CACCFFE}" dt="2022-04-05T15:58:44.954" v="3307" actId="13926"/>
          <ac:spMkLst>
            <pc:docMk/>
            <pc:sldMk cId="203315682" sldId="1665"/>
            <ac:spMk id="5" creationId="{00000000-0000-0000-0000-000000000000}"/>
          </ac:spMkLst>
        </pc:spChg>
        <pc:graphicFrameChg chg="mod modGraphic">
          <ac:chgData name="Juliana Reschke" userId="bc11cf80-e521-48bb-a158-233ae8d7fb13" providerId="ADAL" clId="{0FD0906C-3675-4CFD-ADEE-CCDD0CACCFFE}" dt="2022-04-05T15:53:55.009" v="3306" actId="1076"/>
          <ac:graphicFrameMkLst>
            <pc:docMk/>
            <pc:sldMk cId="203315682" sldId="1665"/>
            <ac:graphicFrameMk id="24" creationId="{1339CC4D-82BA-43FC-B74A-45EEC7EBBC2F}"/>
          </ac:graphicFrameMkLst>
        </pc:graphicFrameChg>
      </pc:sldChg>
      <pc:sldChg chg="addSp delSp modSp mod">
        <pc:chgData name="Juliana Reschke" userId="bc11cf80-e521-48bb-a158-233ae8d7fb13" providerId="ADAL" clId="{0FD0906C-3675-4CFD-ADEE-CCDD0CACCFFE}" dt="2022-04-13T14:50:58.307" v="3880" actId="108"/>
        <pc:sldMkLst>
          <pc:docMk/>
          <pc:sldMk cId="434261298" sldId="1666"/>
        </pc:sldMkLst>
        <pc:spChg chg="mod">
          <ac:chgData name="Juliana Reschke" userId="bc11cf80-e521-48bb-a158-233ae8d7fb13" providerId="ADAL" clId="{0FD0906C-3675-4CFD-ADEE-CCDD0CACCFFE}" dt="2022-04-13T14:50:58.307" v="3880" actId="108"/>
          <ac:spMkLst>
            <pc:docMk/>
            <pc:sldMk cId="434261298" sldId="1666"/>
            <ac:spMk id="32" creationId="{B4920CDA-02E5-41B0-84F0-8BECE56779FB}"/>
          </ac:spMkLst>
        </pc:spChg>
        <pc:graphicFrameChg chg="del">
          <ac:chgData name="Juliana Reschke" userId="bc11cf80-e521-48bb-a158-233ae8d7fb13" providerId="ADAL" clId="{0FD0906C-3675-4CFD-ADEE-CCDD0CACCFFE}" dt="2022-04-05T17:52:18.414" v="3450" actId="478"/>
          <ac:graphicFrameMkLst>
            <pc:docMk/>
            <pc:sldMk cId="434261298" sldId="1666"/>
            <ac:graphicFrameMk id="6" creationId="{18E5358C-57F6-4F01-B62D-5606C27FEA45}"/>
          </ac:graphicFrameMkLst>
        </pc:graphicFrameChg>
        <pc:graphicFrameChg chg="add mod">
          <ac:chgData name="Juliana Reschke" userId="bc11cf80-e521-48bb-a158-233ae8d7fb13" providerId="ADAL" clId="{0FD0906C-3675-4CFD-ADEE-CCDD0CACCFFE}" dt="2022-04-05T17:59:03.545" v="3521" actId="1076"/>
          <ac:graphicFrameMkLst>
            <pc:docMk/>
            <pc:sldMk cId="434261298" sldId="1666"/>
            <ac:graphicFrameMk id="7" creationId="{18E5358C-57F6-4F01-B62D-5606C27FEA45}"/>
          </ac:graphicFrameMkLst>
        </pc:graphicFrameChg>
      </pc:sldChg>
      <pc:sldChg chg="addSp delSp modSp mod">
        <pc:chgData name="Juliana Reschke" userId="bc11cf80-e521-48bb-a158-233ae8d7fb13" providerId="ADAL" clId="{0FD0906C-3675-4CFD-ADEE-CCDD0CACCFFE}" dt="2022-04-13T14:11:49.837" v="3862" actId="20577"/>
        <pc:sldMkLst>
          <pc:docMk/>
          <pc:sldMk cId="726431040" sldId="1670"/>
        </pc:sldMkLst>
        <pc:spChg chg="mod">
          <ac:chgData name="Juliana Reschke" userId="bc11cf80-e521-48bb-a158-233ae8d7fb13" providerId="ADAL" clId="{0FD0906C-3675-4CFD-ADEE-CCDD0CACCFFE}" dt="2022-04-13T14:11:49.837" v="3862" actId="20577"/>
          <ac:spMkLst>
            <pc:docMk/>
            <pc:sldMk cId="726431040" sldId="1670"/>
            <ac:spMk id="4" creationId="{4535D3E0-2333-41EB-8D24-A1C609B397C0}"/>
          </ac:spMkLst>
        </pc:spChg>
        <pc:spChg chg="add del mod">
          <ac:chgData name="Juliana Reschke" userId="bc11cf80-e521-48bb-a158-233ae8d7fb13" providerId="ADAL" clId="{0FD0906C-3675-4CFD-ADEE-CCDD0CACCFFE}" dt="2022-04-13T12:52:11.698" v="3527"/>
          <ac:spMkLst>
            <pc:docMk/>
            <pc:sldMk cId="726431040" sldId="1670"/>
            <ac:spMk id="5" creationId="{3B15552D-546D-479F-B0F7-F07E5E629A32}"/>
          </ac:spMkLst>
        </pc:spChg>
        <pc:spChg chg="mod">
          <ac:chgData name="Juliana Reschke" userId="bc11cf80-e521-48bb-a158-233ae8d7fb13" providerId="ADAL" clId="{0FD0906C-3675-4CFD-ADEE-CCDD0CACCFFE}" dt="2022-04-13T14:07:18.666" v="3844" actId="1076"/>
          <ac:spMkLst>
            <pc:docMk/>
            <pc:sldMk cId="726431040" sldId="1670"/>
            <ac:spMk id="6" creationId="{3219C584-EBC3-4907-A553-DE9B0E76FAB8}"/>
          </ac:spMkLst>
        </pc:spChg>
        <pc:picChg chg="del">
          <ac:chgData name="Juliana Reschke" userId="bc11cf80-e521-48bb-a158-233ae8d7fb13" providerId="ADAL" clId="{0FD0906C-3675-4CFD-ADEE-CCDD0CACCFFE}" dt="2022-04-04T18:58:03.429" v="58" actId="478"/>
          <ac:picMkLst>
            <pc:docMk/>
            <pc:sldMk cId="726431040" sldId="1670"/>
            <ac:picMk id="5" creationId="{119AC1F5-7B4F-4C26-A1B9-7F2FA99C0271}"/>
          </ac:picMkLst>
        </pc:picChg>
        <pc:picChg chg="add del mod ord">
          <ac:chgData name="Juliana Reschke" userId="bc11cf80-e521-48bb-a158-233ae8d7fb13" providerId="ADAL" clId="{0FD0906C-3675-4CFD-ADEE-CCDD0CACCFFE}" dt="2022-04-13T14:05:53.098" v="3835" actId="478"/>
          <ac:picMkLst>
            <pc:docMk/>
            <pc:sldMk cId="726431040" sldId="1670"/>
            <ac:picMk id="7" creationId="{3A79947F-EAEF-4911-89CA-4D9839FDF799}"/>
          </ac:picMkLst>
        </pc:picChg>
      </pc:sldChg>
      <pc:sldChg chg="modSp mod">
        <pc:chgData name="Juliana Reschke" userId="bc11cf80-e521-48bb-a158-233ae8d7fb13" providerId="ADAL" clId="{0FD0906C-3675-4CFD-ADEE-CCDD0CACCFFE}" dt="2022-04-04T19:51:48.538" v="404" actId="13926"/>
        <pc:sldMkLst>
          <pc:docMk/>
          <pc:sldMk cId="3461121249" sldId="1673"/>
        </pc:sldMkLst>
        <pc:spChg chg="mod">
          <ac:chgData name="Juliana Reschke" userId="bc11cf80-e521-48bb-a158-233ae8d7fb13" providerId="ADAL" clId="{0FD0906C-3675-4CFD-ADEE-CCDD0CACCFFE}" dt="2022-04-04T19:51:48.538" v="404" actId="13926"/>
          <ac:spMkLst>
            <pc:docMk/>
            <pc:sldMk cId="3461121249" sldId="1673"/>
            <ac:spMk id="138" creationId="{EE42AE11-4358-4CEA-8D6E-C776C92A2779}"/>
          </ac:spMkLst>
        </pc:spChg>
        <pc:graphicFrameChg chg="modGraphic">
          <ac:chgData name="Juliana Reschke" userId="bc11cf80-e521-48bb-a158-233ae8d7fb13" providerId="ADAL" clId="{0FD0906C-3675-4CFD-ADEE-CCDD0CACCFFE}" dt="2022-04-04T19:51:24.080" v="365" actId="20577"/>
          <ac:graphicFrameMkLst>
            <pc:docMk/>
            <pc:sldMk cId="3461121249" sldId="1673"/>
            <ac:graphicFrameMk id="2" creationId="{B08D084E-767E-4095-9010-6A348AFD0709}"/>
          </ac:graphicFrameMkLst>
        </pc:graphicFrameChg>
      </pc:sldChg>
      <pc:sldChg chg="modSp mod">
        <pc:chgData name="Juliana Reschke" userId="bc11cf80-e521-48bb-a158-233ae8d7fb13" providerId="ADAL" clId="{0FD0906C-3675-4CFD-ADEE-CCDD0CACCFFE}" dt="2022-04-13T14:24:58.014" v="3877" actId="13926"/>
        <pc:sldMkLst>
          <pc:docMk/>
          <pc:sldMk cId="693849991" sldId="1678"/>
        </pc:sldMkLst>
        <pc:graphicFrameChg chg="modGraphic">
          <ac:chgData name="Juliana Reschke" userId="bc11cf80-e521-48bb-a158-233ae8d7fb13" providerId="ADAL" clId="{0FD0906C-3675-4CFD-ADEE-CCDD0CACCFFE}" dt="2022-04-13T14:22:13.035" v="3872" actId="13926"/>
          <ac:graphicFrameMkLst>
            <pc:docMk/>
            <pc:sldMk cId="693849991" sldId="1678"/>
            <ac:graphicFrameMk id="5" creationId="{8C1E32AA-ECC6-4D43-B818-43EAF8B25F28}"/>
          </ac:graphicFrameMkLst>
        </pc:graphicFrameChg>
        <pc:graphicFrameChg chg="modGraphic">
          <ac:chgData name="Juliana Reschke" userId="bc11cf80-e521-48bb-a158-233ae8d7fb13" providerId="ADAL" clId="{0FD0906C-3675-4CFD-ADEE-CCDD0CACCFFE}" dt="2022-04-13T14:24:58.014" v="3877" actId="13926"/>
          <ac:graphicFrameMkLst>
            <pc:docMk/>
            <pc:sldMk cId="693849991" sldId="1678"/>
            <ac:graphicFrameMk id="6" creationId="{4A9C139F-0369-4998-B220-E1DA31BB5D68}"/>
          </ac:graphicFrameMkLst>
        </pc:graphicFrameChg>
      </pc:sldChg>
      <pc:sldChg chg="addSp delSp modSp mod">
        <pc:chgData name="Juliana Reschke" userId="bc11cf80-e521-48bb-a158-233ae8d7fb13" providerId="ADAL" clId="{0FD0906C-3675-4CFD-ADEE-CCDD0CACCFFE}" dt="2022-04-05T13:35:45.974" v="2688" actId="13926"/>
        <pc:sldMkLst>
          <pc:docMk/>
          <pc:sldMk cId="3221454560" sldId="1682"/>
        </pc:sldMkLst>
        <pc:spChg chg="mod">
          <ac:chgData name="Juliana Reschke" userId="bc11cf80-e521-48bb-a158-233ae8d7fb13" providerId="ADAL" clId="{0FD0906C-3675-4CFD-ADEE-CCDD0CACCFFE}" dt="2022-04-05T12:39:25.599" v="934" actId="20577"/>
          <ac:spMkLst>
            <pc:docMk/>
            <pc:sldMk cId="3221454560" sldId="1682"/>
            <ac:spMk id="7" creationId="{8BE807CB-94A4-426B-B6D5-1225B3C13D18}"/>
          </ac:spMkLst>
        </pc:spChg>
        <pc:spChg chg="mod">
          <ac:chgData name="Juliana Reschke" userId="bc11cf80-e521-48bb-a158-233ae8d7fb13" providerId="ADAL" clId="{0FD0906C-3675-4CFD-ADEE-CCDD0CACCFFE}" dt="2022-04-05T12:40:51.646" v="969" actId="20577"/>
          <ac:spMkLst>
            <pc:docMk/>
            <pc:sldMk cId="3221454560" sldId="1682"/>
            <ac:spMk id="8" creationId="{F6D000FA-24F7-47A6-B34D-919976695901}"/>
          </ac:spMkLst>
        </pc:spChg>
        <pc:graphicFrameChg chg="del modGraphic">
          <ac:chgData name="Juliana Reschke" userId="bc11cf80-e521-48bb-a158-233ae8d7fb13" providerId="ADAL" clId="{0FD0906C-3675-4CFD-ADEE-CCDD0CACCFFE}" dt="2022-04-05T12:35:36.546" v="864" actId="478"/>
          <ac:graphicFrameMkLst>
            <pc:docMk/>
            <pc:sldMk cId="3221454560" sldId="1682"/>
            <ac:graphicFrameMk id="2" creationId="{34D41353-A9DA-4CDA-B0E7-50F68FF41C1E}"/>
          </ac:graphicFrameMkLst>
        </pc:graphicFrameChg>
        <pc:graphicFrameChg chg="add del mod">
          <ac:chgData name="Juliana Reschke" userId="bc11cf80-e521-48bb-a158-233ae8d7fb13" providerId="ADAL" clId="{0FD0906C-3675-4CFD-ADEE-CCDD0CACCFFE}" dt="2022-04-05T12:32:41.656" v="841"/>
          <ac:graphicFrameMkLst>
            <pc:docMk/>
            <pc:sldMk cId="3221454560" sldId="1682"/>
            <ac:graphicFrameMk id="3" creationId="{D7FED235-FCD2-4F4A-A601-B6DB1CF1CB89}"/>
          </ac:graphicFrameMkLst>
        </pc:graphicFrameChg>
        <pc:graphicFrameChg chg="mod modGraphic">
          <ac:chgData name="Juliana Reschke" userId="bc11cf80-e521-48bb-a158-233ae8d7fb13" providerId="ADAL" clId="{0FD0906C-3675-4CFD-ADEE-CCDD0CACCFFE}" dt="2022-04-05T13:35:45.974" v="2688" actId="13926"/>
          <ac:graphicFrameMkLst>
            <pc:docMk/>
            <pc:sldMk cId="3221454560" sldId="1682"/>
            <ac:graphicFrameMk id="4" creationId="{9375FC01-FD11-4139-A9CF-CD834E94C708}"/>
          </ac:graphicFrameMkLst>
        </pc:graphicFrameChg>
      </pc:sldChg>
      <pc:sldChg chg="addSp delSp modSp mod">
        <pc:chgData name="Juliana Reschke" userId="bc11cf80-e521-48bb-a158-233ae8d7fb13" providerId="ADAL" clId="{0FD0906C-3675-4CFD-ADEE-CCDD0CACCFFE}" dt="2022-04-04T21:15:54.542" v="732" actId="20577"/>
        <pc:sldMkLst>
          <pc:docMk/>
          <pc:sldMk cId="2550873574" sldId="1684"/>
        </pc:sldMkLst>
        <pc:spChg chg="mod">
          <ac:chgData name="Juliana Reschke" userId="bc11cf80-e521-48bb-a158-233ae8d7fb13" providerId="ADAL" clId="{0FD0906C-3675-4CFD-ADEE-CCDD0CACCFFE}" dt="2022-04-04T21:14:40.715" v="697" actId="20577"/>
          <ac:spMkLst>
            <pc:docMk/>
            <pc:sldMk cId="2550873574" sldId="1684"/>
            <ac:spMk id="5" creationId="{3BF59F33-8328-4934-B352-F4619685EA6D}"/>
          </ac:spMkLst>
        </pc:spChg>
        <pc:graphicFrameChg chg="mod modGraphic">
          <ac:chgData name="Juliana Reschke" userId="bc11cf80-e521-48bb-a158-233ae8d7fb13" providerId="ADAL" clId="{0FD0906C-3675-4CFD-ADEE-CCDD0CACCFFE}" dt="2022-04-04T21:15:05.918" v="722" actId="20577"/>
          <ac:graphicFrameMkLst>
            <pc:docMk/>
            <pc:sldMk cId="2550873574" sldId="1684"/>
            <ac:graphicFrameMk id="2" creationId="{F6632947-560A-4E04-B3D2-5E724EE3AB3A}"/>
          </ac:graphicFrameMkLst>
        </pc:graphicFrameChg>
        <pc:graphicFrameChg chg="del mod">
          <ac:chgData name="Juliana Reschke" userId="bc11cf80-e521-48bb-a158-233ae8d7fb13" providerId="ADAL" clId="{0FD0906C-3675-4CFD-ADEE-CCDD0CACCFFE}" dt="2022-04-04T21:00:05.180" v="610" actId="478"/>
          <ac:graphicFrameMkLst>
            <pc:docMk/>
            <pc:sldMk cId="2550873574" sldId="1684"/>
            <ac:graphicFrameMk id="6" creationId="{144ED0BA-2847-469B-A987-F1F04A9D5DFE}"/>
          </ac:graphicFrameMkLst>
        </pc:graphicFrameChg>
        <pc:graphicFrameChg chg="add mod">
          <ac:chgData name="Juliana Reschke" userId="bc11cf80-e521-48bb-a158-233ae8d7fb13" providerId="ADAL" clId="{0FD0906C-3675-4CFD-ADEE-CCDD0CACCFFE}" dt="2022-04-04T21:15:54.542" v="732" actId="20577"/>
          <ac:graphicFrameMkLst>
            <pc:docMk/>
            <pc:sldMk cId="2550873574" sldId="1684"/>
            <ac:graphicFrameMk id="7" creationId="{144ED0BA-2847-469B-A987-F1F04A9D5DFE}"/>
          </ac:graphicFrameMkLst>
        </pc:graphicFrameChg>
      </pc:sldChg>
      <pc:sldChg chg="addSp delSp modSp mod">
        <pc:chgData name="Juliana Reschke" userId="bc11cf80-e521-48bb-a158-233ae8d7fb13" providerId="ADAL" clId="{0FD0906C-3675-4CFD-ADEE-CCDD0CACCFFE}" dt="2022-04-05T13:16:59.381" v="2048" actId="207"/>
        <pc:sldMkLst>
          <pc:docMk/>
          <pc:sldMk cId="3695184643" sldId="1686"/>
        </pc:sldMkLst>
        <pc:spChg chg="mod">
          <ac:chgData name="Juliana Reschke" userId="bc11cf80-e521-48bb-a158-233ae8d7fb13" providerId="ADAL" clId="{0FD0906C-3675-4CFD-ADEE-CCDD0CACCFFE}" dt="2022-04-05T13:11:36.344" v="2044" actId="1076"/>
          <ac:spMkLst>
            <pc:docMk/>
            <pc:sldMk cId="3695184643" sldId="1686"/>
            <ac:spMk id="11" creationId="{8250D6CC-8275-46AA-B681-E697EB5D7A56}"/>
          </ac:spMkLst>
        </pc:spChg>
        <pc:graphicFrameChg chg="del mod">
          <ac:chgData name="Juliana Reschke" userId="bc11cf80-e521-48bb-a158-233ae8d7fb13" providerId="ADAL" clId="{0FD0906C-3675-4CFD-ADEE-CCDD0CACCFFE}" dt="2022-04-05T13:09:37.663" v="1914" actId="478"/>
          <ac:graphicFrameMkLst>
            <pc:docMk/>
            <pc:sldMk cId="3695184643" sldId="1686"/>
            <ac:graphicFrameMk id="8" creationId="{053E4029-4315-4ABD-804D-BD0695040884}"/>
          </ac:graphicFrameMkLst>
        </pc:graphicFrameChg>
        <pc:picChg chg="add mod">
          <ac:chgData name="Juliana Reschke" userId="bc11cf80-e521-48bb-a158-233ae8d7fb13" providerId="ADAL" clId="{0FD0906C-3675-4CFD-ADEE-CCDD0CACCFFE}" dt="2022-04-05T13:16:59.381" v="2048" actId="207"/>
          <ac:picMkLst>
            <pc:docMk/>
            <pc:sldMk cId="3695184643" sldId="1686"/>
            <ac:picMk id="5" creationId="{5FDD23D5-4E17-42B6-8F41-6B297B4D081F}"/>
          </ac:picMkLst>
        </pc:picChg>
      </pc:sldChg>
      <pc:sldChg chg="modSp del mod">
        <pc:chgData name="Juliana Reschke" userId="bc11cf80-e521-48bb-a158-233ae8d7fb13" providerId="ADAL" clId="{0FD0906C-3675-4CFD-ADEE-CCDD0CACCFFE}" dt="2022-04-13T14:05:55.854" v="3836" actId="2696"/>
        <pc:sldMkLst>
          <pc:docMk/>
          <pc:sldMk cId="91487561" sldId="1687"/>
        </pc:sldMkLst>
        <pc:spChg chg="mod">
          <ac:chgData name="Juliana Reschke" userId="bc11cf80-e521-48bb-a158-233ae8d7fb13" providerId="ADAL" clId="{0FD0906C-3675-4CFD-ADEE-CCDD0CACCFFE}" dt="2022-04-13T14:05:11.590" v="3825" actId="20577"/>
          <ac:spMkLst>
            <pc:docMk/>
            <pc:sldMk cId="91487561" sldId="1687"/>
            <ac:spMk id="4" creationId="{4535D3E0-2333-41EB-8D24-A1C609B397C0}"/>
          </ac:spMkLst>
        </pc:spChg>
        <pc:spChg chg="mod">
          <ac:chgData name="Juliana Reschke" userId="bc11cf80-e521-48bb-a158-233ae8d7fb13" providerId="ADAL" clId="{0FD0906C-3675-4CFD-ADEE-CCDD0CACCFFE}" dt="2022-04-04T18:58:40.288" v="120" actId="20577"/>
          <ac:spMkLst>
            <pc:docMk/>
            <pc:sldMk cId="91487561" sldId="1687"/>
            <ac:spMk id="6" creationId="{3219C584-EBC3-4907-A553-DE9B0E76FAB8}"/>
          </ac:spMkLst>
        </pc:spChg>
      </pc:sldChg>
    </pc:docChg>
  </pc:docChgLst>
  <pc:docChgLst>
    <pc:chgData name="Guilherme Falceta" userId="473ba443-6fbe-48a9-81f4-5a908b64145e" providerId="ADAL" clId="{B82B6F5B-CF7A-4F84-9824-B95665754E58}"/>
    <pc:docChg chg="modSld">
      <pc:chgData name="Guilherme Falceta" userId="473ba443-6fbe-48a9-81f4-5a908b64145e" providerId="ADAL" clId="{B82B6F5B-CF7A-4F84-9824-B95665754E58}" dt="2021-07-27T13:19:50.258" v="41" actId="20577"/>
      <pc:docMkLst>
        <pc:docMk/>
      </pc:docMkLst>
      <pc:sldChg chg="modSp mod">
        <pc:chgData name="Guilherme Falceta" userId="473ba443-6fbe-48a9-81f4-5a908b64145e" providerId="ADAL" clId="{B82B6F5B-CF7A-4F84-9824-B95665754E58}" dt="2021-07-27T13:19:50.258" v="41" actId="20577"/>
        <pc:sldMkLst>
          <pc:docMk/>
          <pc:sldMk cId="1652522170" sldId="1342"/>
        </pc:sldMkLst>
        <pc:spChg chg="mod">
          <ac:chgData name="Guilherme Falceta" userId="473ba443-6fbe-48a9-81f4-5a908b64145e" providerId="ADAL" clId="{B82B6F5B-CF7A-4F84-9824-B95665754E58}" dt="2021-07-27T13:19:50.258" v="41" actId="20577"/>
          <ac:spMkLst>
            <pc:docMk/>
            <pc:sldMk cId="1652522170" sldId="1342"/>
            <ac:spMk id="5" creationId="{403EFA86-559B-4D84-BC6E-7D4FA499D1B1}"/>
          </ac:spMkLst>
        </pc:spChg>
      </pc:sldChg>
    </pc:docChg>
  </pc:docChgLst>
  <pc:docChgLst>
    <pc:chgData name="Juliana Reschke" userId="bc11cf80-e521-48bb-a158-233ae8d7fb13" providerId="ADAL" clId="{F8C7D580-A854-45DA-8220-164DC945A25E}"/>
    <pc:docChg chg="undo redo custSel addSld delSld modSld sldOrd modSection">
      <pc:chgData name="Juliana Reschke" userId="bc11cf80-e521-48bb-a158-233ae8d7fb13" providerId="ADAL" clId="{F8C7D580-A854-45DA-8220-164DC945A25E}" dt="2021-10-22T20:15:14.024" v="6565" actId="13926"/>
      <pc:docMkLst>
        <pc:docMk/>
      </pc:docMkLst>
      <pc:sldChg chg="del">
        <pc:chgData name="Juliana Reschke" userId="bc11cf80-e521-48bb-a158-233ae8d7fb13" providerId="ADAL" clId="{F8C7D580-A854-45DA-8220-164DC945A25E}" dt="2021-10-19T13:34:03.152" v="160" actId="2696"/>
        <pc:sldMkLst>
          <pc:docMk/>
          <pc:sldMk cId="445678767" sldId="257"/>
        </pc:sldMkLst>
      </pc:sldChg>
      <pc:sldChg chg="modSp mod">
        <pc:chgData name="Juliana Reschke" userId="bc11cf80-e521-48bb-a158-233ae8d7fb13" providerId="ADAL" clId="{F8C7D580-A854-45DA-8220-164DC945A25E}" dt="2021-10-19T21:29:04.323" v="5948" actId="13926"/>
        <pc:sldMkLst>
          <pc:docMk/>
          <pc:sldMk cId="1652522170" sldId="1342"/>
        </pc:sldMkLst>
        <pc:spChg chg="mod">
          <ac:chgData name="Juliana Reschke" userId="bc11cf80-e521-48bb-a158-233ae8d7fb13" providerId="ADAL" clId="{F8C7D580-A854-45DA-8220-164DC945A25E}" dt="2021-10-19T21:29:04.323" v="5948" actId="13926"/>
          <ac:spMkLst>
            <pc:docMk/>
            <pc:sldMk cId="1652522170" sldId="1342"/>
            <ac:spMk id="5" creationId="{403EFA86-559B-4D84-BC6E-7D4FA499D1B1}"/>
          </ac:spMkLst>
        </pc:spChg>
      </pc:sldChg>
      <pc:sldChg chg="addSp delSp modSp mod">
        <pc:chgData name="Juliana Reschke" userId="bc11cf80-e521-48bb-a158-233ae8d7fb13" providerId="ADAL" clId="{F8C7D580-A854-45DA-8220-164DC945A25E}" dt="2021-10-22T18:58:36.147" v="6422" actId="5793"/>
        <pc:sldMkLst>
          <pc:docMk/>
          <pc:sldMk cId="2303788196" sldId="1350"/>
        </pc:sldMkLst>
        <pc:spChg chg="del mod">
          <ac:chgData name="Juliana Reschke" userId="bc11cf80-e521-48bb-a158-233ae8d7fb13" providerId="ADAL" clId="{F8C7D580-A854-45DA-8220-164DC945A25E}" dt="2021-10-19T20:03:48.149" v="3275"/>
          <ac:spMkLst>
            <pc:docMk/>
            <pc:sldMk cId="2303788196" sldId="1350"/>
            <ac:spMk id="8" creationId="{86CA0A9D-9E49-4A99-BCCB-112469D4572F}"/>
          </ac:spMkLst>
        </pc:spChg>
        <pc:spChg chg="mod">
          <ac:chgData name="Juliana Reschke" userId="bc11cf80-e521-48bb-a158-233ae8d7fb13" providerId="ADAL" clId="{F8C7D580-A854-45DA-8220-164DC945A25E}" dt="2021-10-22T18:58:36.147" v="6422" actId="5793"/>
          <ac:spMkLst>
            <pc:docMk/>
            <pc:sldMk cId="2303788196" sldId="1350"/>
            <ac:spMk id="11" creationId="{8250D6CC-8275-46AA-B681-E697EB5D7A56}"/>
          </ac:spMkLst>
        </pc:spChg>
        <pc:graphicFrameChg chg="add mod">
          <ac:chgData name="Juliana Reschke" userId="bc11cf80-e521-48bb-a158-233ae8d7fb13" providerId="ADAL" clId="{F8C7D580-A854-45DA-8220-164DC945A25E}" dt="2021-10-19T20:41:10.071" v="4635" actId="1076"/>
          <ac:graphicFrameMkLst>
            <pc:docMk/>
            <pc:sldMk cId="2303788196" sldId="1350"/>
            <ac:graphicFrameMk id="5" creationId="{00000000-0008-0000-0B00-000005000000}"/>
          </ac:graphicFrameMkLst>
        </pc:graphicFrameChg>
      </pc:sldChg>
      <pc:sldChg chg="addSp delSp modSp add mod">
        <pc:chgData name="Juliana Reschke" userId="bc11cf80-e521-48bb-a158-233ae8d7fb13" providerId="ADAL" clId="{F8C7D580-A854-45DA-8220-164DC945A25E}" dt="2021-10-19T21:18:03.316" v="5830" actId="255"/>
        <pc:sldMkLst>
          <pc:docMk/>
          <pc:sldMk cId="1158465888" sldId="1394"/>
        </pc:sldMkLst>
        <pc:spChg chg="mod">
          <ac:chgData name="Juliana Reschke" userId="bc11cf80-e521-48bb-a158-233ae8d7fb13" providerId="ADAL" clId="{F8C7D580-A854-45DA-8220-164DC945A25E}" dt="2021-10-19T21:17:39.546" v="5822" actId="1076"/>
          <ac:spMkLst>
            <pc:docMk/>
            <pc:sldMk cId="1158465888" sldId="1394"/>
            <ac:spMk id="8" creationId="{6F7D7D4B-576F-477D-9D0D-03378D714921}"/>
          </ac:spMkLst>
        </pc:spChg>
        <pc:spChg chg="mod">
          <ac:chgData name="Juliana Reschke" userId="bc11cf80-e521-48bb-a158-233ae8d7fb13" providerId="ADAL" clId="{F8C7D580-A854-45DA-8220-164DC945A25E}" dt="2021-10-19T21:16:54.228" v="5806" actId="108"/>
          <ac:spMkLst>
            <pc:docMk/>
            <pc:sldMk cId="1158465888" sldId="1394"/>
            <ac:spMk id="9" creationId="{A00310A6-1BCF-4F61-ADE1-1D5D76A17BEE}"/>
          </ac:spMkLst>
        </pc:spChg>
        <pc:graphicFrameChg chg="del">
          <ac:chgData name="Juliana Reschke" userId="bc11cf80-e521-48bb-a158-233ae8d7fb13" providerId="ADAL" clId="{F8C7D580-A854-45DA-8220-164DC945A25E}" dt="2021-10-19T21:17:31.290" v="5819" actId="478"/>
          <ac:graphicFrameMkLst>
            <pc:docMk/>
            <pc:sldMk cId="1158465888" sldId="1394"/>
            <ac:graphicFrameMk id="6" creationId="{00000000-0008-0000-0B00-000006000000}"/>
          </ac:graphicFrameMkLst>
        </pc:graphicFrameChg>
        <pc:graphicFrameChg chg="add mod">
          <ac:chgData name="Juliana Reschke" userId="bc11cf80-e521-48bb-a158-233ae8d7fb13" providerId="ADAL" clId="{F8C7D580-A854-45DA-8220-164DC945A25E}" dt="2021-10-19T21:18:03.316" v="5830" actId="255"/>
          <ac:graphicFrameMkLst>
            <pc:docMk/>
            <pc:sldMk cId="1158465888" sldId="1394"/>
            <ac:graphicFrameMk id="7" creationId="{2167FD9E-5D83-4C25-9531-78705A29C4BF}"/>
          </ac:graphicFrameMkLst>
        </pc:graphicFrameChg>
      </pc:sldChg>
      <pc:sldChg chg="modSp del mod">
        <pc:chgData name="Juliana Reschke" userId="bc11cf80-e521-48bb-a158-233ae8d7fb13" providerId="ADAL" clId="{F8C7D580-A854-45DA-8220-164DC945A25E}" dt="2021-10-19T13:34:15.087" v="166" actId="2696"/>
        <pc:sldMkLst>
          <pc:docMk/>
          <pc:sldMk cId="1721274491" sldId="1419"/>
        </pc:sldMkLst>
        <pc:spChg chg="mod">
          <ac:chgData name="Juliana Reschke" userId="bc11cf80-e521-48bb-a158-233ae8d7fb13" providerId="ADAL" clId="{F8C7D580-A854-45DA-8220-164DC945A25E}" dt="2021-10-19T13:25:55.237" v="22" actId="13926"/>
          <ac:spMkLst>
            <pc:docMk/>
            <pc:sldMk cId="1721274491" sldId="1419"/>
            <ac:spMk id="505" creationId="{297C8EBD-2AEE-450B-99BC-1D7B409A44B7}"/>
          </ac:spMkLst>
        </pc:spChg>
      </pc:sldChg>
      <pc:sldChg chg="modSp mod">
        <pc:chgData name="Juliana Reschke" userId="bc11cf80-e521-48bb-a158-233ae8d7fb13" providerId="ADAL" clId="{F8C7D580-A854-45DA-8220-164DC945A25E}" dt="2021-10-22T20:15:14.024" v="6565" actId="13926"/>
        <pc:sldMkLst>
          <pc:docMk/>
          <pc:sldMk cId="1617125184" sldId="1468"/>
        </pc:sldMkLst>
        <pc:graphicFrameChg chg="mod modGraphic">
          <ac:chgData name="Juliana Reschke" userId="bc11cf80-e521-48bb-a158-233ae8d7fb13" providerId="ADAL" clId="{F8C7D580-A854-45DA-8220-164DC945A25E}" dt="2021-10-22T20:15:14.024" v="6565" actId="13926"/>
          <ac:graphicFrameMkLst>
            <pc:docMk/>
            <pc:sldMk cId="1617125184" sldId="1468"/>
            <ac:graphicFrameMk id="8" creationId="{D1369BAF-4AA8-46D5-ABE3-F06C634F068B}"/>
          </ac:graphicFrameMkLst>
        </pc:graphicFrameChg>
      </pc:sldChg>
      <pc:sldChg chg="modSp mod">
        <pc:chgData name="Juliana Reschke" userId="bc11cf80-e521-48bb-a158-233ae8d7fb13" providerId="ADAL" clId="{F8C7D580-A854-45DA-8220-164DC945A25E}" dt="2021-10-22T19:02:01.062" v="6454" actId="13926"/>
        <pc:sldMkLst>
          <pc:docMk/>
          <pc:sldMk cId="75193242" sldId="1476"/>
        </pc:sldMkLst>
        <pc:spChg chg="mod">
          <ac:chgData name="Juliana Reschke" userId="bc11cf80-e521-48bb-a158-233ae8d7fb13" providerId="ADAL" clId="{F8C7D580-A854-45DA-8220-164DC945A25E}" dt="2021-10-22T19:02:01.062" v="6454" actId="13926"/>
          <ac:spMkLst>
            <pc:docMk/>
            <pc:sldMk cId="75193242" sldId="1476"/>
            <ac:spMk id="46" creationId="{8034B353-9511-4EFB-A102-DA156FB1C662}"/>
          </ac:spMkLst>
        </pc:spChg>
      </pc:sldChg>
      <pc:sldChg chg="addSp delSp modSp mod">
        <pc:chgData name="Juliana Reschke" userId="bc11cf80-e521-48bb-a158-233ae8d7fb13" providerId="ADAL" clId="{F8C7D580-A854-45DA-8220-164DC945A25E}" dt="2021-10-22T14:42:04.013" v="5989" actId="20577"/>
        <pc:sldMkLst>
          <pc:docMk/>
          <pc:sldMk cId="1111706679" sldId="1481"/>
        </pc:sldMkLst>
        <pc:spChg chg="mod">
          <ac:chgData name="Juliana Reschke" userId="bc11cf80-e521-48bb-a158-233ae8d7fb13" providerId="ADAL" clId="{F8C7D580-A854-45DA-8220-164DC945A25E}" dt="2021-10-19T17:40:26.995" v="1008" actId="13926"/>
          <ac:spMkLst>
            <pc:docMk/>
            <pc:sldMk cId="1111706679" sldId="1481"/>
            <ac:spMk id="148" creationId="{DF1CA1CC-32BB-4312-A3C5-FA0301379739}"/>
          </ac:spMkLst>
        </pc:spChg>
        <pc:spChg chg="mod">
          <ac:chgData name="Juliana Reschke" userId="bc11cf80-e521-48bb-a158-233ae8d7fb13" providerId="ADAL" clId="{F8C7D580-A854-45DA-8220-164DC945A25E}" dt="2021-10-22T14:42:04.013" v="5989" actId="20577"/>
          <ac:spMkLst>
            <pc:docMk/>
            <pc:sldMk cId="1111706679" sldId="1481"/>
            <ac:spMk id="216" creationId="{B0F15A1E-9857-43F0-9787-AFADB2070E38}"/>
          </ac:spMkLst>
        </pc:spChg>
        <pc:graphicFrameChg chg="add del mod">
          <ac:chgData name="Juliana Reschke" userId="bc11cf80-e521-48bb-a158-233ae8d7fb13" providerId="ADAL" clId="{F8C7D580-A854-45DA-8220-164DC945A25E}" dt="2021-10-22T14:41:58.013" v="5981" actId="1076"/>
          <ac:graphicFrameMkLst>
            <pc:docMk/>
            <pc:sldMk cId="1111706679" sldId="1481"/>
            <ac:graphicFrameMk id="14" creationId="{067887B1-FA70-4DA4-8F9D-C13D43089FCF}"/>
          </ac:graphicFrameMkLst>
        </pc:graphicFrameChg>
        <pc:graphicFrameChg chg="add del mod">
          <ac:chgData name="Juliana Reschke" userId="bc11cf80-e521-48bb-a158-233ae8d7fb13" providerId="ADAL" clId="{F8C7D580-A854-45DA-8220-164DC945A25E}" dt="2021-10-22T14:41:29.029" v="5972" actId="478"/>
          <ac:graphicFrameMkLst>
            <pc:docMk/>
            <pc:sldMk cId="1111706679" sldId="1481"/>
            <ac:graphicFrameMk id="15" creationId="{067887B1-FA70-4DA4-8F9D-C13D43089FCF}"/>
          </ac:graphicFrameMkLst>
        </pc:graphicFrameChg>
        <pc:graphicFrameChg chg="del mod">
          <ac:chgData name="Juliana Reschke" userId="bc11cf80-e521-48bb-a158-233ae8d7fb13" providerId="ADAL" clId="{F8C7D580-A854-45DA-8220-164DC945A25E}" dt="2021-10-19T17:36:06.732" v="944" actId="478"/>
          <ac:graphicFrameMkLst>
            <pc:docMk/>
            <pc:sldMk cId="1111706679" sldId="1481"/>
            <ac:graphicFrameMk id="18" creationId="{067887B1-FA70-4DA4-8F9D-C13D43089FCF}"/>
          </ac:graphicFrameMkLst>
        </pc:graphicFrameChg>
      </pc:sldChg>
      <pc:sldChg chg="addSp delSp modSp mod">
        <pc:chgData name="Juliana Reschke" userId="bc11cf80-e521-48bb-a158-233ae8d7fb13" providerId="ADAL" clId="{F8C7D580-A854-45DA-8220-164DC945A25E}" dt="2021-10-19T18:24:57.199" v="1454" actId="1076"/>
        <pc:sldMkLst>
          <pc:docMk/>
          <pc:sldMk cId="3444277662" sldId="1492"/>
        </pc:sldMkLst>
        <pc:spChg chg="add mod">
          <ac:chgData name="Juliana Reschke" userId="bc11cf80-e521-48bb-a158-233ae8d7fb13" providerId="ADAL" clId="{F8C7D580-A854-45DA-8220-164DC945A25E}" dt="2021-10-19T18:24:57.199" v="1454" actId="1076"/>
          <ac:spMkLst>
            <pc:docMk/>
            <pc:sldMk cId="3444277662" sldId="1492"/>
            <ac:spMk id="8" creationId="{34456302-6032-4BC5-80D6-E00185E82E17}"/>
          </ac:spMkLst>
        </pc:spChg>
        <pc:spChg chg="add mod">
          <ac:chgData name="Juliana Reschke" userId="bc11cf80-e521-48bb-a158-233ae8d7fb13" providerId="ADAL" clId="{F8C7D580-A854-45DA-8220-164DC945A25E}" dt="2021-10-19T18:17:35.313" v="1406" actId="1076"/>
          <ac:spMkLst>
            <pc:docMk/>
            <pc:sldMk cId="3444277662" sldId="1492"/>
            <ac:spMk id="9" creationId="{C621C0F6-646B-4C7F-88EF-4E09DCDA15F6}"/>
          </ac:spMkLst>
        </pc:spChg>
        <pc:spChg chg="add mod">
          <ac:chgData name="Juliana Reschke" userId="bc11cf80-e521-48bb-a158-233ae8d7fb13" providerId="ADAL" clId="{F8C7D580-A854-45DA-8220-164DC945A25E}" dt="2021-10-19T18:18:37.667" v="1410" actId="108"/>
          <ac:spMkLst>
            <pc:docMk/>
            <pc:sldMk cId="3444277662" sldId="1492"/>
            <ac:spMk id="10" creationId="{4E1BB9F5-DEF6-48AE-BB19-86F49EAEDF5F}"/>
          </ac:spMkLst>
        </pc:spChg>
        <pc:spChg chg="mod">
          <ac:chgData name="Juliana Reschke" userId="bc11cf80-e521-48bb-a158-233ae8d7fb13" providerId="ADAL" clId="{F8C7D580-A854-45DA-8220-164DC945A25E}" dt="2021-10-19T18:18:33.857" v="1409" actId="13926"/>
          <ac:spMkLst>
            <pc:docMk/>
            <pc:sldMk cId="3444277662" sldId="1492"/>
            <ac:spMk id="138" creationId="{EE42AE11-4358-4CEA-8D6E-C776C92A2779}"/>
          </ac:spMkLst>
        </pc:spChg>
        <pc:graphicFrameChg chg="del">
          <ac:chgData name="Juliana Reschke" userId="bc11cf80-e521-48bb-a158-233ae8d7fb13" providerId="ADAL" clId="{F8C7D580-A854-45DA-8220-164DC945A25E}" dt="2021-10-19T18:10:30.355" v="1041" actId="478"/>
          <ac:graphicFrameMkLst>
            <pc:docMk/>
            <pc:sldMk cId="3444277662" sldId="1492"/>
            <ac:graphicFrameMk id="3" creationId="{0FEE040C-DDCE-4512-9CC9-34819B219006}"/>
          </ac:graphicFrameMkLst>
        </pc:graphicFrameChg>
        <pc:graphicFrameChg chg="add mod">
          <ac:chgData name="Juliana Reschke" userId="bc11cf80-e521-48bb-a158-233ae8d7fb13" providerId="ADAL" clId="{F8C7D580-A854-45DA-8220-164DC945A25E}" dt="2021-10-19T18:09:09.574" v="1026" actId="207"/>
          <ac:graphicFrameMkLst>
            <pc:docMk/>
            <pc:sldMk cId="3444277662" sldId="1492"/>
            <ac:graphicFrameMk id="6" creationId="{FAC897EA-5D86-4277-B134-4DDC25E79765}"/>
          </ac:graphicFrameMkLst>
        </pc:graphicFrameChg>
        <pc:graphicFrameChg chg="del">
          <ac:chgData name="Juliana Reschke" userId="bc11cf80-e521-48bb-a158-233ae8d7fb13" providerId="ADAL" clId="{F8C7D580-A854-45DA-8220-164DC945A25E}" dt="2021-10-19T17:57:29.342" v="1010" actId="478"/>
          <ac:graphicFrameMkLst>
            <pc:docMk/>
            <pc:sldMk cId="3444277662" sldId="1492"/>
            <ac:graphicFrameMk id="7" creationId="{FAC897EA-5D86-4277-B134-4DDC25E79765}"/>
          </ac:graphicFrameMkLst>
        </pc:graphicFrameChg>
      </pc:sldChg>
      <pc:sldChg chg="delSp modSp mod">
        <pc:chgData name="Juliana Reschke" userId="bc11cf80-e521-48bb-a158-233ae8d7fb13" providerId="ADAL" clId="{F8C7D580-A854-45DA-8220-164DC945A25E}" dt="2021-10-19T19:52:40.115" v="3227" actId="13926"/>
        <pc:sldMkLst>
          <pc:docMk/>
          <pc:sldMk cId="528118608" sldId="1502"/>
        </pc:sldMkLst>
        <pc:spChg chg="mod">
          <ac:chgData name="Juliana Reschke" userId="bc11cf80-e521-48bb-a158-233ae8d7fb13" providerId="ADAL" clId="{F8C7D580-A854-45DA-8220-164DC945A25E}" dt="2021-10-19T13:28:57.736" v="82" actId="20577"/>
          <ac:spMkLst>
            <pc:docMk/>
            <pc:sldMk cId="528118608" sldId="1502"/>
            <ac:spMk id="7" creationId="{8BE807CB-94A4-426B-B6D5-1225B3C13D18}"/>
          </ac:spMkLst>
        </pc:spChg>
        <pc:spChg chg="mod">
          <ac:chgData name="Juliana Reschke" userId="bc11cf80-e521-48bb-a158-233ae8d7fb13" providerId="ADAL" clId="{F8C7D580-A854-45DA-8220-164DC945A25E}" dt="2021-10-19T13:29:06.426" v="90" actId="20577"/>
          <ac:spMkLst>
            <pc:docMk/>
            <pc:sldMk cId="528118608" sldId="1502"/>
            <ac:spMk id="8" creationId="{F6D000FA-24F7-47A6-B34D-919976695901}"/>
          </ac:spMkLst>
        </pc:spChg>
        <pc:graphicFrameChg chg="mod modGraphic">
          <ac:chgData name="Juliana Reschke" userId="bc11cf80-e521-48bb-a158-233ae8d7fb13" providerId="ADAL" clId="{F8C7D580-A854-45DA-8220-164DC945A25E}" dt="2021-10-19T19:52:40.115" v="3227" actId="13926"/>
          <ac:graphicFrameMkLst>
            <pc:docMk/>
            <pc:sldMk cId="528118608" sldId="1502"/>
            <ac:graphicFrameMk id="2" creationId="{5C371EA6-1A78-4F06-A36F-ADBC7CC5CE31}"/>
          </ac:graphicFrameMkLst>
        </pc:graphicFrameChg>
        <pc:graphicFrameChg chg="del">
          <ac:chgData name="Juliana Reschke" userId="bc11cf80-e521-48bb-a158-233ae8d7fb13" providerId="ADAL" clId="{F8C7D580-A854-45DA-8220-164DC945A25E}" dt="2021-10-19T13:26:19.160" v="26" actId="478"/>
          <ac:graphicFrameMkLst>
            <pc:docMk/>
            <pc:sldMk cId="528118608" sldId="1502"/>
            <ac:graphicFrameMk id="4" creationId="{122FCE93-8C2D-4221-ADA2-E87129B79234}"/>
          </ac:graphicFrameMkLst>
        </pc:graphicFrameChg>
      </pc:sldChg>
      <pc:sldChg chg="modSp mod">
        <pc:chgData name="Juliana Reschke" userId="bc11cf80-e521-48bb-a158-233ae8d7fb13" providerId="ADAL" clId="{F8C7D580-A854-45DA-8220-164DC945A25E}" dt="2021-10-19T13:24:32.903" v="8" actId="20577"/>
        <pc:sldMkLst>
          <pc:docMk/>
          <pc:sldMk cId="1043812687" sldId="1520"/>
        </pc:sldMkLst>
        <pc:spChg chg="mod">
          <ac:chgData name="Juliana Reschke" userId="bc11cf80-e521-48bb-a158-233ae8d7fb13" providerId="ADAL" clId="{F8C7D580-A854-45DA-8220-164DC945A25E}" dt="2021-10-19T13:24:32.903" v="8" actId="20577"/>
          <ac:spMkLst>
            <pc:docMk/>
            <pc:sldMk cId="1043812687" sldId="1520"/>
            <ac:spMk id="15" creationId="{4789250A-B981-43AA-8C27-D9ADF6E32D6C}"/>
          </ac:spMkLst>
        </pc:spChg>
      </pc:sldChg>
      <pc:sldChg chg="modSp mod">
        <pc:chgData name="Juliana Reschke" userId="bc11cf80-e521-48bb-a158-233ae8d7fb13" providerId="ADAL" clId="{F8C7D580-A854-45DA-8220-164DC945A25E}" dt="2021-10-19T17:28:30.185" v="941" actId="108"/>
        <pc:sldMkLst>
          <pc:docMk/>
          <pc:sldMk cId="3331627602" sldId="1525"/>
        </pc:sldMkLst>
        <pc:spChg chg="mod">
          <ac:chgData name="Juliana Reschke" userId="bc11cf80-e521-48bb-a158-233ae8d7fb13" providerId="ADAL" clId="{F8C7D580-A854-45DA-8220-164DC945A25E}" dt="2021-10-19T17:28:22.218" v="938" actId="255"/>
          <ac:spMkLst>
            <pc:docMk/>
            <pc:sldMk cId="3331627602" sldId="1525"/>
            <ac:spMk id="34" creationId="{5B0FAF75-4291-4DE1-919D-38EEE82CE63E}"/>
          </ac:spMkLst>
        </pc:spChg>
        <pc:spChg chg="mod">
          <ac:chgData name="Juliana Reschke" userId="bc11cf80-e521-48bb-a158-233ae8d7fb13" providerId="ADAL" clId="{F8C7D580-A854-45DA-8220-164DC945A25E}" dt="2021-10-19T13:51:47.071" v="300" actId="207"/>
          <ac:spMkLst>
            <pc:docMk/>
            <pc:sldMk cId="3331627602" sldId="1525"/>
            <ac:spMk id="69" creationId="{80CA8357-0358-47CA-A00F-66686034BF4F}"/>
          </ac:spMkLst>
        </pc:spChg>
        <pc:spChg chg="mod">
          <ac:chgData name="Juliana Reschke" userId="bc11cf80-e521-48bb-a158-233ae8d7fb13" providerId="ADAL" clId="{F8C7D580-A854-45DA-8220-164DC945A25E}" dt="2021-10-19T17:28:26.767" v="940" actId="1076"/>
          <ac:spMkLst>
            <pc:docMk/>
            <pc:sldMk cId="3331627602" sldId="1525"/>
            <ac:spMk id="83" creationId="{550DE86A-3561-4700-B08C-AB0D0385489B}"/>
          </ac:spMkLst>
        </pc:spChg>
        <pc:spChg chg="mod">
          <ac:chgData name="Juliana Reschke" userId="bc11cf80-e521-48bb-a158-233ae8d7fb13" providerId="ADAL" clId="{F8C7D580-A854-45DA-8220-164DC945A25E}" dt="2021-10-19T17:28:30.185" v="941" actId="108"/>
          <ac:spMkLst>
            <pc:docMk/>
            <pc:sldMk cId="3331627602" sldId="1525"/>
            <ac:spMk id="84" creationId="{DC579018-39AE-4956-9FD4-5C82153D75F7}"/>
          </ac:spMkLst>
        </pc:spChg>
      </pc:sldChg>
      <pc:sldChg chg="modSp mod">
        <pc:chgData name="Juliana Reschke" userId="bc11cf80-e521-48bb-a158-233ae8d7fb13" providerId="ADAL" clId="{F8C7D580-A854-45DA-8220-164DC945A25E}" dt="2021-10-19T13:53:24.211" v="334" actId="108"/>
        <pc:sldMkLst>
          <pc:docMk/>
          <pc:sldMk cId="376050773" sldId="1527"/>
        </pc:sldMkLst>
        <pc:spChg chg="mod">
          <ac:chgData name="Juliana Reschke" userId="bc11cf80-e521-48bb-a158-233ae8d7fb13" providerId="ADAL" clId="{F8C7D580-A854-45DA-8220-164DC945A25E}" dt="2021-10-19T13:50:59.298" v="287" actId="207"/>
          <ac:spMkLst>
            <pc:docMk/>
            <pc:sldMk cId="376050773" sldId="1527"/>
            <ac:spMk id="24" creationId="{3FC64748-1F9D-4272-9B1E-D1869ED5817C}"/>
          </ac:spMkLst>
        </pc:spChg>
        <pc:spChg chg="mod">
          <ac:chgData name="Juliana Reschke" userId="bc11cf80-e521-48bb-a158-233ae8d7fb13" providerId="ADAL" clId="{F8C7D580-A854-45DA-8220-164DC945A25E}" dt="2021-10-19T13:52:44.382" v="313" actId="207"/>
          <ac:spMkLst>
            <pc:docMk/>
            <pc:sldMk cId="376050773" sldId="1527"/>
            <ac:spMk id="33" creationId="{05B5E1C0-ABE9-4574-8C04-043F40626031}"/>
          </ac:spMkLst>
        </pc:spChg>
        <pc:spChg chg="mod">
          <ac:chgData name="Juliana Reschke" userId="bc11cf80-e521-48bb-a158-233ae8d7fb13" providerId="ADAL" clId="{F8C7D580-A854-45DA-8220-164DC945A25E}" dt="2021-10-19T13:53:08.152" v="330" actId="207"/>
          <ac:spMkLst>
            <pc:docMk/>
            <pc:sldMk cId="376050773" sldId="1527"/>
            <ac:spMk id="34" creationId="{7D05F298-CD31-44F7-9EBB-A04B9B22E92F}"/>
          </ac:spMkLst>
        </pc:spChg>
        <pc:spChg chg="mod">
          <ac:chgData name="Juliana Reschke" userId="bc11cf80-e521-48bb-a158-233ae8d7fb13" providerId="ADAL" clId="{F8C7D580-A854-45DA-8220-164DC945A25E}" dt="2021-10-19T13:53:24.211" v="334" actId="108"/>
          <ac:spMkLst>
            <pc:docMk/>
            <pc:sldMk cId="376050773" sldId="1527"/>
            <ac:spMk id="46" creationId="{22008534-7264-463F-BF9A-C77B1C0B54AF}"/>
          </ac:spMkLst>
        </pc:spChg>
      </pc:sldChg>
      <pc:sldChg chg="del">
        <pc:chgData name="Juliana Reschke" userId="bc11cf80-e521-48bb-a158-233ae8d7fb13" providerId="ADAL" clId="{F8C7D580-A854-45DA-8220-164DC945A25E}" dt="2021-10-19T13:34:05.954" v="161" actId="2696"/>
        <pc:sldMkLst>
          <pc:docMk/>
          <pc:sldMk cId="2125236595" sldId="1551"/>
        </pc:sldMkLst>
      </pc:sldChg>
      <pc:sldChg chg="del">
        <pc:chgData name="Juliana Reschke" userId="bc11cf80-e521-48bb-a158-233ae8d7fb13" providerId="ADAL" clId="{F8C7D580-A854-45DA-8220-164DC945A25E}" dt="2021-10-19T13:34:03.152" v="160" actId="2696"/>
        <pc:sldMkLst>
          <pc:docMk/>
          <pc:sldMk cId="651182066" sldId="1631"/>
        </pc:sldMkLst>
      </pc:sldChg>
      <pc:sldChg chg="modSp mod">
        <pc:chgData name="Juliana Reschke" userId="bc11cf80-e521-48bb-a158-233ae8d7fb13" providerId="ADAL" clId="{F8C7D580-A854-45DA-8220-164DC945A25E}" dt="2021-10-19T13:25:29.084" v="18" actId="6549"/>
        <pc:sldMkLst>
          <pc:docMk/>
          <pc:sldMk cId="2139545039" sldId="1635"/>
        </pc:sldMkLst>
        <pc:spChg chg="mod">
          <ac:chgData name="Juliana Reschke" userId="bc11cf80-e521-48bb-a158-233ae8d7fb13" providerId="ADAL" clId="{F8C7D580-A854-45DA-8220-164DC945A25E}" dt="2021-10-19T13:25:26.786" v="17" actId="13926"/>
          <ac:spMkLst>
            <pc:docMk/>
            <pc:sldMk cId="2139545039" sldId="1635"/>
            <ac:spMk id="3" creationId="{518D9B14-5EF5-4492-906E-EB78B66A6561}"/>
          </ac:spMkLst>
        </pc:spChg>
        <pc:graphicFrameChg chg="modGraphic">
          <ac:chgData name="Juliana Reschke" userId="bc11cf80-e521-48bb-a158-233ae8d7fb13" providerId="ADAL" clId="{F8C7D580-A854-45DA-8220-164DC945A25E}" dt="2021-10-19T13:25:29.084" v="18" actId="6549"/>
          <ac:graphicFrameMkLst>
            <pc:docMk/>
            <pc:sldMk cId="2139545039" sldId="1635"/>
            <ac:graphicFrameMk id="6" creationId="{63C5BABA-2A5A-4455-A3D7-99F605614071}"/>
          </ac:graphicFrameMkLst>
        </pc:graphicFrameChg>
      </pc:sldChg>
      <pc:sldChg chg="modSp mod">
        <pc:chgData name="Juliana Reschke" userId="bc11cf80-e521-48bb-a158-233ae8d7fb13" providerId="ADAL" clId="{F8C7D580-A854-45DA-8220-164DC945A25E}" dt="2021-10-19T13:25:05.366" v="14" actId="13926"/>
        <pc:sldMkLst>
          <pc:docMk/>
          <pc:sldMk cId="2063833305" sldId="1638"/>
        </pc:sldMkLst>
        <pc:spChg chg="mod">
          <ac:chgData name="Juliana Reschke" userId="bc11cf80-e521-48bb-a158-233ae8d7fb13" providerId="ADAL" clId="{F8C7D580-A854-45DA-8220-164DC945A25E}" dt="2021-10-19T13:25:05.366" v="14" actId="13926"/>
          <ac:spMkLst>
            <pc:docMk/>
            <pc:sldMk cId="2063833305" sldId="1638"/>
            <ac:spMk id="5" creationId="{07BD3571-FD06-44F0-9996-6576360FC585}"/>
          </ac:spMkLst>
        </pc:spChg>
      </pc:sldChg>
      <pc:sldChg chg="delSp modSp mod">
        <pc:chgData name="Juliana Reschke" userId="bc11cf80-e521-48bb-a158-233ae8d7fb13" providerId="ADAL" clId="{F8C7D580-A854-45DA-8220-164DC945A25E}" dt="2021-10-19T20:56:42.710" v="4930" actId="20577"/>
        <pc:sldMkLst>
          <pc:docMk/>
          <pc:sldMk cId="1671008242" sldId="1663"/>
        </pc:sldMkLst>
        <pc:spChg chg="mod">
          <ac:chgData name="Juliana Reschke" userId="bc11cf80-e521-48bb-a158-233ae8d7fb13" providerId="ADAL" clId="{F8C7D580-A854-45DA-8220-164DC945A25E}" dt="2021-10-19T13:46:16.260" v="275" actId="108"/>
          <ac:spMkLst>
            <pc:docMk/>
            <pc:sldMk cId="1671008242" sldId="1663"/>
            <ac:spMk id="27" creationId="{11DE6E38-2FF3-4DF0-94D5-8AB812B830D3}"/>
          </ac:spMkLst>
        </pc:spChg>
        <pc:spChg chg="mod">
          <ac:chgData name="Juliana Reschke" userId="bc11cf80-e521-48bb-a158-233ae8d7fb13" providerId="ADAL" clId="{F8C7D580-A854-45DA-8220-164DC945A25E}" dt="2021-10-19T13:45:28.007" v="244"/>
          <ac:spMkLst>
            <pc:docMk/>
            <pc:sldMk cId="1671008242" sldId="1663"/>
            <ac:spMk id="32" creationId="{83923A6C-C6DF-4EBD-8E09-326AEC42B075}"/>
          </ac:spMkLst>
        </pc:spChg>
        <pc:graphicFrameChg chg="del">
          <ac:chgData name="Juliana Reschke" userId="bc11cf80-e521-48bb-a158-233ae8d7fb13" providerId="ADAL" clId="{F8C7D580-A854-45DA-8220-164DC945A25E}" dt="2021-10-19T13:32:55.183" v="151" actId="478"/>
          <ac:graphicFrameMkLst>
            <pc:docMk/>
            <pc:sldMk cId="1671008242" sldId="1663"/>
            <ac:graphicFrameMk id="2" creationId="{3D32BBB3-0E65-48FD-B43F-040A93F0C87C}"/>
          </ac:graphicFrameMkLst>
        </pc:graphicFrameChg>
        <pc:graphicFrameChg chg="del mod">
          <ac:chgData name="Juliana Reschke" userId="bc11cf80-e521-48bb-a158-233ae8d7fb13" providerId="ADAL" clId="{F8C7D580-A854-45DA-8220-164DC945A25E}" dt="2021-10-19T13:33:25.552" v="153" actId="478"/>
          <ac:graphicFrameMkLst>
            <pc:docMk/>
            <pc:sldMk cId="1671008242" sldId="1663"/>
            <ac:graphicFrameMk id="3" creationId="{B0ABA4A8-7E09-4B75-94CB-C8398F7BF685}"/>
          </ac:graphicFrameMkLst>
        </pc:graphicFrameChg>
        <pc:graphicFrameChg chg="mod modGraphic">
          <ac:chgData name="Juliana Reschke" userId="bc11cf80-e521-48bb-a158-233ae8d7fb13" providerId="ADAL" clId="{F8C7D580-A854-45DA-8220-164DC945A25E}" dt="2021-10-19T20:56:42.710" v="4930" actId="20577"/>
          <ac:graphicFrameMkLst>
            <pc:docMk/>
            <pc:sldMk cId="1671008242" sldId="1663"/>
            <ac:graphicFrameMk id="4" creationId="{3333A2F6-4523-4A1D-822E-7B5E76034A77}"/>
          </ac:graphicFrameMkLst>
        </pc:graphicFrameChg>
      </pc:sldChg>
      <pc:sldChg chg="delSp modSp mod">
        <pc:chgData name="Juliana Reschke" userId="bc11cf80-e521-48bb-a158-233ae8d7fb13" providerId="ADAL" clId="{F8C7D580-A854-45DA-8220-164DC945A25E}" dt="2021-10-19T21:05:28.303" v="5503" actId="1076"/>
        <pc:sldMkLst>
          <pc:docMk/>
          <pc:sldMk cId="2013885828" sldId="1664"/>
        </pc:sldMkLst>
        <pc:spChg chg="del mod">
          <ac:chgData name="Juliana Reschke" userId="bc11cf80-e521-48bb-a158-233ae8d7fb13" providerId="ADAL" clId="{F8C7D580-A854-45DA-8220-164DC945A25E}" dt="2021-10-19T20:41:26.826" v="4637" actId="478"/>
          <ac:spMkLst>
            <pc:docMk/>
            <pc:sldMk cId="2013885828" sldId="1664"/>
            <ac:spMk id="27" creationId="{25C6617F-E04E-4A6E-B51E-A44A905E430E}"/>
          </ac:spMkLst>
        </pc:spChg>
        <pc:spChg chg="mod">
          <ac:chgData name="Juliana Reschke" userId="bc11cf80-e521-48bb-a158-233ae8d7fb13" providerId="ADAL" clId="{F8C7D580-A854-45DA-8220-164DC945A25E}" dt="2021-10-19T21:04:59.280" v="5496" actId="1076"/>
          <ac:spMkLst>
            <pc:docMk/>
            <pc:sldMk cId="2013885828" sldId="1664"/>
            <ac:spMk id="32" creationId="{B4920CDA-02E5-41B0-84F0-8BECE56779FB}"/>
          </ac:spMkLst>
        </pc:spChg>
        <pc:spChg chg="mod">
          <ac:chgData name="Juliana Reschke" userId="bc11cf80-e521-48bb-a158-233ae8d7fb13" providerId="ADAL" clId="{F8C7D580-A854-45DA-8220-164DC945A25E}" dt="2021-10-19T21:05:28.303" v="5503" actId="1076"/>
          <ac:spMkLst>
            <pc:docMk/>
            <pc:sldMk cId="2013885828" sldId="1664"/>
            <ac:spMk id="39" creationId="{343FD204-CE64-4D0A-8DD2-038E6F824C74}"/>
          </ac:spMkLst>
        </pc:spChg>
        <pc:spChg chg="mod">
          <ac:chgData name="Juliana Reschke" userId="bc11cf80-e521-48bb-a158-233ae8d7fb13" providerId="ADAL" clId="{F8C7D580-A854-45DA-8220-164DC945A25E}" dt="2021-10-19T21:05:28.303" v="5503" actId="1076"/>
          <ac:spMkLst>
            <pc:docMk/>
            <pc:sldMk cId="2013885828" sldId="1664"/>
            <ac:spMk id="40" creationId="{5C89E991-6778-437B-A3EE-EE5EE5CCAFBD}"/>
          </ac:spMkLst>
        </pc:spChg>
        <pc:spChg chg="mod">
          <ac:chgData name="Juliana Reschke" userId="bc11cf80-e521-48bb-a158-233ae8d7fb13" providerId="ADAL" clId="{F8C7D580-A854-45DA-8220-164DC945A25E}" dt="2021-10-19T21:05:28.303" v="5503" actId="1076"/>
          <ac:spMkLst>
            <pc:docMk/>
            <pc:sldMk cId="2013885828" sldId="1664"/>
            <ac:spMk id="41" creationId="{509FCC0E-778B-4235-99A2-869068E6B0B2}"/>
          </ac:spMkLst>
        </pc:spChg>
        <pc:spChg chg="mod">
          <ac:chgData name="Juliana Reschke" userId="bc11cf80-e521-48bb-a158-233ae8d7fb13" providerId="ADAL" clId="{F8C7D580-A854-45DA-8220-164DC945A25E}" dt="2021-10-19T21:05:28.303" v="5503" actId="1076"/>
          <ac:spMkLst>
            <pc:docMk/>
            <pc:sldMk cId="2013885828" sldId="1664"/>
            <ac:spMk id="42" creationId="{C9B4E7A7-F850-40B9-9EB9-A75E420EDFAF}"/>
          </ac:spMkLst>
        </pc:spChg>
        <pc:spChg chg="mod">
          <ac:chgData name="Juliana Reschke" userId="bc11cf80-e521-48bb-a158-233ae8d7fb13" providerId="ADAL" clId="{F8C7D580-A854-45DA-8220-164DC945A25E}" dt="2021-10-19T21:05:28.303" v="5503" actId="1076"/>
          <ac:spMkLst>
            <pc:docMk/>
            <pc:sldMk cId="2013885828" sldId="1664"/>
            <ac:spMk id="43" creationId="{7967A265-C821-43CE-8651-3A85B5319D4D}"/>
          </ac:spMkLst>
        </pc:spChg>
        <pc:spChg chg="mod">
          <ac:chgData name="Juliana Reschke" userId="bc11cf80-e521-48bb-a158-233ae8d7fb13" providerId="ADAL" clId="{F8C7D580-A854-45DA-8220-164DC945A25E}" dt="2021-10-19T21:05:28.303" v="5503" actId="1076"/>
          <ac:spMkLst>
            <pc:docMk/>
            <pc:sldMk cId="2013885828" sldId="1664"/>
            <ac:spMk id="44" creationId="{2626729D-F947-42C9-9395-01946ADD7A5F}"/>
          </ac:spMkLst>
        </pc:spChg>
        <pc:spChg chg="mod">
          <ac:chgData name="Juliana Reschke" userId="bc11cf80-e521-48bb-a158-233ae8d7fb13" providerId="ADAL" clId="{F8C7D580-A854-45DA-8220-164DC945A25E}" dt="2021-10-19T21:05:28.303" v="5503" actId="1076"/>
          <ac:spMkLst>
            <pc:docMk/>
            <pc:sldMk cId="2013885828" sldId="1664"/>
            <ac:spMk id="45" creationId="{9D29C898-5451-48A0-BA7A-B6C970B12E10}"/>
          </ac:spMkLst>
        </pc:spChg>
        <pc:spChg chg="mod">
          <ac:chgData name="Juliana Reschke" userId="bc11cf80-e521-48bb-a158-233ae8d7fb13" providerId="ADAL" clId="{F8C7D580-A854-45DA-8220-164DC945A25E}" dt="2021-10-19T21:05:28.303" v="5503" actId="1076"/>
          <ac:spMkLst>
            <pc:docMk/>
            <pc:sldMk cId="2013885828" sldId="1664"/>
            <ac:spMk id="46" creationId="{80880A7A-53A6-4F71-941D-ABED4864EB70}"/>
          </ac:spMkLst>
        </pc:spChg>
        <pc:spChg chg="mod">
          <ac:chgData name="Juliana Reschke" userId="bc11cf80-e521-48bb-a158-233ae8d7fb13" providerId="ADAL" clId="{F8C7D580-A854-45DA-8220-164DC945A25E}" dt="2021-10-19T21:05:28.303" v="5503" actId="1076"/>
          <ac:spMkLst>
            <pc:docMk/>
            <pc:sldMk cId="2013885828" sldId="1664"/>
            <ac:spMk id="47" creationId="{01CBC908-913A-4938-88B0-9216CB1B06B1}"/>
          </ac:spMkLst>
        </pc:spChg>
        <pc:spChg chg="mod">
          <ac:chgData name="Juliana Reschke" userId="bc11cf80-e521-48bb-a158-233ae8d7fb13" providerId="ADAL" clId="{F8C7D580-A854-45DA-8220-164DC945A25E}" dt="2021-10-19T21:05:28.303" v="5503" actId="1076"/>
          <ac:spMkLst>
            <pc:docMk/>
            <pc:sldMk cId="2013885828" sldId="1664"/>
            <ac:spMk id="48" creationId="{8E290407-313B-443A-9C9C-43A159904045}"/>
          </ac:spMkLst>
        </pc:spChg>
        <pc:spChg chg="mod">
          <ac:chgData name="Juliana Reschke" userId="bc11cf80-e521-48bb-a158-233ae8d7fb13" providerId="ADAL" clId="{F8C7D580-A854-45DA-8220-164DC945A25E}" dt="2021-10-19T21:05:28.303" v="5503" actId="1076"/>
          <ac:spMkLst>
            <pc:docMk/>
            <pc:sldMk cId="2013885828" sldId="1664"/>
            <ac:spMk id="49" creationId="{6CAA060F-2213-4E9E-93EB-3AEA0A762B04}"/>
          </ac:spMkLst>
        </pc:spChg>
        <pc:spChg chg="mod">
          <ac:chgData name="Juliana Reschke" userId="bc11cf80-e521-48bb-a158-233ae8d7fb13" providerId="ADAL" clId="{F8C7D580-A854-45DA-8220-164DC945A25E}" dt="2021-10-19T21:05:28.303" v="5503" actId="1076"/>
          <ac:spMkLst>
            <pc:docMk/>
            <pc:sldMk cId="2013885828" sldId="1664"/>
            <ac:spMk id="50" creationId="{7D665469-876C-4028-8ADD-F935C6F853C9}"/>
          </ac:spMkLst>
        </pc:spChg>
        <pc:grpChg chg="mod">
          <ac:chgData name="Juliana Reschke" userId="bc11cf80-e521-48bb-a158-233ae8d7fb13" providerId="ADAL" clId="{F8C7D580-A854-45DA-8220-164DC945A25E}" dt="2021-10-19T21:05:28.303" v="5503" actId="1076"/>
          <ac:grpSpMkLst>
            <pc:docMk/>
            <pc:sldMk cId="2013885828" sldId="1664"/>
            <ac:grpSpMk id="34" creationId="{D2DB6305-DEE9-4D42-845B-EFFB0F064E11}"/>
          </ac:grpSpMkLst>
        </pc:grpChg>
        <pc:grpChg chg="mod">
          <ac:chgData name="Juliana Reschke" userId="bc11cf80-e521-48bb-a158-233ae8d7fb13" providerId="ADAL" clId="{F8C7D580-A854-45DA-8220-164DC945A25E}" dt="2021-10-19T21:05:28.303" v="5503" actId="1076"/>
          <ac:grpSpMkLst>
            <pc:docMk/>
            <pc:sldMk cId="2013885828" sldId="1664"/>
            <ac:grpSpMk id="35" creationId="{4F612374-553D-487E-BF28-5B5B14748372}"/>
          </ac:grpSpMkLst>
        </pc:grpChg>
        <pc:grpChg chg="mod">
          <ac:chgData name="Juliana Reschke" userId="bc11cf80-e521-48bb-a158-233ae8d7fb13" providerId="ADAL" clId="{F8C7D580-A854-45DA-8220-164DC945A25E}" dt="2021-10-19T21:05:28.303" v="5503" actId="1076"/>
          <ac:grpSpMkLst>
            <pc:docMk/>
            <pc:sldMk cId="2013885828" sldId="1664"/>
            <ac:grpSpMk id="36" creationId="{384F93B6-BCFA-426C-B179-66A402D12706}"/>
          </ac:grpSpMkLst>
        </pc:grpChg>
        <pc:grpChg chg="mod">
          <ac:chgData name="Juliana Reschke" userId="bc11cf80-e521-48bb-a158-233ae8d7fb13" providerId="ADAL" clId="{F8C7D580-A854-45DA-8220-164DC945A25E}" dt="2021-10-19T21:05:28.303" v="5503" actId="1076"/>
          <ac:grpSpMkLst>
            <pc:docMk/>
            <pc:sldMk cId="2013885828" sldId="1664"/>
            <ac:grpSpMk id="37" creationId="{325E7107-CD1E-4832-B2A9-5A0C5D646725}"/>
          </ac:grpSpMkLst>
        </pc:grpChg>
        <pc:grpChg chg="mod">
          <ac:chgData name="Juliana Reschke" userId="bc11cf80-e521-48bb-a158-233ae8d7fb13" providerId="ADAL" clId="{F8C7D580-A854-45DA-8220-164DC945A25E}" dt="2021-10-19T21:05:28.303" v="5503" actId="1076"/>
          <ac:grpSpMkLst>
            <pc:docMk/>
            <pc:sldMk cId="2013885828" sldId="1664"/>
            <ac:grpSpMk id="38" creationId="{BC2E4623-8852-4E76-8F86-11F1AAE4DE0E}"/>
          </ac:grpSpMkLst>
        </pc:grpChg>
      </pc:sldChg>
      <pc:sldChg chg="modSp mod">
        <pc:chgData name="Juliana Reschke" userId="bc11cf80-e521-48bb-a158-233ae8d7fb13" providerId="ADAL" clId="{F8C7D580-A854-45DA-8220-164DC945A25E}" dt="2021-10-19T21:16:49.994" v="5805" actId="108"/>
        <pc:sldMkLst>
          <pc:docMk/>
          <pc:sldMk cId="203315682" sldId="1665"/>
        </pc:sldMkLst>
        <pc:spChg chg="mod">
          <ac:chgData name="Juliana Reschke" userId="bc11cf80-e521-48bb-a158-233ae8d7fb13" providerId="ADAL" clId="{F8C7D580-A854-45DA-8220-164DC945A25E}" dt="2021-10-19T17:22:37.486" v="923" actId="13926"/>
          <ac:spMkLst>
            <pc:docMk/>
            <pc:sldMk cId="203315682" sldId="1665"/>
            <ac:spMk id="5" creationId="{00000000-0000-0000-0000-000000000000}"/>
          </ac:spMkLst>
        </pc:spChg>
        <pc:spChg chg="mod">
          <ac:chgData name="Juliana Reschke" userId="bc11cf80-e521-48bb-a158-233ae8d7fb13" providerId="ADAL" clId="{F8C7D580-A854-45DA-8220-164DC945A25E}" dt="2021-10-19T21:16:49.994" v="5805" actId="108"/>
          <ac:spMkLst>
            <pc:docMk/>
            <pc:sldMk cId="203315682" sldId="1665"/>
            <ac:spMk id="23" creationId="{B3579F45-1527-4301-9BA6-271BD4E89929}"/>
          </ac:spMkLst>
        </pc:spChg>
        <pc:graphicFrameChg chg="mod modGraphic">
          <ac:chgData name="Juliana Reschke" userId="bc11cf80-e521-48bb-a158-233ae8d7fb13" providerId="ADAL" clId="{F8C7D580-A854-45DA-8220-164DC945A25E}" dt="2021-10-19T17:19:49.929" v="921" actId="1076"/>
          <ac:graphicFrameMkLst>
            <pc:docMk/>
            <pc:sldMk cId="203315682" sldId="1665"/>
            <ac:graphicFrameMk id="24" creationId="{1339CC4D-82BA-43FC-B74A-45EEC7EBBC2F}"/>
          </ac:graphicFrameMkLst>
        </pc:graphicFrameChg>
      </pc:sldChg>
      <pc:sldChg chg="addSp delSp modSp mod">
        <pc:chgData name="Juliana Reschke" userId="bc11cf80-e521-48bb-a158-233ae8d7fb13" providerId="ADAL" clId="{F8C7D580-A854-45DA-8220-164DC945A25E}" dt="2021-10-19T21:23:35.433" v="5929" actId="108"/>
        <pc:sldMkLst>
          <pc:docMk/>
          <pc:sldMk cId="434261298" sldId="1666"/>
        </pc:sldMkLst>
        <pc:spChg chg="mod">
          <ac:chgData name="Juliana Reschke" userId="bc11cf80-e521-48bb-a158-233ae8d7fb13" providerId="ADAL" clId="{F8C7D580-A854-45DA-8220-164DC945A25E}" dt="2021-10-19T21:23:14.941" v="5923" actId="108"/>
          <ac:spMkLst>
            <pc:docMk/>
            <pc:sldMk cId="434261298" sldId="1666"/>
            <ac:spMk id="27" creationId="{25C6617F-E04E-4A6E-B51E-A44A905E430E}"/>
          </ac:spMkLst>
        </pc:spChg>
        <pc:spChg chg="mod">
          <ac:chgData name="Juliana Reschke" userId="bc11cf80-e521-48bb-a158-233ae8d7fb13" providerId="ADAL" clId="{F8C7D580-A854-45DA-8220-164DC945A25E}" dt="2021-10-19T21:23:35.433" v="5929" actId="108"/>
          <ac:spMkLst>
            <pc:docMk/>
            <pc:sldMk cId="434261298" sldId="1666"/>
            <ac:spMk id="32" creationId="{B4920CDA-02E5-41B0-84F0-8BECE56779FB}"/>
          </ac:spMkLst>
        </pc:spChg>
        <pc:graphicFrameChg chg="del">
          <ac:chgData name="Juliana Reschke" userId="bc11cf80-e521-48bb-a158-233ae8d7fb13" providerId="ADAL" clId="{F8C7D580-A854-45DA-8220-164DC945A25E}" dt="2021-10-19T21:09:42.233" v="5506" actId="478"/>
          <ac:graphicFrameMkLst>
            <pc:docMk/>
            <pc:sldMk cId="434261298" sldId="1666"/>
            <ac:graphicFrameMk id="6" creationId="{64FDA34E-1A22-4773-AA21-3592C587B6B4}"/>
          </ac:graphicFrameMkLst>
        </pc:graphicFrameChg>
        <pc:graphicFrameChg chg="add del mod">
          <ac:chgData name="Juliana Reschke" userId="bc11cf80-e521-48bb-a158-233ae8d7fb13" providerId="ADAL" clId="{F8C7D580-A854-45DA-8220-164DC945A25E}" dt="2021-10-19T21:18:16.812" v="5832" actId="478"/>
          <ac:graphicFrameMkLst>
            <pc:docMk/>
            <pc:sldMk cId="434261298" sldId="1666"/>
            <ac:graphicFrameMk id="7" creationId="{64FDA34E-1A22-4773-AA21-3592C587B6B4}"/>
          </ac:graphicFrameMkLst>
        </pc:graphicFrameChg>
        <pc:graphicFrameChg chg="add mod">
          <ac:chgData name="Juliana Reschke" userId="bc11cf80-e521-48bb-a158-233ae8d7fb13" providerId="ADAL" clId="{F8C7D580-A854-45DA-8220-164DC945A25E}" dt="2021-10-19T21:22:47.062" v="5919" actId="1076"/>
          <ac:graphicFrameMkLst>
            <pc:docMk/>
            <pc:sldMk cId="434261298" sldId="1666"/>
            <ac:graphicFrameMk id="8" creationId="{18E5358C-57F6-4F01-B62D-5606C27FEA45}"/>
          </ac:graphicFrameMkLst>
        </pc:graphicFrameChg>
      </pc:sldChg>
      <pc:sldChg chg="addSp delSp modSp mod">
        <pc:chgData name="Juliana Reschke" userId="bc11cf80-e521-48bb-a158-233ae8d7fb13" providerId="ADAL" clId="{F8C7D580-A854-45DA-8220-164DC945A25E}" dt="2021-10-22T20:09:07.843" v="6500" actId="108"/>
        <pc:sldMkLst>
          <pc:docMk/>
          <pc:sldMk cId="726431040" sldId="1670"/>
        </pc:sldMkLst>
        <pc:spChg chg="mod">
          <ac:chgData name="Juliana Reschke" userId="bc11cf80-e521-48bb-a158-233ae8d7fb13" providerId="ADAL" clId="{F8C7D580-A854-45DA-8220-164DC945A25E}" dt="2021-10-22T20:09:07.843" v="6500" actId="108"/>
          <ac:spMkLst>
            <pc:docMk/>
            <pc:sldMk cId="726431040" sldId="1670"/>
            <ac:spMk id="4" creationId="{4535D3E0-2333-41EB-8D24-A1C609B397C0}"/>
          </ac:spMkLst>
        </pc:spChg>
        <pc:picChg chg="del">
          <ac:chgData name="Juliana Reschke" userId="bc11cf80-e521-48bb-a158-233ae8d7fb13" providerId="ADAL" clId="{F8C7D580-A854-45DA-8220-164DC945A25E}" dt="2021-10-22T18:46:44.112" v="5991" actId="478"/>
          <ac:picMkLst>
            <pc:docMk/>
            <pc:sldMk cId="726431040" sldId="1670"/>
            <ac:picMk id="3" creationId="{D0386EEE-21DF-46F5-9594-07EE06E9D742}"/>
          </ac:picMkLst>
        </pc:picChg>
        <pc:picChg chg="add mod">
          <ac:chgData name="Juliana Reschke" userId="bc11cf80-e521-48bb-a158-233ae8d7fb13" providerId="ADAL" clId="{F8C7D580-A854-45DA-8220-164DC945A25E}" dt="2021-10-22T18:51:55.766" v="6144" actId="1076"/>
          <ac:picMkLst>
            <pc:docMk/>
            <pc:sldMk cId="726431040" sldId="1670"/>
            <ac:picMk id="5" creationId="{119AC1F5-7B4F-4C26-A1B9-7F2FA99C0271}"/>
          </ac:picMkLst>
        </pc:picChg>
      </pc:sldChg>
      <pc:sldChg chg="modSp mod">
        <pc:chgData name="Juliana Reschke" userId="bc11cf80-e521-48bb-a158-233ae8d7fb13" providerId="ADAL" clId="{F8C7D580-A854-45DA-8220-164DC945A25E}" dt="2021-10-22T20:14:27.403" v="6560" actId="20577"/>
        <pc:sldMkLst>
          <pc:docMk/>
          <pc:sldMk cId="3461121249" sldId="1673"/>
        </pc:sldMkLst>
        <pc:spChg chg="mod">
          <ac:chgData name="Juliana Reschke" userId="bc11cf80-e521-48bb-a158-233ae8d7fb13" providerId="ADAL" clId="{F8C7D580-A854-45DA-8220-164DC945A25E}" dt="2021-10-19T19:21:03.049" v="1600" actId="13926"/>
          <ac:spMkLst>
            <pc:docMk/>
            <pc:sldMk cId="3461121249" sldId="1673"/>
            <ac:spMk id="138" creationId="{EE42AE11-4358-4CEA-8D6E-C776C92A2779}"/>
          </ac:spMkLst>
        </pc:spChg>
        <pc:graphicFrameChg chg="modGraphic">
          <ac:chgData name="Juliana Reschke" userId="bc11cf80-e521-48bb-a158-233ae8d7fb13" providerId="ADAL" clId="{F8C7D580-A854-45DA-8220-164DC945A25E}" dt="2021-10-22T20:14:27.403" v="6560" actId="20577"/>
          <ac:graphicFrameMkLst>
            <pc:docMk/>
            <pc:sldMk cId="3461121249" sldId="1673"/>
            <ac:graphicFrameMk id="2" creationId="{B08D084E-767E-4095-9010-6A348AFD0709}"/>
          </ac:graphicFrameMkLst>
        </pc:graphicFrameChg>
      </pc:sldChg>
      <pc:sldChg chg="modSp mod">
        <pc:chgData name="Juliana Reschke" userId="bc11cf80-e521-48bb-a158-233ae8d7fb13" providerId="ADAL" clId="{F8C7D580-A854-45DA-8220-164DC945A25E}" dt="2021-10-19T13:34:10.668" v="165" actId="20577"/>
        <pc:sldMkLst>
          <pc:docMk/>
          <pc:sldMk cId="3499844091" sldId="1676"/>
        </pc:sldMkLst>
        <pc:spChg chg="mod">
          <ac:chgData name="Juliana Reschke" userId="bc11cf80-e521-48bb-a158-233ae8d7fb13" providerId="ADAL" clId="{F8C7D580-A854-45DA-8220-164DC945A25E}" dt="2021-10-19T13:34:08.398" v="163" actId="20577"/>
          <ac:spMkLst>
            <pc:docMk/>
            <pc:sldMk cId="3499844091" sldId="1676"/>
            <ac:spMk id="8" creationId="{550DBF0B-AD19-4A05-A2BF-D385D53CA5C7}"/>
          </ac:spMkLst>
        </pc:spChg>
        <pc:spChg chg="mod">
          <ac:chgData name="Juliana Reschke" userId="bc11cf80-e521-48bb-a158-233ae8d7fb13" providerId="ADAL" clId="{F8C7D580-A854-45DA-8220-164DC945A25E}" dt="2021-10-19T13:34:10.668" v="165" actId="20577"/>
          <ac:spMkLst>
            <pc:docMk/>
            <pc:sldMk cId="3499844091" sldId="1676"/>
            <ac:spMk id="15" creationId="{ABBAA79D-36E6-4D7D-92BA-BD9A948C540D}"/>
          </ac:spMkLst>
        </pc:spChg>
      </pc:sldChg>
      <pc:sldChg chg="modSp mod">
        <pc:chgData name="Juliana Reschke" userId="bc11cf80-e521-48bb-a158-233ae8d7fb13" providerId="ADAL" clId="{F8C7D580-A854-45DA-8220-164DC945A25E}" dt="2021-10-22T20:12:56.832" v="6553" actId="20577"/>
        <pc:sldMkLst>
          <pc:docMk/>
          <pc:sldMk cId="693849991" sldId="1678"/>
        </pc:sldMkLst>
        <pc:graphicFrameChg chg="modGraphic">
          <ac:chgData name="Juliana Reschke" userId="bc11cf80-e521-48bb-a158-233ae8d7fb13" providerId="ADAL" clId="{F8C7D580-A854-45DA-8220-164DC945A25E}" dt="2021-10-22T20:12:41.995" v="6545" actId="20577"/>
          <ac:graphicFrameMkLst>
            <pc:docMk/>
            <pc:sldMk cId="693849991" sldId="1678"/>
            <ac:graphicFrameMk id="5" creationId="{8C1E32AA-ECC6-4D43-B818-43EAF8B25F28}"/>
          </ac:graphicFrameMkLst>
        </pc:graphicFrameChg>
        <pc:graphicFrameChg chg="modGraphic">
          <ac:chgData name="Juliana Reschke" userId="bc11cf80-e521-48bb-a158-233ae8d7fb13" providerId="ADAL" clId="{F8C7D580-A854-45DA-8220-164DC945A25E}" dt="2021-10-22T20:12:56.832" v="6553" actId="20577"/>
          <ac:graphicFrameMkLst>
            <pc:docMk/>
            <pc:sldMk cId="693849991" sldId="1678"/>
            <ac:graphicFrameMk id="6" creationId="{4A9C139F-0369-4998-B220-E1DA31BB5D68}"/>
          </ac:graphicFrameMkLst>
        </pc:graphicFrameChg>
      </pc:sldChg>
      <pc:sldChg chg="addSp delSp modSp mod">
        <pc:chgData name="Juliana Reschke" userId="bc11cf80-e521-48bb-a158-233ae8d7fb13" providerId="ADAL" clId="{F8C7D580-A854-45DA-8220-164DC945A25E}" dt="2021-10-19T20:41:17.653" v="4636" actId="13926"/>
        <pc:sldMkLst>
          <pc:docMk/>
          <pc:sldMk cId="3221454560" sldId="1682"/>
        </pc:sldMkLst>
        <pc:spChg chg="mod">
          <ac:chgData name="Juliana Reschke" userId="bc11cf80-e521-48bb-a158-233ae8d7fb13" providerId="ADAL" clId="{F8C7D580-A854-45DA-8220-164DC945A25E}" dt="2021-10-19T13:32:18.104" v="139" actId="20577"/>
          <ac:spMkLst>
            <pc:docMk/>
            <pc:sldMk cId="3221454560" sldId="1682"/>
            <ac:spMk id="7" creationId="{8BE807CB-94A4-426B-B6D5-1225B3C13D18}"/>
          </ac:spMkLst>
        </pc:spChg>
        <pc:spChg chg="mod">
          <ac:chgData name="Juliana Reschke" userId="bc11cf80-e521-48bb-a158-233ae8d7fb13" providerId="ADAL" clId="{F8C7D580-A854-45DA-8220-164DC945A25E}" dt="2021-10-19T13:32:39.658" v="148" actId="20577"/>
          <ac:spMkLst>
            <pc:docMk/>
            <pc:sldMk cId="3221454560" sldId="1682"/>
            <ac:spMk id="8" creationId="{F6D000FA-24F7-47A6-B34D-919976695901}"/>
          </ac:spMkLst>
        </pc:spChg>
        <pc:graphicFrameChg chg="add del">
          <ac:chgData name="Juliana Reschke" userId="bc11cf80-e521-48bb-a158-233ae8d7fb13" providerId="ADAL" clId="{F8C7D580-A854-45DA-8220-164DC945A25E}" dt="2021-10-19T13:29:34.730" v="93" actId="478"/>
          <ac:graphicFrameMkLst>
            <pc:docMk/>
            <pc:sldMk cId="3221454560" sldId="1682"/>
            <ac:graphicFrameMk id="2" creationId="{EDE5E62D-8ECC-49B1-9F0D-8D6B555B1DE7}"/>
          </ac:graphicFrameMkLst>
        </pc:graphicFrameChg>
        <pc:graphicFrameChg chg="mod modGraphic">
          <ac:chgData name="Juliana Reschke" userId="bc11cf80-e521-48bb-a158-233ae8d7fb13" providerId="ADAL" clId="{F8C7D580-A854-45DA-8220-164DC945A25E}" dt="2021-10-19T20:41:17.653" v="4636" actId="13926"/>
          <ac:graphicFrameMkLst>
            <pc:docMk/>
            <pc:sldMk cId="3221454560" sldId="1682"/>
            <ac:graphicFrameMk id="3" creationId="{53E4DD49-1F39-4D54-9BCA-12E172B454CD}"/>
          </ac:graphicFrameMkLst>
        </pc:graphicFrameChg>
      </pc:sldChg>
      <pc:sldChg chg="del">
        <pc:chgData name="Juliana Reschke" userId="bc11cf80-e521-48bb-a158-233ae8d7fb13" providerId="ADAL" clId="{F8C7D580-A854-45DA-8220-164DC945A25E}" dt="2021-10-19T13:34:03.152" v="160" actId="2696"/>
        <pc:sldMkLst>
          <pc:docMk/>
          <pc:sldMk cId="232028253" sldId="1683"/>
        </pc:sldMkLst>
      </pc:sldChg>
      <pc:sldChg chg="addSp delSp modSp mod ord">
        <pc:chgData name="Juliana Reschke" userId="bc11cf80-e521-48bb-a158-233ae8d7fb13" providerId="ADAL" clId="{F8C7D580-A854-45DA-8220-164DC945A25E}" dt="2021-10-19T21:30:01.258" v="5958"/>
        <pc:sldMkLst>
          <pc:docMk/>
          <pc:sldMk cId="2550873574" sldId="1684"/>
        </pc:sldMkLst>
        <pc:spChg chg="mod">
          <ac:chgData name="Juliana Reschke" userId="bc11cf80-e521-48bb-a158-233ae8d7fb13" providerId="ADAL" clId="{F8C7D580-A854-45DA-8220-164DC945A25E}" dt="2021-10-19T19:13:10.615" v="1560" actId="20577"/>
          <ac:spMkLst>
            <pc:docMk/>
            <pc:sldMk cId="2550873574" sldId="1684"/>
            <ac:spMk id="5" creationId="{3BF59F33-8328-4934-B352-F4619685EA6D}"/>
          </ac:spMkLst>
        </pc:spChg>
        <pc:spChg chg="mod">
          <ac:chgData name="Juliana Reschke" userId="bc11cf80-e521-48bb-a158-233ae8d7fb13" providerId="ADAL" clId="{F8C7D580-A854-45DA-8220-164DC945A25E}" dt="2021-10-19T19:09:45.664" v="1496" actId="108"/>
          <ac:spMkLst>
            <pc:docMk/>
            <pc:sldMk cId="2550873574" sldId="1684"/>
            <ac:spMk id="9" creationId="{71937CA3-185C-4884-965C-62381CFC4D9B}"/>
          </ac:spMkLst>
        </pc:spChg>
        <pc:graphicFrameChg chg="mod modGraphic">
          <ac:chgData name="Juliana Reschke" userId="bc11cf80-e521-48bb-a158-233ae8d7fb13" providerId="ADAL" clId="{F8C7D580-A854-45DA-8220-164DC945A25E}" dt="2021-10-19T19:13:19.824" v="1563" actId="1076"/>
          <ac:graphicFrameMkLst>
            <pc:docMk/>
            <pc:sldMk cId="2550873574" sldId="1684"/>
            <ac:graphicFrameMk id="2" creationId="{F6632947-560A-4E04-B3D2-5E724EE3AB3A}"/>
          </ac:graphicFrameMkLst>
        </pc:graphicFrameChg>
        <pc:graphicFrameChg chg="del">
          <ac:chgData name="Juliana Reschke" userId="bc11cf80-e521-48bb-a158-233ae8d7fb13" providerId="ADAL" clId="{F8C7D580-A854-45DA-8220-164DC945A25E}" dt="2021-10-19T19:08:43.651" v="1468" actId="478"/>
          <ac:graphicFrameMkLst>
            <pc:docMk/>
            <pc:sldMk cId="2550873574" sldId="1684"/>
            <ac:graphicFrameMk id="8" creationId="{DE1F3548-5E01-497E-88B3-100E38C5783C}"/>
          </ac:graphicFrameMkLst>
        </pc:graphicFrameChg>
        <pc:graphicFrameChg chg="del">
          <ac:chgData name="Juliana Reschke" userId="bc11cf80-e521-48bb-a158-233ae8d7fb13" providerId="ADAL" clId="{F8C7D580-A854-45DA-8220-164DC945A25E}" dt="2021-10-19T19:08:55.145" v="1470" actId="478"/>
          <ac:graphicFrameMkLst>
            <pc:docMk/>
            <pc:sldMk cId="2550873574" sldId="1684"/>
            <ac:graphicFrameMk id="10" creationId="{E5C0C7A4-9FEF-4EEB-8A35-68055E244812}"/>
          </ac:graphicFrameMkLst>
        </pc:graphicFrameChg>
        <pc:graphicFrameChg chg="del">
          <ac:chgData name="Juliana Reschke" userId="bc11cf80-e521-48bb-a158-233ae8d7fb13" providerId="ADAL" clId="{F8C7D580-A854-45DA-8220-164DC945A25E}" dt="2021-10-19T19:08:45.648" v="1469" actId="478"/>
          <ac:graphicFrameMkLst>
            <pc:docMk/>
            <pc:sldMk cId="2550873574" sldId="1684"/>
            <ac:graphicFrameMk id="11" creationId="{00000000-0008-0000-1A00-000002000000}"/>
          </ac:graphicFrameMkLst>
        </pc:graphicFrameChg>
        <pc:graphicFrameChg chg="add mod">
          <ac:chgData name="Juliana Reschke" userId="bc11cf80-e521-48bb-a158-233ae8d7fb13" providerId="ADAL" clId="{F8C7D580-A854-45DA-8220-164DC945A25E}" dt="2021-10-19T19:20:11.747" v="1599"/>
          <ac:graphicFrameMkLst>
            <pc:docMk/>
            <pc:sldMk cId="2550873574" sldId="1684"/>
            <ac:graphicFrameMk id="12" creationId="{144ED0BA-2847-469B-A987-F1F04A9D5DFE}"/>
          </ac:graphicFrameMkLst>
        </pc:graphicFrameChg>
      </pc:sldChg>
      <pc:sldChg chg="addSp delSp modSp add mod">
        <pc:chgData name="Juliana Reschke" userId="bc11cf80-e521-48bb-a158-233ae8d7fb13" providerId="ADAL" clId="{F8C7D580-A854-45DA-8220-164DC945A25E}" dt="2021-10-19T20:04:17.890" v="3289" actId="108"/>
        <pc:sldMkLst>
          <pc:docMk/>
          <pc:sldMk cId="3695184643" sldId="1686"/>
        </pc:sldMkLst>
        <pc:spChg chg="del mod">
          <ac:chgData name="Juliana Reschke" userId="bc11cf80-e521-48bb-a158-233ae8d7fb13" providerId="ADAL" clId="{F8C7D580-A854-45DA-8220-164DC945A25E}" dt="2021-10-19T19:30:44.469" v="1718" actId="478"/>
          <ac:spMkLst>
            <pc:docMk/>
            <pc:sldMk cId="3695184643" sldId="1686"/>
            <ac:spMk id="8" creationId="{86CA0A9D-9E49-4A99-BCCB-112469D4572F}"/>
          </ac:spMkLst>
        </pc:spChg>
        <pc:spChg chg="mod">
          <ac:chgData name="Juliana Reschke" userId="bc11cf80-e521-48bb-a158-233ae8d7fb13" providerId="ADAL" clId="{F8C7D580-A854-45DA-8220-164DC945A25E}" dt="2021-10-19T20:04:17.890" v="3289" actId="108"/>
          <ac:spMkLst>
            <pc:docMk/>
            <pc:sldMk cId="3695184643" sldId="1686"/>
            <ac:spMk id="11" creationId="{8250D6CC-8275-46AA-B681-E697EB5D7A56}"/>
          </ac:spMkLst>
        </pc:spChg>
        <pc:graphicFrameChg chg="add del mod">
          <ac:chgData name="Juliana Reschke" userId="bc11cf80-e521-48bb-a158-233ae8d7fb13" providerId="ADAL" clId="{F8C7D580-A854-45DA-8220-164DC945A25E}" dt="2021-10-19T19:57:31.096" v="3240" actId="478"/>
          <ac:graphicFrameMkLst>
            <pc:docMk/>
            <pc:sldMk cId="3695184643" sldId="1686"/>
            <ac:graphicFrameMk id="5" creationId="{31AAF757-EC67-4FD8-B0FD-3A2003DC2EED}"/>
          </ac:graphicFrameMkLst>
        </pc:graphicFrameChg>
        <pc:graphicFrameChg chg="add mod">
          <ac:chgData name="Juliana Reschke" userId="bc11cf80-e521-48bb-a158-233ae8d7fb13" providerId="ADAL" clId="{F8C7D580-A854-45DA-8220-164DC945A25E}" dt="2021-10-19T20:03:39.496" v="3272" actId="1076"/>
          <ac:graphicFrameMkLst>
            <pc:docMk/>
            <pc:sldMk cId="3695184643" sldId="1686"/>
            <ac:graphicFrameMk id="6" creationId="{31AAF757-EC67-4FD8-B0FD-3A2003DC2EED}"/>
          </ac:graphicFrameMkLst>
        </pc:graphicFrameChg>
      </pc:sldChg>
      <pc:sldChg chg="modSp add mod">
        <pc:chgData name="Juliana Reschke" userId="bc11cf80-e521-48bb-a158-233ae8d7fb13" providerId="ADAL" clId="{F8C7D580-A854-45DA-8220-164DC945A25E}" dt="2021-10-22T20:11:56.077" v="6533" actId="108"/>
        <pc:sldMkLst>
          <pc:docMk/>
          <pc:sldMk cId="91487561" sldId="1687"/>
        </pc:sldMkLst>
        <pc:spChg chg="mod">
          <ac:chgData name="Juliana Reschke" userId="bc11cf80-e521-48bb-a158-233ae8d7fb13" providerId="ADAL" clId="{F8C7D580-A854-45DA-8220-164DC945A25E}" dt="2021-10-22T20:11:56.077" v="6533" actId="108"/>
          <ac:spMkLst>
            <pc:docMk/>
            <pc:sldMk cId="91487561" sldId="1687"/>
            <ac:spMk id="4" creationId="{4535D3E0-2333-41EB-8D24-A1C609B397C0}"/>
          </ac:spMkLst>
        </pc:spChg>
        <pc:picChg chg="mod">
          <ac:chgData name="Juliana Reschke" userId="bc11cf80-e521-48bb-a158-233ae8d7fb13" providerId="ADAL" clId="{F8C7D580-A854-45DA-8220-164DC945A25E}" dt="2021-10-22T18:57:55.522" v="6408" actId="1076"/>
          <ac:picMkLst>
            <pc:docMk/>
            <pc:sldMk cId="91487561" sldId="1687"/>
            <ac:picMk id="3" creationId="{D0386EEE-21DF-46F5-9594-07EE06E9D742}"/>
          </ac:picMkLst>
        </pc:picChg>
      </pc:sldChg>
    </pc:docChg>
  </pc:docChgLst>
  <pc:docChgLst>
    <pc:chgData name="Guilherme Falceta" userId="473ba443-6fbe-48a9-81f4-5a908b64145e" providerId="ADAL" clId="{723D8102-4888-4040-AAE9-303E734298F2}"/>
    <pc:docChg chg="undo custSel modSld">
      <pc:chgData name="Guilherme Falceta" userId="473ba443-6fbe-48a9-81f4-5a908b64145e" providerId="ADAL" clId="{723D8102-4888-4040-AAE9-303E734298F2}" dt="2021-10-25T13:23:48.890" v="625" actId="20577"/>
      <pc:docMkLst>
        <pc:docMk/>
      </pc:docMkLst>
      <pc:sldChg chg="modSp">
        <pc:chgData name="Guilherme Falceta" userId="473ba443-6fbe-48a9-81f4-5a908b64145e" providerId="ADAL" clId="{723D8102-4888-4040-AAE9-303E734298F2}" dt="2021-10-25T13:23:21.435" v="613" actId="20577"/>
        <pc:sldMkLst>
          <pc:docMk/>
          <pc:sldMk cId="2303788196" sldId="1350"/>
        </pc:sldMkLst>
        <pc:spChg chg="mod">
          <ac:chgData name="Guilherme Falceta" userId="473ba443-6fbe-48a9-81f4-5a908b64145e" providerId="ADAL" clId="{723D8102-4888-4040-AAE9-303E734298F2}" dt="2021-10-25T13:23:21.435" v="613" actId="20577"/>
          <ac:spMkLst>
            <pc:docMk/>
            <pc:sldMk cId="2303788196" sldId="1350"/>
            <ac:spMk id="10" creationId="{EA574142-3F9A-4087-92C6-3DE439AF299B}"/>
          </ac:spMkLst>
        </pc:spChg>
      </pc:sldChg>
      <pc:sldChg chg="modSp mod">
        <pc:chgData name="Guilherme Falceta" userId="473ba443-6fbe-48a9-81f4-5a908b64145e" providerId="ADAL" clId="{723D8102-4888-4040-AAE9-303E734298F2}" dt="2021-10-25T13:23:32.524" v="621" actId="20577"/>
        <pc:sldMkLst>
          <pc:docMk/>
          <pc:sldMk cId="1158465888" sldId="1394"/>
        </pc:sldMkLst>
        <pc:spChg chg="mod">
          <ac:chgData name="Guilherme Falceta" userId="473ba443-6fbe-48a9-81f4-5a908b64145e" providerId="ADAL" clId="{723D8102-4888-4040-AAE9-303E734298F2}" dt="2021-10-25T13:23:32.524" v="621" actId="20577"/>
          <ac:spMkLst>
            <pc:docMk/>
            <pc:sldMk cId="1158465888" sldId="1394"/>
            <ac:spMk id="11" creationId="{1A8B5DD3-D0CF-4B44-8600-C4A5B6555D9A}"/>
          </ac:spMkLst>
        </pc:spChg>
      </pc:sldChg>
      <pc:sldChg chg="modSp mod">
        <pc:chgData name="Guilherme Falceta" userId="473ba443-6fbe-48a9-81f4-5a908b64145e" providerId="ADAL" clId="{723D8102-4888-4040-AAE9-303E734298F2}" dt="2021-10-25T13:23:48.890" v="625" actId="20577"/>
        <pc:sldMkLst>
          <pc:docMk/>
          <pc:sldMk cId="2060619495" sldId="1405"/>
        </pc:sldMkLst>
        <pc:spChg chg="mod">
          <ac:chgData name="Guilherme Falceta" userId="473ba443-6fbe-48a9-81f4-5a908b64145e" providerId="ADAL" clId="{723D8102-4888-4040-AAE9-303E734298F2}" dt="2021-10-25T13:23:48.890" v="625" actId="20577"/>
          <ac:spMkLst>
            <pc:docMk/>
            <pc:sldMk cId="2060619495" sldId="1405"/>
            <ac:spMk id="6" creationId="{6C0558C6-7E94-47A9-81E7-AF95DFAD723C}"/>
          </ac:spMkLst>
        </pc:spChg>
      </pc:sldChg>
      <pc:sldChg chg="modSp">
        <pc:chgData name="Guilherme Falceta" userId="473ba443-6fbe-48a9-81f4-5a908b64145e" providerId="ADAL" clId="{723D8102-4888-4040-AAE9-303E734298F2}" dt="2021-10-25T13:23:08.258" v="607" actId="20577"/>
        <pc:sldMkLst>
          <pc:docMk/>
          <pc:sldMk cId="528118608" sldId="1502"/>
        </pc:sldMkLst>
        <pc:spChg chg="mod">
          <ac:chgData name="Guilherme Falceta" userId="473ba443-6fbe-48a9-81f4-5a908b64145e" providerId="ADAL" clId="{723D8102-4888-4040-AAE9-303E734298F2}" dt="2021-10-25T13:23:08.258" v="607" actId="20577"/>
          <ac:spMkLst>
            <pc:docMk/>
            <pc:sldMk cId="528118608" sldId="1502"/>
            <ac:spMk id="5" creationId="{00000000-0000-0000-0000-000000000000}"/>
          </ac:spMkLst>
        </pc:spChg>
      </pc:sldChg>
      <pc:sldChg chg="modSp mod">
        <pc:chgData name="Guilherme Falceta" userId="473ba443-6fbe-48a9-81f4-5a908b64145e" providerId="ADAL" clId="{723D8102-4888-4040-AAE9-303E734298F2}" dt="2021-10-25T13:21:27.453" v="595" actId="20577"/>
        <pc:sldMkLst>
          <pc:docMk/>
          <pc:sldMk cId="2139545039" sldId="1635"/>
        </pc:sldMkLst>
        <pc:spChg chg="mod">
          <ac:chgData name="Guilherme Falceta" userId="473ba443-6fbe-48a9-81f4-5a908b64145e" providerId="ADAL" clId="{723D8102-4888-4040-AAE9-303E734298F2}" dt="2021-10-25T13:16:24.170" v="0" actId="13926"/>
          <ac:spMkLst>
            <pc:docMk/>
            <pc:sldMk cId="2139545039" sldId="1635"/>
            <ac:spMk id="3" creationId="{518D9B14-5EF5-4492-906E-EB78B66A6561}"/>
          </ac:spMkLst>
        </pc:spChg>
        <pc:graphicFrameChg chg="mod modGraphic">
          <ac:chgData name="Guilherme Falceta" userId="473ba443-6fbe-48a9-81f4-5a908b64145e" providerId="ADAL" clId="{723D8102-4888-4040-AAE9-303E734298F2}" dt="2021-10-25T13:21:27.453" v="595" actId="20577"/>
          <ac:graphicFrameMkLst>
            <pc:docMk/>
            <pc:sldMk cId="2139545039" sldId="1635"/>
            <ac:graphicFrameMk id="6" creationId="{63C5BABA-2A5A-4455-A3D7-99F605614071}"/>
          </ac:graphicFrameMkLst>
        </pc:graphicFrameChg>
      </pc:sldChg>
      <pc:sldChg chg="modSp">
        <pc:chgData name="Guilherme Falceta" userId="473ba443-6fbe-48a9-81f4-5a908b64145e" providerId="ADAL" clId="{723D8102-4888-4040-AAE9-303E734298F2}" dt="2021-10-25T13:23:24.434" v="615" actId="20577"/>
        <pc:sldMkLst>
          <pc:docMk/>
          <pc:sldMk cId="1671008242" sldId="1663"/>
        </pc:sldMkLst>
        <pc:spChg chg="mod">
          <ac:chgData name="Guilherme Falceta" userId="473ba443-6fbe-48a9-81f4-5a908b64145e" providerId="ADAL" clId="{723D8102-4888-4040-AAE9-303E734298F2}" dt="2021-10-25T13:23:24.434" v="615" actId="20577"/>
          <ac:spMkLst>
            <pc:docMk/>
            <pc:sldMk cId="1671008242" sldId="1663"/>
            <ac:spMk id="5" creationId="{00000000-0000-0000-0000-000000000000}"/>
          </ac:spMkLst>
        </pc:spChg>
      </pc:sldChg>
      <pc:sldChg chg="modSp">
        <pc:chgData name="Guilherme Falceta" userId="473ba443-6fbe-48a9-81f4-5a908b64145e" providerId="ADAL" clId="{723D8102-4888-4040-AAE9-303E734298F2}" dt="2021-10-25T13:23:27.212" v="617" actId="20577"/>
        <pc:sldMkLst>
          <pc:docMk/>
          <pc:sldMk cId="2013885828" sldId="1664"/>
        </pc:sldMkLst>
        <pc:spChg chg="mod">
          <ac:chgData name="Guilherme Falceta" userId="473ba443-6fbe-48a9-81f4-5a908b64145e" providerId="ADAL" clId="{723D8102-4888-4040-AAE9-303E734298F2}" dt="2021-10-25T13:23:27.212" v="617" actId="20577"/>
          <ac:spMkLst>
            <pc:docMk/>
            <pc:sldMk cId="2013885828" sldId="1664"/>
            <ac:spMk id="5" creationId="{00000000-0000-0000-0000-000000000000}"/>
          </ac:spMkLst>
        </pc:spChg>
      </pc:sldChg>
      <pc:sldChg chg="modSp">
        <pc:chgData name="Guilherme Falceta" userId="473ba443-6fbe-48a9-81f4-5a908b64145e" providerId="ADAL" clId="{723D8102-4888-4040-AAE9-303E734298F2}" dt="2021-10-25T13:23:29.962" v="619" actId="20577"/>
        <pc:sldMkLst>
          <pc:docMk/>
          <pc:sldMk cId="203315682" sldId="1665"/>
        </pc:sldMkLst>
        <pc:spChg chg="mod">
          <ac:chgData name="Guilherme Falceta" userId="473ba443-6fbe-48a9-81f4-5a908b64145e" providerId="ADAL" clId="{723D8102-4888-4040-AAE9-303E734298F2}" dt="2021-10-25T13:23:29.962" v="619" actId="20577"/>
          <ac:spMkLst>
            <pc:docMk/>
            <pc:sldMk cId="203315682" sldId="1665"/>
            <ac:spMk id="5" creationId="{00000000-0000-0000-0000-000000000000}"/>
          </ac:spMkLst>
        </pc:spChg>
      </pc:sldChg>
      <pc:sldChg chg="modSp">
        <pc:chgData name="Guilherme Falceta" userId="473ba443-6fbe-48a9-81f4-5a908b64145e" providerId="ADAL" clId="{723D8102-4888-4040-AAE9-303E734298F2}" dt="2021-10-25T13:23:35.481" v="623" actId="20577"/>
        <pc:sldMkLst>
          <pc:docMk/>
          <pc:sldMk cId="434261298" sldId="1666"/>
        </pc:sldMkLst>
        <pc:spChg chg="mod">
          <ac:chgData name="Guilherme Falceta" userId="473ba443-6fbe-48a9-81f4-5a908b64145e" providerId="ADAL" clId="{723D8102-4888-4040-AAE9-303E734298F2}" dt="2021-10-25T13:23:35.481" v="623" actId="20577"/>
          <ac:spMkLst>
            <pc:docMk/>
            <pc:sldMk cId="434261298" sldId="1666"/>
            <ac:spMk id="5" creationId="{00000000-0000-0000-0000-000000000000}"/>
          </ac:spMkLst>
        </pc:spChg>
      </pc:sldChg>
      <pc:sldChg chg="modSp">
        <pc:chgData name="Guilherme Falceta" userId="473ba443-6fbe-48a9-81f4-5a908b64145e" providerId="ADAL" clId="{723D8102-4888-4040-AAE9-303E734298F2}" dt="2021-10-25T13:23:15.161" v="611" actId="20577"/>
        <pc:sldMkLst>
          <pc:docMk/>
          <pc:sldMk cId="3221454560" sldId="1682"/>
        </pc:sldMkLst>
        <pc:spChg chg="mod">
          <ac:chgData name="Guilherme Falceta" userId="473ba443-6fbe-48a9-81f4-5a908b64145e" providerId="ADAL" clId="{723D8102-4888-4040-AAE9-303E734298F2}" dt="2021-10-25T13:23:15.161" v="611" actId="20577"/>
          <ac:spMkLst>
            <pc:docMk/>
            <pc:sldMk cId="3221454560" sldId="1682"/>
            <ac:spMk id="5" creationId="{00000000-0000-0000-0000-000000000000}"/>
          </ac:spMkLst>
        </pc:spChg>
      </pc:sldChg>
      <pc:sldChg chg="modSp">
        <pc:chgData name="Guilherme Falceta" userId="473ba443-6fbe-48a9-81f4-5a908b64145e" providerId="ADAL" clId="{723D8102-4888-4040-AAE9-303E734298F2}" dt="2021-10-25T13:23:10.737" v="609" actId="20577"/>
        <pc:sldMkLst>
          <pc:docMk/>
          <pc:sldMk cId="3695184643" sldId="1686"/>
        </pc:sldMkLst>
        <pc:spChg chg="mod">
          <ac:chgData name="Guilherme Falceta" userId="473ba443-6fbe-48a9-81f4-5a908b64145e" providerId="ADAL" clId="{723D8102-4888-4040-AAE9-303E734298F2}" dt="2021-10-25T13:23:10.737" v="609" actId="20577"/>
          <ac:spMkLst>
            <pc:docMk/>
            <pc:sldMk cId="3695184643" sldId="1686"/>
            <ac:spMk id="10" creationId="{EA574142-3F9A-4087-92C6-3DE439AF299B}"/>
          </ac:spMkLst>
        </pc:spChg>
      </pc:sldChg>
    </pc:docChg>
  </pc:docChgLst>
  <pc:docChgLst>
    <pc:chgData name="Miguel Kaghofer" userId="b6f993d0-ffbe-4b17-ba23-45fc40603751" providerId="ADAL" clId="{5BD37E85-E9D8-467C-B51B-B6791D2AD3CA}"/>
    <pc:docChg chg="undo custSel modSld">
      <pc:chgData name="Miguel Kaghofer" userId="b6f993d0-ffbe-4b17-ba23-45fc40603751" providerId="ADAL" clId="{5BD37E85-E9D8-467C-B51B-B6791D2AD3CA}" dt="2022-04-18T17:03:20.664" v="1310" actId="13926"/>
      <pc:docMkLst>
        <pc:docMk/>
      </pc:docMkLst>
      <pc:sldChg chg="modSp mod">
        <pc:chgData name="Miguel Kaghofer" userId="b6f993d0-ffbe-4b17-ba23-45fc40603751" providerId="ADAL" clId="{5BD37E85-E9D8-467C-B51B-B6791D2AD3CA}" dt="2022-04-18T17:03:20.664" v="1310" actId="13926"/>
        <pc:sldMkLst>
          <pc:docMk/>
          <pc:sldMk cId="2139545039" sldId="1635"/>
        </pc:sldMkLst>
        <pc:graphicFrameChg chg="mod modGraphic">
          <ac:chgData name="Miguel Kaghofer" userId="b6f993d0-ffbe-4b17-ba23-45fc40603751" providerId="ADAL" clId="{5BD37E85-E9D8-467C-B51B-B6791D2AD3CA}" dt="2022-04-18T17:03:20.664" v="1310" actId="13926"/>
          <ac:graphicFrameMkLst>
            <pc:docMk/>
            <pc:sldMk cId="2139545039" sldId="1635"/>
            <ac:graphicFrameMk id="6" creationId="{63C5BABA-2A5A-4455-A3D7-99F605614071}"/>
          </ac:graphicFrameMkLst>
        </pc:graphicFrameChg>
      </pc:sldChg>
    </pc:docChg>
  </pc:docChgLst>
  <pc:docChgLst>
    <pc:chgData name="Juliana Reschke" userId="bc11cf80-e521-48bb-a158-233ae8d7fb13" providerId="ADAL" clId="{3DAE2582-DD98-420F-94D3-5AE2D8E10208}"/>
    <pc:docChg chg="undo custSel modSld">
      <pc:chgData name="Juliana Reschke" userId="bc11cf80-e521-48bb-a158-233ae8d7fb13" providerId="ADAL" clId="{3DAE2582-DD98-420F-94D3-5AE2D8E10208}" dt="2022-01-20T20:55:50.701" v="212" actId="1076"/>
      <pc:docMkLst>
        <pc:docMk/>
      </pc:docMkLst>
      <pc:sldChg chg="modSp mod">
        <pc:chgData name="Juliana Reschke" userId="bc11cf80-e521-48bb-a158-233ae8d7fb13" providerId="ADAL" clId="{3DAE2582-DD98-420F-94D3-5AE2D8E10208}" dt="2022-01-20T20:47:57.436" v="17" actId="13926"/>
        <pc:sldMkLst>
          <pc:docMk/>
          <pc:sldMk cId="1652522170" sldId="1342"/>
        </pc:sldMkLst>
        <pc:spChg chg="mod">
          <ac:chgData name="Juliana Reschke" userId="bc11cf80-e521-48bb-a158-233ae8d7fb13" providerId="ADAL" clId="{3DAE2582-DD98-420F-94D3-5AE2D8E10208}" dt="2022-01-20T20:47:57.436" v="17" actId="13926"/>
          <ac:spMkLst>
            <pc:docMk/>
            <pc:sldMk cId="1652522170" sldId="1342"/>
            <ac:spMk id="5" creationId="{403EFA86-559B-4D84-BC6E-7D4FA499D1B1}"/>
          </ac:spMkLst>
        </pc:spChg>
      </pc:sldChg>
      <pc:sldChg chg="modSp mod">
        <pc:chgData name="Juliana Reschke" userId="bc11cf80-e521-48bb-a158-233ae8d7fb13" providerId="ADAL" clId="{3DAE2582-DD98-420F-94D3-5AE2D8E10208}" dt="2022-01-20T20:47:49.803" v="16" actId="1076"/>
        <pc:sldMkLst>
          <pc:docMk/>
          <pc:sldMk cId="1932070117" sldId="1344"/>
        </pc:sldMkLst>
        <pc:spChg chg="mod">
          <ac:chgData name="Juliana Reschke" userId="bc11cf80-e521-48bb-a158-233ae8d7fb13" providerId="ADAL" clId="{3DAE2582-DD98-420F-94D3-5AE2D8E10208}" dt="2022-01-20T20:47:49.803" v="16" actId="1076"/>
          <ac:spMkLst>
            <pc:docMk/>
            <pc:sldMk cId="1932070117" sldId="1344"/>
            <ac:spMk id="8" creationId="{550DBF0B-AD19-4A05-A2BF-D385D53CA5C7}"/>
          </ac:spMkLst>
        </pc:spChg>
      </pc:sldChg>
      <pc:sldChg chg="modSp mod">
        <pc:chgData name="Juliana Reschke" userId="bc11cf80-e521-48bb-a158-233ae8d7fb13" providerId="ADAL" clId="{3DAE2582-DD98-420F-94D3-5AE2D8E10208}" dt="2022-01-20T20:52:53.522" v="109" actId="13926"/>
        <pc:sldMkLst>
          <pc:docMk/>
          <pc:sldMk cId="2303788196" sldId="1350"/>
        </pc:sldMkLst>
        <pc:spChg chg="mod">
          <ac:chgData name="Juliana Reschke" userId="bc11cf80-e521-48bb-a158-233ae8d7fb13" providerId="ADAL" clId="{3DAE2582-DD98-420F-94D3-5AE2D8E10208}" dt="2022-01-20T20:52:53.522" v="109" actId="13926"/>
          <ac:spMkLst>
            <pc:docMk/>
            <pc:sldMk cId="2303788196" sldId="1350"/>
            <ac:spMk id="11" creationId="{8250D6CC-8275-46AA-B681-E697EB5D7A56}"/>
          </ac:spMkLst>
        </pc:spChg>
      </pc:sldChg>
      <pc:sldChg chg="modSp mod">
        <pc:chgData name="Juliana Reschke" userId="bc11cf80-e521-48bb-a158-233ae8d7fb13" providerId="ADAL" clId="{3DAE2582-DD98-420F-94D3-5AE2D8E10208}" dt="2022-01-20T20:53:06.045" v="113" actId="13926"/>
        <pc:sldMkLst>
          <pc:docMk/>
          <pc:sldMk cId="1158465888" sldId="1394"/>
        </pc:sldMkLst>
        <pc:spChg chg="mod">
          <ac:chgData name="Juliana Reschke" userId="bc11cf80-e521-48bb-a158-233ae8d7fb13" providerId="ADAL" clId="{3DAE2582-DD98-420F-94D3-5AE2D8E10208}" dt="2022-01-20T20:53:06.045" v="113" actId="13926"/>
          <ac:spMkLst>
            <pc:docMk/>
            <pc:sldMk cId="1158465888" sldId="1394"/>
            <ac:spMk id="8" creationId="{6F7D7D4B-576F-477D-9D0D-03378D714921}"/>
          </ac:spMkLst>
        </pc:spChg>
      </pc:sldChg>
      <pc:sldChg chg="modSp mod">
        <pc:chgData name="Juliana Reschke" userId="bc11cf80-e521-48bb-a158-233ae8d7fb13" providerId="ADAL" clId="{3DAE2582-DD98-420F-94D3-5AE2D8E10208}" dt="2022-01-20T20:47:44.538" v="15" actId="13926"/>
        <pc:sldMkLst>
          <pc:docMk/>
          <pc:sldMk cId="1617125184" sldId="1468"/>
        </pc:sldMkLst>
        <pc:graphicFrameChg chg="modGraphic">
          <ac:chgData name="Juliana Reschke" userId="bc11cf80-e521-48bb-a158-233ae8d7fb13" providerId="ADAL" clId="{3DAE2582-DD98-420F-94D3-5AE2D8E10208}" dt="2022-01-20T20:47:44.538" v="15" actId="13926"/>
          <ac:graphicFrameMkLst>
            <pc:docMk/>
            <pc:sldMk cId="1617125184" sldId="1468"/>
            <ac:graphicFrameMk id="8" creationId="{D1369BAF-4AA8-46D5-ABE3-F06C634F068B}"/>
          </ac:graphicFrameMkLst>
        </pc:graphicFrameChg>
      </pc:sldChg>
      <pc:sldChg chg="modSp mod">
        <pc:chgData name="Juliana Reschke" userId="bc11cf80-e521-48bb-a158-233ae8d7fb13" providerId="ADAL" clId="{3DAE2582-DD98-420F-94D3-5AE2D8E10208}" dt="2022-01-20T20:53:12.338" v="115" actId="13926"/>
        <pc:sldMkLst>
          <pc:docMk/>
          <pc:sldMk cId="75193242" sldId="1476"/>
        </pc:sldMkLst>
        <pc:spChg chg="mod">
          <ac:chgData name="Juliana Reschke" userId="bc11cf80-e521-48bb-a158-233ae8d7fb13" providerId="ADAL" clId="{3DAE2582-DD98-420F-94D3-5AE2D8E10208}" dt="2022-01-20T20:53:12.338" v="115" actId="13926"/>
          <ac:spMkLst>
            <pc:docMk/>
            <pc:sldMk cId="75193242" sldId="1476"/>
            <ac:spMk id="46" creationId="{8034B353-9511-4EFB-A102-DA156FB1C662}"/>
          </ac:spMkLst>
        </pc:spChg>
      </pc:sldChg>
      <pc:sldChg chg="modSp mod">
        <pc:chgData name="Juliana Reschke" userId="bc11cf80-e521-48bb-a158-233ae8d7fb13" providerId="ADAL" clId="{3DAE2582-DD98-420F-94D3-5AE2D8E10208}" dt="2022-01-20T20:52:19.764" v="99" actId="13926"/>
        <pc:sldMkLst>
          <pc:docMk/>
          <pc:sldMk cId="1111706679" sldId="1481"/>
        </pc:sldMkLst>
        <pc:spChg chg="mod">
          <ac:chgData name="Juliana Reschke" userId="bc11cf80-e521-48bb-a158-233ae8d7fb13" providerId="ADAL" clId="{3DAE2582-DD98-420F-94D3-5AE2D8E10208}" dt="2022-01-20T20:52:19.764" v="99" actId="13926"/>
          <ac:spMkLst>
            <pc:docMk/>
            <pc:sldMk cId="1111706679" sldId="1481"/>
            <ac:spMk id="148" creationId="{DF1CA1CC-32BB-4312-A3C5-FA0301379739}"/>
          </ac:spMkLst>
        </pc:spChg>
        <pc:spChg chg="mod">
          <ac:chgData name="Juliana Reschke" userId="bc11cf80-e521-48bb-a158-233ae8d7fb13" providerId="ADAL" clId="{3DAE2582-DD98-420F-94D3-5AE2D8E10208}" dt="2022-01-20T20:52:17.780" v="98" actId="13926"/>
          <ac:spMkLst>
            <pc:docMk/>
            <pc:sldMk cId="1111706679" sldId="1481"/>
            <ac:spMk id="216" creationId="{B0F15A1E-9857-43F0-9787-AFADB2070E38}"/>
          </ac:spMkLst>
        </pc:spChg>
      </pc:sldChg>
      <pc:sldChg chg="modSp mod">
        <pc:chgData name="Juliana Reschke" userId="bc11cf80-e521-48bb-a158-233ae8d7fb13" providerId="ADAL" clId="{3DAE2582-DD98-420F-94D3-5AE2D8E10208}" dt="2022-01-20T20:52:30.781" v="102" actId="13926"/>
        <pc:sldMkLst>
          <pc:docMk/>
          <pc:sldMk cId="3444277662" sldId="1492"/>
        </pc:sldMkLst>
        <pc:spChg chg="mod">
          <ac:chgData name="Juliana Reschke" userId="bc11cf80-e521-48bb-a158-233ae8d7fb13" providerId="ADAL" clId="{3DAE2582-DD98-420F-94D3-5AE2D8E10208}" dt="2022-01-20T20:52:30.781" v="102" actId="13926"/>
          <ac:spMkLst>
            <pc:docMk/>
            <pc:sldMk cId="3444277662" sldId="1492"/>
            <ac:spMk id="138" creationId="{EE42AE11-4358-4CEA-8D6E-C776C92A2779}"/>
          </ac:spMkLst>
        </pc:spChg>
      </pc:sldChg>
      <pc:sldChg chg="modSp">
        <pc:chgData name="Juliana Reschke" userId="bc11cf80-e521-48bb-a158-233ae8d7fb13" providerId="ADAL" clId="{3DAE2582-DD98-420F-94D3-5AE2D8E10208}" dt="2022-01-20T20:52:43.914" v="106" actId="13926"/>
        <pc:sldMkLst>
          <pc:docMk/>
          <pc:sldMk cId="528118608" sldId="1502"/>
        </pc:sldMkLst>
        <pc:spChg chg="mod">
          <ac:chgData name="Juliana Reschke" userId="bc11cf80-e521-48bb-a158-233ae8d7fb13" providerId="ADAL" clId="{3DAE2582-DD98-420F-94D3-5AE2D8E10208}" dt="2022-01-20T20:52:43.914" v="106" actId="13926"/>
          <ac:spMkLst>
            <pc:docMk/>
            <pc:sldMk cId="528118608" sldId="1502"/>
            <ac:spMk id="7" creationId="{8BE807CB-94A4-426B-B6D5-1225B3C13D18}"/>
          </ac:spMkLst>
        </pc:spChg>
      </pc:sldChg>
      <pc:sldChg chg="modSp mod">
        <pc:chgData name="Juliana Reschke" userId="bc11cf80-e521-48bb-a158-233ae8d7fb13" providerId="ADAL" clId="{3DAE2582-DD98-420F-94D3-5AE2D8E10208}" dt="2022-01-20T20:47:40.915" v="14" actId="20577"/>
        <pc:sldMkLst>
          <pc:docMk/>
          <pc:sldMk cId="1043812687" sldId="1520"/>
        </pc:sldMkLst>
        <pc:spChg chg="mod">
          <ac:chgData name="Juliana Reschke" userId="bc11cf80-e521-48bb-a158-233ae8d7fb13" providerId="ADAL" clId="{3DAE2582-DD98-420F-94D3-5AE2D8E10208}" dt="2022-01-20T20:47:40.915" v="14" actId="20577"/>
          <ac:spMkLst>
            <pc:docMk/>
            <pc:sldMk cId="1043812687" sldId="1520"/>
            <ac:spMk id="15" creationId="{4789250A-B981-43AA-8C27-D9ADF6E32D6C}"/>
          </ac:spMkLst>
        </pc:spChg>
      </pc:sldChg>
      <pc:sldChg chg="modSp mod">
        <pc:chgData name="Juliana Reschke" userId="bc11cf80-e521-48bb-a158-233ae8d7fb13" providerId="ADAL" clId="{3DAE2582-DD98-420F-94D3-5AE2D8E10208}" dt="2022-01-20T20:55:06.077" v="207" actId="1076"/>
        <pc:sldMkLst>
          <pc:docMk/>
          <pc:sldMk cId="3331627602" sldId="1525"/>
        </pc:sldMkLst>
        <pc:spChg chg="mod">
          <ac:chgData name="Juliana Reschke" userId="bc11cf80-e521-48bb-a158-233ae8d7fb13" providerId="ADAL" clId="{3DAE2582-DD98-420F-94D3-5AE2D8E10208}" dt="2022-01-20T20:55:06.077" v="207" actId="1076"/>
          <ac:spMkLst>
            <pc:docMk/>
            <pc:sldMk cId="3331627602" sldId="1525"/>
            <ac:spMk id="4" creationId="{55CE95DE-2BA2-44BB-A726-6BB34557DE1F}"/>
          </ac:spMkLst>
        </pc:spChg>
        <pc:spChg chg="mod">
          <ac:chgData name="Juliana Reschke" userId="bc11cf80-e521-48bb-a158-233ae8d7fb13" providerId="ADAL" clId="{3DAE2582-DD98-420F-94D3-5AE2D8E10208}" dt="2022-01-20T20:49:44.835" v="49" actId="20577"/>
          <ac:spMkLst>
            <pc:docMk/>
            <pc:sldMk cId="3331627602" sldId="1525"/>
            <ac:spMk id="30" creationId="{828940B7-C084-480F-A507-AC860EDB19D3}"/>
          </ac:spMkLst>
        </pc:spChg>
        <pc:spChg chg="mod">
          <ac:chgData name="Juliana Reschke" userId="bc11cf80-e521-48bb-a158-233ae8d7fb13" providerId="ADAL" clId="{3DAE2582-DD98-420F-94D3-5AE2D8E10208}" dt="2022-01-20T20:49:36.790" v="32" actId="207"/>
          <ac:spMkLst>
            <pc:docMk/>
            <pc:sldMk cId="3331627602" sldId="1525"/>
            <ac:spMk id="69" creationId="{80CA8357-0358-47CA-A00F-66686034BF4F}"/>
          </ac:spMkLst>
        </pc:spChg>
      </pc:sldChg>
      <pc:sldChg chg="modSp mod">
        <pc:chgData name="Juliana Reschke" userId="bc11cf80-e521-48bb-a158-233ae8d7fb13" providerId="ADAL" clId="{3DAE2582-DD98-420F-94D3-5AE2D8E10208}" dt="2022-01-20T20:54:23.522" v="204" actId="20577"/>
        <pc:sldMkLst>
          <pc:docMk/>
          <pc:sldMk cId="376050773" sldId="1527"/>
        </pc:sldMkLst>
        <pc:spChg chg="mod">
          <ac:chgData name="Juliana Reschke" userId="bc11cf80-e521-48bb-a158-233ae8d7fb13" providerId="ADAL" clId="{3DAE2582-DD98-420F-94D3-5AE2D8E10208}" dt="2022-01-20T20:54:23.522" v="204" actId="20577"/>
          <ac:spMkLst>
            <pc:docMk/>
            <pc:sldMk cId="376050773" sldId="1527"/>
            <ac:spMk id="34" creationId="{7D05F298-CD31-44F7-9EBB-A04B9B22E92F}"/>
          </ac:spMkLst>
        </pc:spChg>
        <pc:spChg chg="mod">
          <ac:chgData name="Juliana Reschke" userId="bc11cf80-e521-48bb-a158-233ae8d7fb13" providerId="ADAL" clId="{3DAE2582-DD98-420F-94D3-5AE2D8E10208}" dt="2022-01-20T20:50:49.747" v="95" actId="207"/>
          <ac:spMkLst>
            <pc:docMk/>
            <pc:sldMk cId="376050773" sldId="1527"/>
            <ac:spMk id="35" creationId="{070617B6-E75E-4247-84EF-DD652C231993}"/>
          </ac:spMkLst>
        </pc:spChg>
      </pc:sldChg>
      <pc:sldChg chg="modSp mod">
        <pc:chgData name="Juliana Reschke" userId="bc11cf80-e521-48bb-a158-233ae8d7fb13" providerId="ADAL" clId="{3DAE2582-DD98-420F-94D3-5AE2D8E10208}" dt="2022-01-20T20:52:03" v="97" actId="13926"/>
        <pc:sldMkLst>
          <pc:docMk/>
          <pc:sldMk cId="2139545039" sldId="1635"/>
        </pc:sldMkLst>
        <pc:graphicFrameChg chg="modGraphic">
          <ac:chgData name="Juliana Reschke" userId="bc11cf80-e521-48bb-a158-233ae8d7fb13" providerId="ADAL" clId="{3DAE2582-DD98-420F-94D3-5AE2D8E10208}" dt="2022-01-20T20:52:03" v="97" actId="13926"/>
          <ac:graphicFrameMkLst>
            <pc:docMk/>
            <pc:sldMk cId="2139545039" sldId="1635"/>
            <ac:graphicFrameMk id="6" creationId="{63C5BABA-2A5A-4455-A3D7-99F605614071}"/>
          </ac:graphicFrameMkLst>
        </pc:graphicFrameChg>
      </pc:sldChg>
      <pc:sldChg chg="modSp mod">
        <pc:chgData name="Juliana Reschke" userId="bc11cf80-e521-48bb-a158-233ae8d7fb13" providerId="ADAL" clId="{3DAE2582-DD98-420F-94D3-5AE2D8E10208}" dt="2022-01-20T20:52:56.388" v="110" actId="13926"/>
        <pc:sldMkLst>
          <pc:docMk/>
          <pc:sldMk cId="1671008242" sldId="1663"/>
        </pc:sldMkLst>
        <pc:spChg chg="mod">
          <ac:chgData name="Juliana Reschke" userId="bc11cf80-e521-48bb-a158-233ae8d7fb13" providerId="ADAL" clId="{3DAE2582-DD98-420F-94D3-5AE2D8E10208}" dt="2022-01-20T20:52:56.388" v="110" actId="13926"/>
          <ac:spMkLst>
            <pc:docMk/>
            <pc:sldMk cId="1671008242" sldId="1663"/>
            <ac:spMk id="27" creationId="{11DE6E38-2FF3-4DF0-94D5-8AB812B830D3}"/>
          </ac:spMkLst>
        </pc:spChg>
      </pc:sldChg>
      <pc:sldChg chg="modSp mod">
        <pc:chgData name="Juliana Reschke" userId="bc11cf80-e521-48bb-a158-233ae8d7fb13" providerId="ADAL" clId="{3DAE2582-DD98-420F-94D3-5AE2D8E10208}" dt="2022-01-20T20:52:59.327" v="111" actId="13926"/>
        <pc:sldMkLst>
          <pc:docMk/>
          <pc:sldMk cId="2013885828" sldId="1664"/>
        </pc:sldMkLst>
        <pc:spChg chg="mod">
          <ac:chgData name="Juliana Reschke" userId="bc11cf80-e521-48bb-a158-233ae8d7fb13" providerId="ADAL" clId="{3DAE2582-DD98-420F-94D3-5AE2D8E10208}" dt="2022-01-20T20:52:59.327" v="111" actId="13926"/>
          <ac:spMkLst>
            <pc:docMk/>
            <pc:sldMk cId="2013885828" sldId="1664"/>
            <ac:spMk id="32" creationId="{B4920CDA-02E5-41B0-84F0-8BECE56779FB}"/>
          </ac:spMkLst>
        </pc:spChg>
      </pc:sldChg>
      <pc:sldChg chg="modSp mod">
        <pc:chgData name="Juliana Reschke" userId="bc11cf80-e521-48bb-a158-233ae8d7fb13" providerId="ADAL" clId="{3DAE2582-DD98-420F-94D3-5AE2D8E10208}" dt="2022-01-20T20:53:02.392" v="112" actId="13926"/>
        <pc:sldMkLst>
          <pc:docMk/>
          <pc:sldMk cId="203315682" sldId="1665"/>
        </pc:sldMkLst>
        <pc:spChg chg="mod">
          <ac:chgData name="Juliana Reschke" userId="bc11cf80-e521-48bb-a158-233ae8d7fb13" providerId="ADAL" clId="{3DAE2582-DD98-420F-94D3-5AE2D8E10208}" dt="2022-01-20T20:53:02.392" v="112" actId="13926"/>
          <ac:spMkLst>
            <pc:docMk/>
            <pc:sldMk cId="203315682" sldId="1665"/>
            <ac:spMk id="23" creationId="{B3579F45-1527-4301-9BA6-271BD4E89929}"/>
          </ac:spMkLst>
        </pc:spChg>
      </pc:sldChg>
      <pc:sldChg chg="modSp mod">
        <pc:chgData name="Juliana Reschke" userId="bc11cf80-e521-48bb-a158-233ae8d7fb13" providerId="ADAL" clId="{3DAE2582-DD98-420F-94D3-5AE2D8E10208}" dt="2022-01-20T20:53:08.980" v="114" actId="13926"/>
        <pc:sldMkLst>
          <pc:docMk/>
          <pc:sldMk cId="434261298" sldId="1666"/>
        </pc:sldMkLst>
        <pc:spChg chg="mod">
          <ac:chgData name="Juliana Reschke" userId="bc11cf80-e521-48bb-a158-233ae8d7fb13" providerId="ADAL" clId="{3DAE2582-DD98-420F-94D3-5AE2D8E10208}" dt="2022-01-20T20:53:08.980" v="114" actId="13926"/>
          <ac:spMkLst>
            <pc:docMk/>
            <pc:sldMk cId="434261298" sldId="1666"/>
            <ac:spMk id="32" creationId="{B4920CDA-02E5-41B0-84F0-8BECE56779FB}"/>
          </ac:spMkLst>
        </pc:spChg>
      </pc:sldChg>
      <pc:sldChg chg="modSp mod">
        <pc:chgData name="Juliana Reschke" userId="bc11cf80-e521-48bb-a158-233ae8d7fb13" providerId="ADAL" clId="{3DAE2582-DD98-420F-94D3-5AE2D8E10208}" dt="2022-01-20T20:52:23.602" v="100" actId="13926"/>
        <pc:sldMkLst>
          <pc:docMk/>
          <pc:sldMk cId="726431040" sldId="1670"/>
        </pc:sldMkLst>
        <pc:spChg chg="mod">
          <ac:chgData name="Juliana Reschke" userId="bc11cf80-e521-48bb-a158-233ae8d7fb13" providerId="ADAL" clId="{3DAE2582-DD98-420F-94D3-5AE2D8E10208}" dt="2022-01-20T20:52:23.602" v="100" actId="13926"/>
          <ac:spMkLst>
            <pc:docMk/>
            <pc:sldMk cId="726431040" sldId="1670"/>
            <ac:spMk id="4" creationId="{4535D3E0-2333-41EB-8D24-A1C609B397C0}"/>
          </ac:spMkLst>
        </pc:spChg>
      </pc:sldChg>
      <pc:sldChg chg="modSp mod">
        <pc:chgData name="Juliana Reschke" userId="bc11cf80-e521-48bb-a158-233ae8d7fb13" providerId="ADAL" clId="{3DAE2582-DD98-420F-94D3-5AE2D8E10208}" dt="2022-01-20T20:52:33.619" v="103" actId="13926"/>
        <pc:sldMkLst>
          <pc:docMk/>
          <pc:sldMk cId="3461121249" sldId="1673"/>
        </pc:sldMkLst>
        <pc:spChg chg="mod">
          <ac:chgData name="Juliana Reschke" userId="bc11cf80-e521-48bb-a158-233ae8d7fb13" providerId="ADAL" clId="{3DAE2582-DD98-420F-94D3-5AE2D8E10208}" dt="2022-01-20T20:52:33.619" v="103" actId="13926"/>
          <ac:spMkLst>
            <pc:docMk/>
            <pc:sldMk cId="3461121249" sldId="1673"/>
            <ac:spMk id="138" creationId="{EE42AE11-4358-4CEA-8D6E-C776C92A2779}"/>
          </ac:spMkLst>
        </pc:spChg>
      </pc:sldChg>
      <pc:sldChg chg="delSp modSp mod">
        <pc:chgData name="Juliana Reschke" userId="bc11cf80-e521-48bb-a158-233ae8d7fb13" providerId="ADAL" clId="{3DAE2582-DD98-420F-94D3-5AE2D8E10208}" dt="2022-01-20T20:55:50.701" v="212" actId="1076"/>
        <pc:sldMkLst>
          <pc:docMk/>
          <pc:sldMk cId="1730168907" sldId="1675"/>
        </pc:sldMkLst>
        <pc:spChg chg="del">
          <ac:chgData name="Juliana Reschke" userId="bc11cf80-e521-48bb-a158-233ae8d7fb13" providerId="ADAL" clId="{3DAE2582-DD98-420F-94D3-5AE2D8E10208}" dt="2022-01-20T20:55:45.077" v="210" actId="478"/>
          <ac:spMkLst>
            <pc:docMk/>
            <pc:sldMk cId="1730168907" sldId="1675"/>
            <ac:spMk id="7" creationId="{340F24BD-55D0-42E9-B907-49C15989752A}"/>
          </ac:spMkLst>
        </pc:spChg>
        <pc:spChg chg="mod">
          <ac:chgData name="Juliana Reschke" userId="bc11cf80-e521-48bb-a158-233ae8d7fb13" providerId="ADAL" clId="{3DAE2582-DD98-420F-94D3-5AE2D8E10208}" dt="2022-01-20T20:55:50.701" v="212" actId="1076"/>
          <ac:spMkLst>
            <pc:docMk/>
            <pc:sldMk cId="1730168907" sldId="1675"/>
            <ac:spMk id="18" creationId="{71E21C38-29BB-4348-AE4D-93C2748C4005}"/>
          </ac:spMkLst>
        </pc:spChg>
        <pc:picChg chg="del">
          <ac:chgData name="Juliana Reschke" userId="bc11cf80-e521-48bb-a158-233ae8d7fb13" providerId="ADAL" clId="{3DAE2582-DD98-420F-94D3-5AE2D8E10208}" dt="2022-01-20T20:55:45.442" v="211" actId="478"/>
          <ac:picMkLst>
            <pc:docMk/>
            <pc:sldMk cId="1730168907" sldId="1675"/>
            <ac:picMk id="6" creationId="{2F47692E-BE02-4D82-A980-D7BF2351C6D7}"/>
          </ac:picMkLst>
        </pc:picChg>
        <pc:picChg chg="mod">
          <ac:chgData name="Juliana Reschke" userId="bc11cf80-e521-48bb-a158-233ae8d7fb13" providerId="ADAL" clId="{3DAE2582-DD98-420F-94D3-5AE2D8E10208}" dt="2022-01-20T20:55:36.217" v="208" actId="14826"/>
          <ac:picMkLst>
            <pc:docMk/>
            <pc:sldMk cId="1730168907" sldId="1675"/>
            <ac:picMk id="23" creationId="{770CDC44-D223-4FB3-89CC-43909453EA23}"/>
          </ac:picMkLst>
        </pc:picChg>
      </pc:sldChg>
      <pc:sldChg chg="modSp mod">
        <pc:chgData name="Juliana Reschke" userId="bc11cf80-e521-48bb-a158-233ae8d7fb13" providerId="ADAL" clId="{3DAE2582-DD98-420F-94D3-5AE2D8E10208}" dt="2022-01-20T20:48:04.394" v="19" actId="13926"/>
        <pc:sldMkLst>
          <pc:docMk/>
          <pc:sldMk cId="693849991" sldId="1678"/>
        </pc:sldMkLst>
        <pc:graphicFrameChg chg="modGraphic">
          <ac:chgData name="Juliana Reschke" userId="bc11cf80-e521-48bb-a158-233ae8d7fb13" providerId="ADAL" clId="{3DAE2582-DD98-420F-94D3-5AE2D8E10208}" dt="2022-01-20T20:48:01.570" v="18" actId="13926"/>
          <ac:graphicFrameMkLst>
            <pc:docMk/>
            <pc:sldMk cId="693849991" sldId="1678"/>
            <ac:graphicFrameMk id="5" creationId="{8C1E32AA-ECC6-4D43-B818-43EAF8B25F28}"/>
          </ac:graphicFrameMkLst>
        </pc:graphicFrameChg>
        <pc:graphicFrameChg chg="modGraphic">
          <ac:chgData name="Juliana Reschke" userId="bc11cf80-e521-48bb-a158-233ae8d7fb13" providerId="ADAL" clId="{3DAE2582-DD98-420F-94D3-5AE2D8E10208}" dt="2022-01-20T20:48:04.394" v="19" actId="13926"/>
          <ac:graphicFrameMkLst>
            <pc:docMk/>
            <pc:sldMk cId="693849991" sldId="1678"/>
            <ac:graphicFrameMk id="6" creationId="{4A9C139F-0369-4998-B220-E1DA31BB5D68}"/>
          </ac:graphicFrameMkLst>
        </pc:graphicFrameChg>
      </pc:sldChg>
      <pc:sldChg chg="modSp">
        <pc:chgData name="Juliana Reschke" userId="bc11cf80-e521-48bb-a158-233ae8d7fb13" providerId="ADAL" clId="{3DAE2582-DD98-420F-94D3-5AE2D8E10208}" dt="2022-01-20T20:52:50.607" v="108" actId="13926"/>
        <pc:sldMkLst>
          <pc:docMk/>
          <pc:sldMk cId="3221454560" sldId="1682"/>
        </pc:sldMkLst>
        <pc:spChg chg="mod">
          <ac:chgData name="Juliana Reschke" userId="bc11cf80-e521-48bb-a158-233ae8d7fb13" providerId="ADAL" clId="{3DAE2582-DD98-420F-94D3-5AE2D8E10208}" dt="2022-01-20T20:52:50.607" v="108" actId="13926"/>
          <ac:spMkLst>
            <pc:docMk/>
            <pc:sldMk cId="3221454560" sldId="1682"/>
            <ac:spMk id="7" creationId="{8BE807CB-94A4-426B-B6D5-1225B3C13D18}"/>
          </ac:spMkLst>
        </pc:spChg>
      </pc:sldChg>
      <pc:sldChg chg="modSp mod">
        <pc:chgData name="Juliana Reschke" userId="bc11cf80-e521-48bb-a158-233ae8d7fb13" providerId="ADAL" clId="{3DAE2582-DD98-420F-94D3-5AE2D8E10208}" dt="2022-01-20T20:52:39.517" v="105" actId="13926"/>
        <pc:sldMkLst>
          <pc:docMk/>
          <pc:sldMk cId="2550873574" sldId="1684"/>
        </pc:sldMkLst>
        <pc:spChg chg="mod">
          <ac:chgData name="Juliana Reschke" userId="bc11cf80-e521-48bb-a158-233ae8d7fb13" providerId="ADAL" clId="{3DAE2582-DD98-420F-94D3-5AE2D8E10208}" dt="2022-01-20T20:52:36.987" v="104" actId="13926"/>
          <ac:spMkLst>
            <pc:docMk/>
            <pc:sldMk cId="2550873574" sldId="1684"/>
            <ac:spMk id="5" creationId="{3BF59F33-8328-4934-B352-F4619685EA6D}"/>
          </ac:spMkLst>
        </pc:spChg>
        <pc:graphicFrameChg chg="modGraphic">
          <ac:chgData name="Juliana Reschke" userId="bc11cf80-e521-48bb-a158-233ae8d7fb13" providerId="ADAL" clId="{3DAE2582-DD98-420F-94D3-5AE2D8E10208}" dt="2022-01-20T20:52:39.517" v="105" actId="13926"/>
          <ac:graphicFrameMkLst>
            <pc:docMk/>
            <pc:sldMk cId="2550873574" sldId="1684"/>
            <ac:graphicFrameMk id="2" creationId="{F6632947-560A-4E04-B3D2-5E724EE3AB3A}"/>
          </ac:graphicFrameMkLst>
        </pc:graphicFrameChg>
      </pc:sldChg>
      <pc:sldChg chg="modSp mod">
        <pc:chgData name="Juliana Reschke" userId="bc11cf80-e521-48bb-a158-233ae8d7fb13" providerId="ADAL" clId="{3DAE2582-DD98-420F-94D3-5AE2D8E10208}" dt="2022-01-20T20:52:46.929" v="107" actId="13926"/>
        <pc:sldMkLst>
          <pc:docMk/>
          <pc:sldMk cId="3695184643" sldId="1686"/>
        </pc:sldMkLst>
        <pc:spChg chg="mod">
          <ac:chgData name="Juliana Reschke" userId="bc11cf80-e521-48bb-a158-233ae8d7fb13" providerId="ADAL" clId="{3DAE2582-DD98-420F-94D3-5AE2D8E10208}" dt="2022-01-20T20:52:46.929" v="107" actId="13926"/>
          <ac:spMkLst>
            <pc:docMk/>
            <pc:sldMk cId="3695184643" sldId="1686"/>
            <ac:spMk id="11" creationId="{8250D6CC-8275-46AA-B681-E697EB5D7A56}"/>
          </ac:spMkLst>
        </pc:spChg>
      </pc:sldChg>
      <pc:sldChg chg="modSp mod">
        <pc:chgData name="Juliana Reschke" userId="bc11cf80-e521-48bb-a158-233ae8d7fb13" providerId="ADAL" clId="{3DAE2582-DD98-420F-94D3-5AE2D8E10208}" dt="2022-01-20T20:52:27.081" v="101" actId="13926"/>
        <pc:sldMkLst>
          <pc:docMk/>
          <pc:sldMk cId="91487561" sldId="1687"/>
        </pc:sldMkLst>
        <pc:spChg chg="mod">
          <ac:chgData name="Juliana Reschke" userId="bc11cf80-e521-48bb-a158-233ae8d7fb13" providerId="ADAL" clId="{3DAE2582-DD98-420F-94D3-5AE2D8E10208}" dt="2022-01-20T20:52:27.081" v="101" actId="13926"/>
          <ac:spMkLst>
            <pc:docMk/>
            <pc:sldMk cId="91487561" sldId="1687"/>
            <ac:spMk id="4" creationId="{4535D3E0-2333-41EB-8D24-A1C609B397C0}"/>
          </ac:spMkLst>
        </pc:spChg>
      </pc:sldChg>
    </pc:docChg>
  </pc:docChgLst>
  <pc:docChgLst>
    <pc:chgData name="Juliana Reschke" userId="bc11cf80-e521-48bb-a158-233ae8d7fb13" providerId="ADAL" clId="{F6985E15-D70A-40ED-949C-BAFCE08DCC80}"/>
    <pc:docChg chg="undo redo custSel addSld delSld modSld modSection">
      <pc:chgData name="Juliana Reschke" userId="bc11cf80-e521-48bb-a158-233ae8d7fb13" providerId="ADAL" clId="{F6985E15-D70A-40ED-949C-BAFCE08DCC80}" dt="2022-01-27T13:56:35.951" v="7105" actId="108"/>
      <pc:docMkLst>
        <pc:docMk/>
      </pc:docMkLst>
      <pc:sldChg chg="modSp mod">
        <pc:chgData name="Juliana Reschke" userId="bc11cf80-e521-48bb-a158-233ae8d7fb13" providerId="ADAL" clId="{F6985E15-D70A-40ED-949C-BAFCE08DCC80}" dt="2022-01-24T13:05:50.766" v="0" actId="13926"/>
        <pc:sldMkLst>
          <pc:docMk/>
          <pc:sldMk cId="1652522170" sldId="1342"/>
        </pc:sldMkLst>
        <pc:spChg chg="mod">
          <ac:chgData name="Juliana Reschke" userId="bc11cf80-e521-48bb-a158-233ae8d7fb13" providerId="ADAL" clId="{F6985E15-D70A-40ED-949C-BAFCE08DCC80}" dt="2022-01-24T13:05:50.766" v="0" actId="13926"/>
          <ac:spMkLst>
            <pc:docMk/>
            <pc:sldMk cId="1652522170" sldId="1342"/>
            <ac:spMk id="5" creationId="{403EFA86-559B-4D84-BC6E-7D4FA499D1B1}"/>
          </ac:spMkLst>
        </pc:spChg>
      </pc:sldChg>
      <pc:sldChg chg="addSp delSp modSp mod">
        <pc:chgData name="Juliana Reschke" userId="bc11cf80-e521-48bb-a158-233ae8d7fb13" providerId="ADAL" clId="{F6985E15-D70A-40ED-949C-BAFCE08DCC80}" dt="2022-01-27T13:55:29.183" v="7081" actId="20577"/>
        <pc:sldMkLst>
          <pc:docMk/>
          <pc:sldMk cId="2303788196" sldId="1350"/>
        </pc:sldMkLst>
        <pc:spChg chg="mod">
          <ac:chgData name="Juliana Reschke" userId="bc11cf80-e521-48bb-a158-233ae8d7fb13" providerId="ADAL" clId="{F6985E15-D70A-40ED-949C-BAFCE08DCC80}" dt="2022-01-25T12:54:34.051" v="3897" actId="20577"/>
          <ac:spMkLst>
            <pc:docMk/>
            <pc:sldMk cId="2303788196" sldId="1350"/>
            <ac:spMk id="10" creationId="{EA574142-3F9A-4087-92C6-3DE439AF299B}"/>
          </ac:spMkLst>
        </pc:spChg>
        <pc:spChg chg="mod">
          <ac:chgData name="Juliana Reschke" userId="bc11cf80-e521-48bb-a158-233ae8d7fb13" providerId="ADAL" clId="{F6985E15-D70A-40ED-949C-BAFCE08DCC80}" dt="2022-01-27T13:55:29.183" v="7081" actId="20577"/>
          <ac:spMkLst>
            <pc:docMk/>
            <pc:sldMk cId="2303788196" sldId="1350"/>
            <ac:spMk id="11" creationId="{8250D6CC-8275-46AA-B681-E697EB5D7A56}"/>
          </ac:spMkLst>
        </pc:spChg>
        <pc:spChg chg="mod">
          <ac:chgData name="Juliana Reschke" userId="bc11cf80-e521-48bb-a158-233ae8d7fb13" providerId="ADAL" clId="{F6985E15-D70A-40ED-949C-BAFCE08DCC80}" dt="2022-01-25T13:15:33.257" v="4548" actId="1076"/>
          <ac:spMkLst>
            <pc:docMk/>
            <pc:sldMk cId="2303788196" sldId="1350"/>
            <ac:spMk id="13" creationId="{A9603463-AC98-4891-9A48-87A5EEFA5B22}"/>
          </ac:spMkLst>
        </pc:spChg>
        <pc:spChg chg="mod">
          <ac:chgData name="Juliana Reschke" userId="bc11cf80-e521-48bb-a158-233ae8d7fb13" providerId="ADAL" clId="{F6985E15-D70A-40ED-949C-BAFCE08DCC80}" dt="2022-01-25T13:15:33.257" v="4548" actId="1076"/>
          <ac:spMkLst>
            <pc:docMk/>
            <pc:sldMk cId="2303788196" sldId="1350"/>
            <ac:spMk id="14" creationId="{72BFF1F9-38CE-432B-A671-78A662A3BB47}"/>
          </ac:spMkLst>
        </pc:spChg>
        <pc:spChg chg="mod">
          <ac:chgData name="Juliana Reschke" userId="bc11cf80-e521-48bb-a158-233ae8d7fb13" providerId="ADAL" clId="{F6985E15-D70A-40ED-949C-BAFCE08DCC80}" dt="2022-01-25T13:15:33.257" v="4548" actId="1076"/>
          <ac:spMkLst>
            <pc:docMk/>
            <pc:sldMk cId="2303788196" sldId="1350"/>
            <ac:spMk id="15" creationId="{6B3392E3-7E53-4FBA-BFB5-460889DD1896}"/>
          </ac:spMkLst>
        </pc:spChg>
        <pc:spChg chg="mod">
          <ac:chgData name="Juliana Reschke" userId="bc11cf80-e521-48bb-a158-233ae8d7fb13" providerId="ADAL" clId="{F6985E15-D70A-40ED-949C-BAFCE08DCC80}" dt="2022-01-25T13:15:33.257" v="4548" actId="1076"/>
          <ac:spMkLst>
            <pc:docMk/>
            <pc:sldMk cId="2303788196" sldId="1350"/>
            <ac:spMk id="16" creationId="{777DA953-E4B6-4BCE-988B-CF01532CAE88}"/>
          </ac:spMkLst>
        </pc:spChg>
        <pc:spChg chg="mod">
          <ac:chgData name="Juliana Reschke" userId="bc11cf80-e521-48bb-a158-233ae8d7fb13" providerId="ADAL" clId="{F6985E15-D70A-40ED-949C-BAFCE08DCC80}" dt="2022-01-25T13:15:33.257" v="4548" actId="1076"/>
          <ac:spMkLst>
            <pc:docMk/>
            <pc:sldMk cId="2303788196" sldId="1350"/>
            <ac:spMk id="17" creationId="{A7058F66-551E-459E-A782-DA3ABC08D338}"/>
          </ac:spMkLst>
        </pc:spChg>
        <pc:spChg chg="mod">
          <ac:chgData name="Juliana Reschke" userId="bc11cf80-e521-48bb-a158-233ae8d7fb13" providerId="ADAL" clId="{F6985E15-D70A-40ED-949C-BAFCE08DCC80}" dt="2022-01-25T13:15:33.257" v="4548" actId="1076"/>
          <ac:spMkLst>
            <pc:docMk/>
            <pc:sldMk cId="2303788196" sldId="1350"/>
            <ac:spMk id="18" creationId="{A33E678F-791F-4F71-BA7C-2E00F2DC95AE}"/>
          </ac:spMkLst>
        </pc:spChg>
        <pc:spChg chg="mod">
          <ac:chgData name="Juliana Reschke" userId="bc11cf80-e521-48bb-a158-233ae8d7fb13" providerId="ADAL" clId="{F6985E15-D70A-40ED-949C-BAFCE08DCC80}" dt="2022-01-25T13:15:33.257" v="4548" actId="1076"/>
          <ac:spMkLst>
            <pc:docMk/>
            <pc:sldMk cId="2303788196" sldId="1350"/>
            <ac:spMk id="19" creationId="{74C3087F-5539-4AB0-A138-E1A6A8A46D99}"/>
          </ac:spMkLst>
        </pc:spChg>
        <pc:spChg chg="mod">
          <ac:chgData name="Juliana Reschke" userId="bc11cf80-e521-48bb-a158-233ae8d7fb13" providerId="ADAL" clId="{F6985E15-D70A-40ED-949C-BAFCE08DCC80}" dt="2022-01-25T13:15:33.257" v="4548" actId="1076"/>
          <ac:spMkLst>
            <pc:docMk/>
            <pc:sldMk cId="2303788196" sldId="1350"/>
            <ac:spMk id="20" creationId="{14E434C9-4B65-402E-8AFD-46933579A8DB}"/>
          </ac:spMkLst>
        </pc:spChg>
        <pc:spChg chg="mod">
          <ac:chgData name="Juliana Reschke" userId="bc11cf80-e521-48bb-a158-233ae8d7fb13" providerId="ADAL" clId="{F6985E15-D70A-40ED-949C-BAFCE08DCC80}" dt="2022-01-25T13:15:33.257" v="4548" actId="1076"/>
          <ac:spMkLst>
            <pc:docMk/>
            <pc:sldMk cId="2303788196" sldId="1350"/>
            <ac:spMk id="21" creationId="{8C78D59B-2CD5-4BD7-958E-0F89F640EAE7}"/>
          </ac:spMkLst>
        </pc:spChg>
        <pc:spChg chg="mod">
          <ac:chgData name="Juliana Reschke" userId="bc11cf80-e521-48bb-a158-233ae8d7fb13" providerId="ADAL" clId="{F6985E15-D70A-40ED-949C-BAFCE08DCC80}" dt="2022-01-25T13:15:33.257" v="4548" actId="1076"/>
          <ac:spMkLst>
            <pc:docMk/>
            <pc:sldMk cId="2303788196" sldId="1350"/>
            <ac:spMk id="22" creationId="{506A9AAD-55D2-47AD-ABE1-CB3E1DDB6F6C}"/>
          </ac:spMkLst>
        </pc:spChg>
        <pc:spChg chg="mod">
          <ac:chgData name="Juliana Reschke" userId="bc11cf80-e521-48bb-a158-233ae8d7fb13" providerId="ADAL" clId="{F6985E15-D70A-40ED-949C-BAFCE08DCC80}" dt="2022-01-25T13:15:33.257" v="4548" actId="1076"/>
          <ac:spMkLst>
            <pc:docMk/>
            <pc:sldMk cId="2303788196" sldId="1350"/>
            <ac:spMk id="23" creationId="{570C351E-B71A-42FA-8029-4F92F402E92E}"/>
          </ac:spMkLst>
        </pc:spChg>
        <pc:spChg chg="mod">
          <ac:chgData name="Juliana Reschke" userId="bc11cf80-e521-48bb-a158-233ae8d7fb13" providerId="ADAL" clId="{F6985E15-D70A-40ED-949C-BAFCE08DCC80}" dt="2022-01-25T13:15:33.257" v="4548" actId="1076"/>
          <ac:spMkLst>
            <pc:docMk/>
            <pc:sldMk cId="2303788196" sldId="1350"/>
            <ac:spMk id="24" creationId="{447F43E3-6C6C-4D7C-98A3-9C189962963D}"/>
          </ac:spMkLst>
        </pc:spChg>
        <pc:grpChg chg="add mod">
          <ac:chgData name="Juliana Reschke" userId="bc11cf80-e521-48bb-a158-233ae8d7fb13" providerId="ADAL" clId="{F6985E15-D70A-40ED-949C-BAFCE08DCC80}" dt="2022-01-25T13:15:33.257" v="4548" actId="1076"/>
          <ac:grpSpMkLst>
            <pc:docMk/>
            <pc:sldMk cId="2303788196" sldId="1350"/>
            <ac:grpSpMk id="6" creationId="{5108F40A-1B63-4E27-9165-EC7B671AD214}"/>
          </ac:grpSpMkLst>
        </pc:grpChg>
        <pc:grpChg chg="mod">
          <ac:chgData name="Juliana Reschke" userId="bc11cf80-e521-48bb-a158-233ae8d7fb13" providerId="ADAL" clId="{F6985E15-D70A-40ED-949C-BAFCE08DCC80}" dt="2022-01-25T13:15:33.257" v="4548" actId="1076"/>
          <ac:grpSpMkLst>
            <pc:docMk/>
            <pc:sldMk cId="2303788196" sldId="1350"/>
            <ac:grpSpMk id="7" creationId="{B21C270C-4702-4298-9444-B503DAC26C9F}"/>
          </ac:grpSpMkLst>
        </pc:grpChg>
        <pc:grpChg chg="mod">
          <ac:chgData name="Juliana Reschke" userId="bc11cf80-e521-48bb-a158-233ae8d7fb13" providerId="ADAL" clId="{F6985E15-D70A-40ED-949C-BAFCE08DCC80}" dt="2022-01-25T13:15:33.257" v="4548" actId="1076"/>
          <ac:grpSpMkLst>
            <pc:docMk/>
            <pc:sldMk cId="2303788196" sldId="1350"/>
            <ac:grpSpMk id="8" creationId="{59CDD8E7-B244-40E7-ACA6-6875FF7C193A}"/>
          </ac:grpSpMkLst>
        </pc:grpChg>
        <pc:grpChg chg="mod">
          <ac:chgData name="Juliana Reschke" userId="bc11cf80-e521-48bb-a158-233ae8d7fb13" providerId="ADAL" clId="{F6985E15-D70A-40ED-949C-BAFCE08DCC80}" dt="2022-01-25T13:15:33.257" v="4548" actId="1076"/>
          <ac:grpSpMkLst>
            <pc:docMk/>
            <pc:sldMk cId="2303788196" sldId="1350"/>
            <ac:grpSpMk id="9" creationId="{737F8ED9-03E3-4151-8354-BD6733BC26AB}"/>
          </ac:grpSpMkLst>
        </pc:grpChg>
        <pc:grpChg chg="mod">
          <ac:chgData name="Juliana Reschke" userId="bc11cf80-e521-48bb-a158-233ae8d7fb13" providerId="ADAL" clId="{F6985E15-D70A-40ED-949C-BAFCE08DCC80}" dt="2022-01-25T13:15:33.257" v="4548" actId="1076"/>
          <ac:grpSpMkLst>
            <pc:docMk/>
            <pc:sldMk cId="2303788196" sldId="1350"/>
            <ac:grpSpMk id="12" creationId="{8062C3B8-F163-4103-8D8C-E3D52B2BF190}"/>
          </ac:grpSpMkLst>
        </pc:grpChg>
        <pc:graphicFrameChg chg="del">
          <ac:chgData name="Juliana Reschke" userId="bc11cf80-e521-48bb-a158-233ae8d7fb13" providerId="ADAL" clId="{F6985E15-D70A-40ED-949C-BAFCE08DCC80}" dt="2022-01-24T14:47:56.582" v="1255" actId="478"/>
          <ac:graphicFrameMkLst>
            <pc:docMk/>
            <pc:sldMk cId="2303788196" sldId="1350"/>
            <ac:graphicFrameMk id="5" creationId="{00000000-0008-0000-0B00-000005000000}"/>
          </ac:graphicFrameMkLst>
        </pc:graphicFrameChg>
      </pc:sldChg>
      <pc:sldChg chg="addSp delSp modSp mod">
        <pc:chgData name="Juliana Reschke" userId="bc11cf80-e521-48bb-a158-233ae8d7fb13" providerId="ADAL" clId="{F6985E15-D70A-40ED-949C-BAFCE08DCC80}" dt="2022-01-25T12:55:07.332" v="3908" actId="20577"/>
        <pc:sldMkLst>
          <pc:docMk/>
          <pc:sldMk cId="1158465888" sldId="1394"/>
        </pc:sldMkLst>
        <pc:spChg chg="mod">
          <ac:chgData name="Juliana Reschke" userId="bc11cf80-e521-48bb-a158-233ae8d7fb13" providerId="ADAL" clId="{F6985E15-D70A-40ED-949C-BAFCE08DCC80}" dt="2022-01-24T18:36:40.651" v="2141" actId="20577"/>
          <ac:spMkLst>
            <pc:docMk/>
            <pc:sldMk cId="1158465888" sldId="1394"/>
            <ac:spMk id="8" creationId="{6F7D7D4B-576F-477D-9D0D-03378D714921}"/>
          </ac:spMkLst>
        </pc:spChg>
        <pc:spChg chg="mod">
          <ac:chgData name="Juliana Reschke" userId="bc11cf80-e521-48bb-a158-233ae8d7fb13" providerId="ADAL" clId="{F6985E15-D70A-40ED-949C-BAFCE08DCC80}" dt="2022-01-25T12:55:07.332" v="3908" actId="20577"/>
          <ac:spMkLst>
            <pc:docMk/>
            <pc:sldMk cId="1158465888" sldId="1394"/>
            <ac:spMk id="11" creationId="{1A8B5DD3-D0CF-4B44-8600-C4A5B6555D9A}"/>
          </ac:spMkLst>
        </pc:spChg>
        <pc:graphicFrameChg chg="add mod">
          <ac:chgData name="Juliana Reschke" userId="bc11cf80-e521-48bb-a158-233ae8d7fb13" providerId="ADAL" clId="{F6985E15-D70A-40ED-949C-BAFCE08DCC80}" dt="2022-01-24T18:36:45.893" v="2142" actId="14100"/>
          <ac:graphicFrameMkLst>
            <pc:docMk/>
            <pc:sldMk cId="1158465888" sldId="1394"/>
            <ac:graphicFrameMk id="6" creationId="{64FDA34E-1A22-4773-AA21-3592C587B6B4}"/>
          </ac:graphicFrameMkLst>
        </pc:graphicFrameChg>
        <pc:graphicFrameChg chg="del mod">
          <ac:chgData name="Juliana Reschke" userId="bc11cf80-e521-48bb-a158-233ae8d7fb13" providerId="ADAL" clId="{F6985E15-D70A-40ED-949C-BAFCE08DCC80}" dt="2022-01-24T14:41:42.115" v="1199" actId="478"/>
          <ac:graphicFrameMkLst>
            <pc:docMk/>
            <pc:sldMk cId="1158465888" sldId="1394"/>
            <ac:graphicFrameMk id="7" creationId="{2167FD9E-5D83-4C25-9531-78705A29C4BF}"/>
          </ac:graphicFrameMkLst>
        </pc:graphicFrameChg>
      </pc:sldChg>
      <pc:sldChg chg="modSp mod">
        <pc:chgData name="Juliana Reschke" userId="bc11cf80-e521-48bb-a158-233ae8d7fb13" providerId="ADAL" clId="{F6985E15-D70A-40ED-949C-BAFCE08DCC80}" dt="2022-01-25T12:54:53.068" v="3904" actId="5793"/>
        <pc:sldMkLst>
          <pc:docMk/>
          <pc:sldMk cId="1331689277" sldId="1397"/>
        </pc:sldMkLst>
        <pc:spChg chg="mod">
          <ac:chgData name="Juliana Reschke" userId="bc11cf80-e521-48bb-a158-233ae8d7fb13" providerId="ADAL" clId="{F6985E15-D70A-40ED-949C-BAFCE08DCC80}" dt="2022-01-25T12:54:53.068" v="3904" actId="5793"/>
          <ac:spMkLst>
            <pc:docMk/>
            <pc:sldMk cId="1331689277" sldId="1397"/>
            <ac:spMk id="8" creationId="{550DBF0B-AD19-4A05-A2BF-D385D53CA5C7}"/>
          </ac:spMkLst>
        </pc:spChg>
      </pc:sldChg>
      <pc:sldChg chg="modSp add mod">
        <pc:chgData name="Juliana Reschke" userId="bc11cf80-e521-48bb-a158-233ae8d7fb13" providerId="ADAL" clId="{F6985E15-D70A-40ED-949C-BAFCE08DCC80}" dt="2022-01-26T18:44:54.631" v="5761" actId="1076"/>
        <pc:sldMkLst>
          <pc:docMk/>
          <pc:sldMk cId="915357410" sldId="1436"/>
        </pc:sldMkLst>
        <pc:spChg chg="mod">
          <ac:chgData name="Juliana Reschke" userId="bc11cf80-e521-48bb-a158-233ae8d7fb13" providerId="ADAL" clId="{F6985E15-D70A-40ED-949C-BAFCE08DCC80}" dt="2022-01-26T18:44:54.631" v="5761" actId="1076"/>
          <ac:spMkLst>
            <pc:docMk/>
            <pc:sldMk cId="915357410" sldId="1436"/>
            <ac:spMk id="5" creationId="{2EE28179-6754-4FA1-BF3A-9A1693C411D5}"/>
          </ac:spMkLst>
        </pc:spChg>
      </pc:sldChg>
      <pc:sldChg chg="modSp mod">
        <pc:chgData name="Juliana Reschke" userId="bc11cf80-e521-48bb-a158-233ae8d7fb13" providerId="ADAL" clId="{F6985E15-D70A-40ED-949C-BAFCE08DCC80}" dt="2022-01-27T13:30:25.039" v="6880" actId="13926"/>
        <pc:sldMkLst>
          <pc:docMk/>
          <pc:sldMk cId="1617125184" sldId="1468"/>
        </pc:sldMkLst>
        <pc:graphicFrameChg chg="modGraphic">
          <ac:chgData name="Juliana Reschke" userId="bc11cf80-e521-48bb-a158-233ae8d7fb13" providerId="ADAL" clId="{F6985E15-D70A-40ED-949C-BAFCE08DCC80}" dt="2022-01-27T13:30:25.039" v="6880" actId="13926"/>
          <ac:graphicFrameMkLst>
            <pc:docMk/>
            <pc:sldMk cId="1617125184" sldId="1468"/>
            <ac:graphicFrameMk id="8" creationId="{D1369BAF-4AA8-46D5-ABE3-F06C634F068B}"/>
          </ac:graphicFrameMkLst>
        </pc:graphicFrameChg>
      </pc:sldChg>
      <pc:sldChg chg="modSp mod">
        <pc:chgData name="Juliana Reschke" userId="bc11cf80-e521-48bb-a158-233ae8d7fb13" providerId="ADAL" clId="{F6985E15-D70A-40ED-949C-BAFCE08DCC80}" dt="2022-01-26T18:10:47.935" v="5355" actId="14100"/>
        <pc:sldMkLst>
          <pc:docMk/>
          <pc:sldMk cId="75193242" sldId="1476"/>
        </pc:sldMkLst>
        <pc:spChg chg="mod">
          <ac:chgData name="Juliana Reschke" userId="bc11cf80-e521-48bb-a158-233ae8d7fb13" providerId="ADAL" clId="{F6985E15-D70A-40ED-949C-BAFCE08DCC80}" dt="2022-01-26T18:10:47.935" v="5355" actId="14100"/>
          <ac:spMkLst>
            <pc:docMk/>
            <pc:sldMk cId="75193242" sldId="1476"/>
            <ac:spMk id="46" creationId="{8034B353-9511-4EFB-A102-DA156FB1C662}"/>
          </ac:spMkLst>
        </pc:spChg>
      </pc:sldChg>
      <pc:sldChg chg="addSp delSp modSp mod">
        <pc:chgData name="Juliana Reschke" userId="bc11cf80-e521-48bb-a158-233ae8d7fb13" providerId="ADAL" clId="{F6985E15-D70A-40ED-949C-BAFCE08DCC80}" dt="2022-01-24T13:21:40.684" v="44" actId="13926"/>
        <pc:sldMkLst>
          <pc:docMk/>
          <pc:sldMk cId="1111706679" sldId="1481"/>
        </pc:sldMkLst>
        <pc:spChg chg="mod">
          <ac:chgData name="Juliana Reschke" userId="bc11cf80-e521-48bb-a158-233ae8d7fb13" providerId="ADAL" clId="{F6985E15-D70A-40ED-949C-BAFCE08DCC80}" dt="2022-01-24T13:21:33.089" v="28" actId="13926"/>
          <ac:spMkLst>
            <pc:docMk/>
            <pc:sldMk cId="1111706679" sldId="1481"/>
            <ac:spMk id="148" creationId="{DF1CA1CC-32BB-4312-A3C5-FA0301379739}"/>
          </ac:spMkLst>
        </pc:spChg>
        <pc:spChg chg="mod">
          <ac:chgData name="Juliana Reschke" userId="bc11cf80-e521-48bb-a158-233ae8d7fb13" providerId="ADAL" clId="{F6985E15-D70A-40ED-949C-BAFCE08DCC80}" dt="2022-01-24T13:21:40.684" v="44" actId="13926"/>
          <ac:spMkLst>
            <pc:docMk/>
            <pc:sldMk cId="1111706679" sldId="1481"/>
            <ac:spMk id="216" creationId="{B0F15A1E-9857-43F0-9787-AFADB2070E38}"/>
          </ac:spMkLst>
        </pc:spChg>
        <pc:graphicFrameChg chg="del">
          <ac:chgData name="Juliana Reschke" userId="bc11cf80-e521-48bb-a158-233ae8d7fb13" providerId="ADAL" clId="{F6985E15-D70A-40ED-949C-BAFCE08DCC80}" dt="2022-01-24T13:07:19.133" v="1" actId="478"/>
          <ac:graphicFrameMkLst>
            <pc:docMk/>
            <pc:sldMk cId="1111706679" sldId="1481"/>
            <ac:graphicFrameMk id="14" creationId="{067887B1-FA70-4DA4-8F9D-C13D43089FCF}"/>
          </ac:graphicFrameMkLst>
        </pc:graphicFrameChg>
        <pc:graphicFrameChg chg="add mod">
          <ac:chgData name="Juliana Reschke" userId="bc11cf80-e521-48bb-a158-233ae8d7fb13" providerId="ADAL" clId="{F6985E15-D70A-40ED-949C-BAFCE08DCC80}" dt="2022-01-24T13:13:36.515" v="24"/>
          <ac:graphicFrameMkLst>
            <pc:docMk/>
            <pc:sldMk cId="1111706679" sldId="1481"/>
            <ac:graphicFrameMk id="15" creationId="{067887B1-FA70-4DA4-8F9D-C13D43089FCF}"/>
          </ac:graphicFrameMkLst>
        </pc:graphicFrameChg>
      </pc:sldChg>
      <pc:sldChg chg="modSp mod">
        <pc:chgData name="Juliana Reschke" userId="bc11cf80-e521-48bb-a158-233ae8d7fb13" providerId="ADAL" clId="{F6985E15-D70A-40ED-949C-BAFCE08DCC80}" dt="2022-01-24T13:22:52.927" v="50" actId="13926"/>
        <pc:sldMkLst>
          <pc:docMk/>
          <pc:sldMk cId="3444277662" sldId="1492"/>
        </pc:sldMkLst>
        <pc:spChg chg="mod">
          <ac:chgData name="Juliana Reschke" userId="bc11cf80-e521-48bb-a158-233ae8d7fb13" providerId="ADAL" clId="{F6985E15-D70A-40ED-949C-BAFCE08DCC80}" dt="2022-01-24T13:22:44.378" v="48" actId="20577"/>
          <ac:spMkLst>
            <pc:docMk/>
            <pc:sldMk cId="3444277662" sldId="1492"/>
            <ac:spMk id="10" creationId="{4E1BB9F5-DEF6-48AE-BB19-86F49EAEDF5F}"/>
          </ac:spMkLst>
        </pc:spChg>
        <pc:spChg chg="mod">
          <ac:chgData name="Juliana Reschke" userId="bc11cf80-e521-48bb-a158-233ae8d7fb13" providerId="ADAL" clId="{F6985E15-D70A-40ED-949C-BAFCE08DCC80}" dt="2022-01-24T13:22:52.927" v="50" actId="13926"/>
          <ac:spMkLst>
            <pc:docMk/>
            <pc:sldMk cId="3444277662" sldId="1492"/>
            <ac:spMk id="138" creationId="{EE42AE11-4358-4CEA-8D6E-C776C92A2779}"/>
          </ac:spMkLst>
        </pc:spChg>
      </pc:sldChg>
      <pc:sldChg chg="modSp mod">
        <pc:chgData name="Juliana Reschke" userId="bc11cf80-e521-48bb-a158-233ae8d7fb13" providerId="ADAL" clId="{F6985E15-D70A-40ED-949C-BAFCE08DCC80}" dt="2022-01-27T13:51:50.293" v="6950" actId="20577"/>
        <pc:sldMkLst>
          <pc:docMk/>
          <pc:sldMk cId="528118608" sldId="1502"/>
        </pc:sldMkLst>
        <pc:spChg chg="mod">
          <ac:chgData name="Juliana Reschke" userId="bc11cf80-e521-48bb-a158-233ae8d7fb13" providerId="ADAL" clId="{F6985E15-D70A-40ED-949C-BAFCE08DCC80}" dt="2022-01-24T13:49:32.741" v="854" actId="13926"/>
          <ac:spMkLst>
            <pc:docMk/>
            <pc:sldMk cId="528118608" sldId="1502"/>
            <ac:spMk id="7" creationId="{8BE807CB-94A4-426B-B6D5-1225B3C13D18}"/>
          </ac:spMkLst>
        </pc:spChg>
        <pc:spChg chg="mod">
          <ac:chgData name="Juliana Reschke" userId="bc11cf80-e521-48bb-a158-233ae8d7fb13" providerId="ADAL" clId="{F6985E15-D70A-40ED-949C-BAFCE08DCC80}" dt="2022-01-27T13:51:50.293" v="6950" actId="20577"/>
          <ac:spMkLst>
            <pc:docMk/>
            <pc:sldMk cId="528118608" sldId="1502"/>
            <ac:spMk id="8" creationId="{F6D000FA-24F7-47A6-B34D-919976695901}"/>
          </ac:spMkLst>
        </pc:spChg>
        <pc:graphicFrameChg chg="mod modGraphic">
          <ac:chgData name="Juliana Reschke" userId="bc11cf80-e521-48bb-a158-233ae8d7fb13" providerId="ADAL" clId="{F6985E15-D70A-40ED-949C-BAFCE08DCC80}" dt="2022-01-24T21:13:56.386" v="3226" actId="13926"/>
          <ac:graphicFrameMkLst>
            <pc:docMk/>
            <pc:sldMk cId="528118608" sldId="1502"/>
            <ac:graphicFrameMk id="2" creationId="{5C371EA6-1A78-4F06-A36F-ADBC7CC5CE31}"/>
          </ac:graphicFrameMkLst>
        </pc:graphicFrameChg>
      </pc:sldChg>
      <pc:sldChg chg="modSp mod">
        <pc:chgData name="Juliana Reschke" userId="bc11cf80-e521-48bb-a158-233ae8d7fb13" providerId="ADAL" clId="{F6985E15-D70A-40ED-949C-BAFCE08DCC80}" dt="2022-01-27T13:28:48.250" v="6872" actId="13926"/>
        <pc:sldMkLst>
          <pc:docMk/>
          <pc:sldMk cId="2139545039" sldId="1635"/>
        </pc:sldMkLst>
        <pc:spChg chg="mod">
          <ac:chgData name="Juliana Reschke" userId="bc11cf80-e521-48bb-a158-233ae8d7fb13" providerId="ADAL" clId="{F6985E15-D70A-40ED-949C-BAFCE08DCC80}" dt="2022-01-27T13:28:48.250" v="6872" actId="13926"/>
          <ac:spMkLst>
            <pc:docMk/>
            <pc:sldMk cId="2139545039" sldId="1635"/>
            <ac:spMk id="10" creationId="{E57ED93B-7561-48F3-B5E2-DF669D2DCA62}"/>
          </ac:spMkLst>
        </pc:spChg>
      </pc:sldChg>
      <pc:sldChg chg="delSp modSp mod">
        <pc:chgData name="Juliana Reschke" userId="bc11cf80-e521-48bb-a158-233ae8d7fb13" providerId="ADAL" clId="{F6985E15-D70A-40ED-949C-BAFCE08DCC80}" dt="2022-01-26T18:43:48.821" v="5756" actId="13926"/>
        <pc:sldMkLst>
          <pc:docMk/>
          <pc:sldMk cId="1671008242" sldId="1663"/>
        </pc:sldMkLst>
        <pc:spChg chg="mod">
          <ac:chgData name="Juliana Reschke" userId="bc11cf80-e521-48bb-a158-233ae8d7fb13" providerId="ADAL" clId="{F6985E15-D70A-40ED-949C-BAFCE08DCC80}" dt="2022-01-24T14:26:50.193" v="1036" actId="13926"/>
          <ac:spMkLst>
            <pc:docMk/>
            <pc:sldMk cId="1671008242" sldId="1663"/>
            <ac:spMk id="27" creationId="{11DE6E38-2FF3-4DF0-94D5-8AB812B830D3}"/>
          </ac:spMkLst>
        </pc:spChg>
        <pc:graphicFrameChg chg="mod modGraphic">
          <ac:chgData name="Juliana Reschke" userId="bc11cf80-e521-48bb-a158-233ae8d7fb13" providerId="ADAL" clId="{F6985E15-D70A-40ED-949C-BAFCE08DCC80}" dt="2022-01-26T18:43:48.821" v="5756" actId="13926"/>
          <ac:graphicFrameMkLst>
            <pc:docMk/>
            <pc:sldMk cId="1671008242" sldId="1663"/>
            <ac:graphicFrameMk id="2" creationId="{915E85CD-8C4B-4341-9F45-8067E1FD60A0}"/>
          </ac:graphicFrameMkLst>
        </pc:graphicFrameChg>
        <pc:graphicFrameChg chg="del">
          <ac:chgData name="Juliana Reschke" userId="bc11cf80-e521-48bb-a158-233ae8d7fb13" providerId="ADAL" clId="{F6985E15-D70A-40ED-949C-BAFCE08DCC80}" dt="2022-01-24T13:55:40.712" v="976" actId="478"/>
          <ac:graphicFrameMkLst>
            <pc:docMk/>
            <pc:sldMk cId="1671008242" sldId="1663"/>
            <ac:graphicFrameMk id="4" creationId="{3333A2F6-4523-4A1D-822E-7B5E76034A77}"/>
          </ac:graphicFrameMkLst>
        </pc:graphicFrameChg>
      </pc:sldChg>
      <pc:sldChg chg="addSp delSp modSp mod">
        <pc:chgData name="Juliana Reschke" userId="bc11cf80-e521-48bb-a158-233ae8d7fb13" providerId="ADAL" clId="{F6985E15-D70A-40ED-949C-BAFCE08DCC80}" dt="2022-01-27T13:56:35.951" v="7105" actId="108"/>
        <pc:sldMkLst>
          <pc:docMk/>
          <pc:sldMk cId="2013885828" sldId="1664"/>
        </pc:sldMkLst>
        <pc:spChg chg="mod">
          <ac:chgData name="Juliana Reschke" userId="bc11cf80-e521-48bb-a158-233ae8d7fb13" providerId="ADAL" clId="{F6985E15-D70A-40ED-949C-BAFCE08DCC80}" dt="2022-01-27T13:56:35.951" v="7105" actId="108"/>
          <ac:spMkLst>
            <pc:docMk/>
            <pc:sldMk cId="2013885828" sldId="1664"/>
            <ac:spMk id="32" creationId="{B4920CDA-02E5-41B0-84F0-8BECE56779FB}"/>
          </ac:spMkLst>
        </pc:spChg>
        <pc:grpChg chg="del">
          <ac:chgData name="Juliana Reschke" userId="bc11cf80-e521-48bb-a158-233ae8d7fb13" providerId="ADAL" clId="{F6985E15-D70A-40ED-949C-BAFCE08DCC80}" dt="2022-01-24T14:48:13.967" v="1259" actId="478"/>
          <ac:grpSpMkLst>
            <pc:docMk/>
            <pc:sldMk cId="2013885828" sldId="1664"/>
            <ac:grpSpMk id="34" creationId="{D2DB6305-DEE9-4D42-845B-EFFB0F064E11}"/>
          </ac:grpSpMkLst>
        </pc:grpChg>
        <pc:graphicFrameChg chg="add mod">
          <ac:chgData name="Juliana Reschke" userId="bc11cf80-e521-48bb-a158-233ae8d7fb13" providerId="ADAL" clId="{F6985E15-D70A-40ED-949C-BAFCE08DCC80}" dt="2022-01-24T18:45:34.429" v="2152"/>
          <ac:graphicFrameMkLst>
            <pc:docMk/>
            <pc:sldMk cId="2013885828" sldId="1664"/>
            <ac:graphicFrameMk id="21" creationId="{BFD3D038-5768-41B7-9D93-782E9E9A882B}"/>
          </ac:graphicFrameMkLst>
        </pc:graphicFrameChg>
        <pc:graphicFrameChg chg="add mod">
          <ac:chgData name="Juliana Reschke" userId="bc11cf80-e521-48bb-a158-233ae8d7fb13" providerId="ADAL" clId="{F6985E15-D70A-40ED-949C-BAFCE08DCC80}" dt="2022-01-26T18:43:43.325" v="5754" actId="1076"/>
          <ac:graphicFrameMkLst>
            <pc:docMk/>
            <pc:sldMk cId="2013885828" sldId="1664"/>
            <ac:graphicFrameMk id="22" creationId="{BFD3D038-5768-41B7-9D93-782E9E9A882B}"/>
          </ac:graphicFrameMkLst>
        </pc:graphicFrameChg>
      </pc:sldChg>
      <pc:sldChg chg="modSp mod">
        <pc:chgData name="Juliana Reschke" userId="bc11cf80-e521-48bb-a158-233ae8d7fb13" providerId="ADAL" clId="{F6985E15-D70A-40ED-949C-BAFCE08DCC80}" dt="2022-01-25T12:55:03.968" v="3906" actId="20577"/>
        <pc:sldMkLst>
          <pc:docMk/>
          <pc:sldMk cId="203315682" sldId="1665"/>
        </pc:sldMkLst>
        <pc:spChg chg="mod">
          <ac:chgData name="Juliana Reschke" userId="bc11cf80-e521-48bb-a158-233ae8d7fb13" providerId="ADAL" clId="{F6985E15-D70A-40ED-949C-BAFCE08DCC80}" dt="2022-01-25T12:55:03.968" v="3906" actId="20577"/>
          <ac:spMkLst>
            <pc:docMk/>
            <pc:sldMk cId="203315682" sldId="1665"/>
            <ac:spMk id="5" creationId="{00000000-0000-0000-0000-000000000000}"/>
          </ac:spMkLst>
        </pc:spChg>
        <pc:spChg chg="mod">
          <ac:chgData name="Juliana Reschke" userId="bc11cf80-e521-48bb-a158-233ae8d7fb13" providerId="ADAL" clId="{F6985E15-D70A-40ED-949C-BAFCE08DCC80}" dt="2022-01-24T14:40:05.073" v="1187" actId="13926"/>
          <ac:spMkLst>
            <pc:docMk/>
            <pc:sldMk cId="203315682" sldId="1665"/>
            <ac:spMk id="23" creationId="{B3579F45-1527-4301-9BA6-271BD4E89929}"/>
          </ac:spMkLst>
        </pc:spChg>
        <pc:graphicFrameChg chg="mod">
          <ac:chgData name="Juliana Reschke" userId="bc11cf80-e521-48bb-a158-233ae8d7fb13" providerId="ADAL" clId="{F6985E15-D70A-40ED-949C-BAFCE08DCC80}" dt="2022-01-24T14:39:33.117" v="1157" actId="1076"/>
          <ac:graphicFrameMkLst>
            <pc:docMk/>
            <pc:sldMk cId="203315682" sldId="1665"/>
            <ac:graphicFrameMk id="2" creationId="{556EE91C-9B00-4F4F-8227-6C5D7557DBC8}"/>
          </ac:graphicFrameMkLst>
        </pc:graphicFrameChg>
        <pc:graphicFrameChg chg="mod modGraphic">
          <ac:chgData name="Juliana Reschke" userId="bc11cf80-e521-48bb-a158-233ae8d7fb13" providerId="ADAL" clId="{F6985E15-D70A-40ED-949C-BAFCE08DCC80}" dt="2022-01-24T14:39:51.966" v="1184" actId="20577"/>
          <ac:graphicFrameMkLst>
            <pc:docMk/>
            <pc:sldMk cId="203315682" sldId="1665"/>
            <ac:graphicFrameMk id="24" creationId="{1339CC4D-82BA-43FC-B74A-45EEC7EBBC2F}"/>
          </ac:graphicFrameMkLst>
        </pc:graphicFrameChg>
      </pc:sldChg>
      <pc:sldChg chg="addSp delSp modSp mod">
        <pc:chgData name="Juliana Reschke" userId="bc11cf80-e521-48bb-a158-233ae8d7fb13" providerId="ADAL" clId="{F6985E15-D70A-40ED-949C-BAFCE08DCC80}" dt="2022-01-25T12:55:11.877" v="3910" actId="20577"/>
        <pc:sldMkLst>
          <pc:docMk/>
          <pc:sldMk cId="434261298" sldId="1666"/>
        </pc:sldMkLst>
        <pc:spChg chg="mod">
          <ac:chgData name="Juliana Reschke" userId="bc11cf80-e521-48bb-a158-233ae8d7fb13" providerId="ADAL" clId="{F6985E15-D70A-40ED-949C-BAFCE08DCC80}" dt="2022-01-25T12:55:11.877" v="3910" actId="20577"/>
          <ac:spMkLst>
            <pc:docMk/>
            <pc:sldMk cId="434261298" sldId="1666"/>
            <ac:spMk id="5" creationId="{00000000-0000-0000-0000-000000000000}"/>
          </ac:spMkLst>
        </pc:spChg>
        <pc:spChg chg="mod">
          <ac:chgData name="Juliana Reschke" userId="bc11cf80-e521-48bb-a158-233ae8d7fb13" providerId="ADAL" clId="{F6985E15-D70A-40ED-949C-BAFCE08DCC80}" dt="2022-01-24T18:31:27.118" v="1667" actId="1076"/>
          <ac:spMkLst>
            <pc:docMk/>
            <pc:sldMk cId="434261298" sldId="1666"/>
            <ac:spMk id="32" creationId="{B4920CDA-02E5-41B0-84F0-8BECE56779FB}"/>
          </ac:spMkLst>
        </pc:spChg>
        <pc:graphicFrameChg chg="add mod">
          <ac:chgData name="Juliana Reschke" userId="bc11cf80-e521-48bb-a158-233ae8d7fb13" providerId="ADAL" clId="{F6985E15-D70A-40ED-949C-BAFCE08DCC80}" dt="2022-01-24T18:31:41.530" v="1671" actId="1076"/>
          <ac:graphicFrameMkLst>
            <pc:docMk/>
            <pc:sldMk cId="434261298" sldId="1666"/>
            <ac:graphicFrameMk id="6" creationId="{18E5358C-57F6-4F01-B62D-5606C27FEA45}"/>
          </ac:graphicFrameMkLst>
        </pc:graphicFrameChg>
        <pc:graphicFrameChg chg="del mod">
          <ac:chgData name="Juliana Reschke" userId="bc11cf80-e521-48bb-a158-233ae8d7fb13" providerId="ADAL" clId="{F6985E15-D70A-40ED-949C-BAFCE08DCC80}" dt="2022-01-24T14:46:49.166" v="1247" actId="478"/>
          <ac:graphicFrameMkLst>
            <pc:docMk/>
            <pc:sldMk cId="434261298" sldId="1666"/>
            <ac:graphicFrameMk id="8" creationId="{18E5358C-57F6-4F01-B62D-5606C27FEA45}"/>
          </ac:graphicFrameMkLst>
        </pc:graphicFrameChg>
      </pc:sldChg>
      <pc:sldChg chg="modSp mod">
        <pc:chgData name="Juliana Reschke" userId="bc11cf80-e521-48bb-a158-233ae8d7fb13" providerId="ADAL" clId="{F6985E15-D70A-40ED-949C-BAFCE08DCC80}" dt="2022-01-27T13:36:48.955" v="6882" actId="1076"/>
        <pc:sldMkLst>
          <pc:docMk/>
          <pc:sldMk cId="726431040" sldId="1670"/>
        </pc:sldMkLst>
        <pc:spChg chg="mod">
          <ac:chgData name="Juliana Reschke" userId="bc11cf80-e521-48bb-a158-233ae8d7fb13" providerId="ADAL" clId="{F6985E15-D70A-40ED-949C-BAFCE08DCC80}" dt="2022-01-27T13:36:46.337" v="6881" actId="20577"/>
          <ac:spMkLst>
            <pc:docMk/>
            <pc:sldMk cId="726431040" sldId="1670"/>
            <ac:spMk id="4" creationId="{4535D3E0-2333-41EB-8D24-A1C609B397C0}"/>
          </ac:spMkLst>
        </pc:spChg>
        <pc:picChg chg="mod">
          <ac:chgData name="Juliana Reschke" userId="bc11cf80-e521-48bb-a158-233ae8d7fb13" providerId="ADAL" clId="{F6985E15-D70A-40ED-949C-BAFCE08DCC80}" dt="2022-01-27T13:36:48.955" v="6882" actId="1076"/>
          <ac:picMkLst>
            <pc:docMk/>
            <pc:sldMk cId="726431040" sldId="1670"/>
            <ac:picMk id="5" creationId="{119AC1F5-7B4F-4C26-A1B9-7F2FA99C0271}"/>
          </ac:picMkLst>
        </pc:picChg>
      </pc:sldChg>
      <pc:sldChg chg="modSp mod">
        <pc:chgData name="Juliana Reschke" userId="bc11cf80-e521-48bb-a158-233ae8d7fb13" providerId="ADAL" clId="{F6985E15-D70A-40ED-949C-BAFCE08DCC80}" dt="2022-01-26T18:09:48.447" v="5343" actId="13926"/>
        <pc:sldMkLst>
          <pc:docMk/>
          <pc:sldMk cId="3461121249" sldId="1673"/>
        </pc:sldMkLst>
        <pc:spChg chg="mod">
          <ac:chgData name="Juliana Reschke" userId="bc11cf80-e521-48bb-a158-233ae8d7fb13" providerId="ADAL" clId="{F6985E15-D70A-40ED-949C-BAFCE08DCC80}" dt="2022-01-26T18:09:48.447" v="5343" actId="13926"/>
          <ac:spMkLst>
            <pc:docMk/>
            <pc:sldMk cId="3461121249" sldId="1673"/>
            <ac:spMk id="138" creationId="{EE42AE11-4358-4CEA-8D6E-C776C92A2779}"/>
          </ac:spMkLst>
        </pc:spChg>
      </pc:sldChg>
      <pc:sldChg chg="del">
        <pc:chgData name="Juliana Reschke" userId="bc11cf80-e521-48bb-a158-233ae8d7fb13" providerId="ADAL" clId="{F6985E15-D70A-40ED-949C-BAFCE08DCC80}" dt="2022-01-26T18:44:59.619" v="5762" actId="2696"/>
        <pc:sldMkLst>
          <pc:docMk/>
          <pc:sldMk cId="1730168907" sldId="1675"/>
        </pc:sldMkLst>
      </pc:sldChg>
      <pc:sldChg chg="modSp mod">
        <pc:chgData name="Juliana Reschke" userId="bc11cf80-e521-48bb-a158-233ae8d7fb13" providerId="ADAL" clId="{F6985E15-D70A-40ED-949C-BAFCE08DCC80}" dt="2022-01-27T13:28:42.202" v="6871" actId="13926"/>
        <pc:sldMkLst>
          <pc:docMk/>
          <pc:sldMk cId="693849991" sldId="1678"/>
        </pc:sldMkLst>
        <pc:graphicFrameChg chg="modGraphic">
          <ac:chgData name="Juliana Reschke" userId="bc11cf80-e521-48bb-a158-233ae8d7fb13" providerId="ADAL" clId="{F6985E15-D70A-40ED-949C-BAFCE08DCC80}" dt="2022-01-27T13:28:21.076" v="6870" actId="13926"/>
          <ac:graphicFrameMkLst>
            <pc:docMk/>
            <pc:sldMk cId="693849991" sldId="1678"/>
            <ac:graphicFrameMk id="5" creationId="{8C1E32AA-ECC6-4D43-B818-43EAF8B25F28}"/>
          </ac:graphicFrameMkLst>
        </pc:graphicFrameChg>
        <pc:graphicFrameChg chg="modGraphic">
          <ac:chgData name="Juliana Reschke" userId="bc11cf80-e521-48bb-a158-233ae8d7fb13" providerId="ADAL" clId="{F6985E15-D70A-40ED-949C-BAFCE08DCC80}" dt="2022-01-27T13:28:42.202" v="6871" actId="13926"/>
          <ac:graphicFrameMkLst>
            <pc:docMk/>
            <pc:sldMk cId="693849991" sldId="1678"/>
            <ac:graphicFrameMk id="6" creationId="{4A9C139F-0369-4998-B220-E1DA31BB5D68}"/>
          </ac:graphicFrameMkLst>
        </pc:graphicFrameChg>
      </pc:sldChg>
      <pc:sldChg chg="addSp delSp modSp mod">
        <pc:chgData name="Juliana Reschke" userId="bc11cf80-e521-48bb-a158-233ae8d7fb13" providerId="ADAL" clId="{F6985E15-D70A-40ED-949C-BAFCE08DCC80}" dt="2022-01-27T13:53:19.827" v="7062" actId="20577"/>
        <pc:sldMkLst>
          <pc:docMk/>
          <pc:sldMk cId="3221454560" sldId="1682"/>
        </pc:sldMkLst>
        <pc:spChg chg="mod">
          <ac:chgData name="Juliana Reschke" userId="bc11cf80-e521-48bb-a158-233ae8d7fb13" providerId="ADAL" clId="{F6985E15-D70A-40ED-949C-BAFCE08DCC80}" dt="2022-01-24T13:55:08.683" v="966" actId="13926"/>
          <ac:spMkLst>
            <pc:docMk/>
            <pc:sldMk cId="3221454560" sldId="1682"/>
            <ac:spMk id="7" creationId="{8BE807CB-94A4-426B-B6D5-1225B3C13D18}"/>
          </ac:spMkLst>
        </pc:spChg>
        <pc:spChg chg="mod">
          <ac:chgData name="Juliana Reschke" userId="bc11cf80-e521-48bb-a158-233ae8d7fb13" providerId="ADAL" clId="{F6985E15-D70A-40ED-949C-BAFCE08DCC80}" dt="2022-01-27T13:53:19.827" v="7062" actId="20577"/>
          <ac:spMkLst>
            <pc:docMk/>
            <pc:sldMk cId="3221454560" sldId="1682"/>
            <ac:spMk id="8" creationId="{F6D000FA-24F7-47A6-B34D-919976695901}"/>
          </ac:spMkLst>
        </pc:spChg>
        <pc:graphicFrameChg chg="add del mod modGraphic">
          <ac:chgData name="Juliana Reschke" userId="bc11cf80-e521-48bb-a158-233ae8d7fb13" providerId="ADAL" clId="{F6985E15-D70A-40ED-949C-BAFCE08DCC80}" dt="2022-01-25T13:16:09.221" v="4553" actId="13926"/>
          <ac:graphicFrameMkLst>
            <pc:docMk/>
            <pc:sldMk cId="3221454560" sldId="1682"/>
            <ac:graphicFrameMk id="2" creationId="{34D41353-A9DA-4CDA-B0E7-50F68FF41C1E}"/>
          </ac:graphicFrameMkLst>
        </pc:graphicFrameChg>
        <pc:graphicFrameChg chg="add del">
          <ac:chgData name="Juliana Reschke" userId="bc11cf80-e521-48bb-a158-233ae8d7fb13" providerId="ADAL" clId="{F6985E15-D70A-40ED-949C-BAFCE08DCC80}" dt="2022-01-24T13:50:33.966" v="901" actId="478"/>
          <ac:graphicFrameMkLst>
            <pc:docMk/>
            <pc:sldMk cId="3221454560" sldId="1682"/>
            <ac:graphicFrameMk id="3" creationId="{53E4DD49-1F39-4D54-9BCA-12E172B454CD}"/>
          </ac:graphicFrameMkLst>
        </pc:graphicFrameChg>
      </pc:sldChg>
      <pc:sldChg chg="addSp delSp modSp mod">
        <pc:chgData name="Juliana Reschke" userId="bc11cf80-e521-48bb-a158-233ae8d7fb13" providerId="ADAL" clId="{F6985E15-D70A-40ED-949C-BAFCE08DCC80}" dt="2022-01-27T13:51:27.454" v="6947" actId="1076"/>
        <pc:sldMkLst>
          <pc:docMk/>
          <pc:sldMk cId="2550873574" sldId="1684"/>
        </pc:sldMkLst>
        <pc:spChg chg="mod">
          <ac:chgData name="Juliana Reschke" userId="bc11cf80-e521-48bb-a158-233ae8d7fb13" providerId="ADAL" clId="{F6985E15-D70A-40ED-949C-BAFCE08DCC80}" dt="2022-01-27T13:51:24.409" v="6946" actId="20577"/>
          <ac:spMkLst>
            <pc:docMk/>
            <pc:sldMk cId="2550873574" sldId="1684"/>
            <ac:spMk id="5" creationId="{3BF59F33-8328-4934-B352-F4619685EA6D}"/>
          </ac:spMkLst>
        </pc:spChg>
        <pc:spChg chg="mod">
          <ac:chgData name="Juliana Reschke" userId="bc11cf80-e521-48bb-a158-233ae8d7fb13" providerId="ADAL" clId="{F6985E15-D70A-40ED-949C-BAFCE08DCC80}" dt="2022-01-24T13:43:12.736" v="793" actId="1076"/>
          <ac:spMkLst>
            <pc:docMk/>
            <pc:sldMk cId="2550873574" sldId="1684"/>
            <ac:spMk id="9" creationId="{71937CA3-185C-4884-965C-62381CFC4D9B}"/>
          </ac:spMkLst>
        </pc:spChg>
        <pc:graphicFrameChg chg="mod modGraphic">
          <ac:chgData name="Juliana Reschke" userId="bc11cf80-e521-48bb-a158-233ae8d7fb13" providerId="ADAL" clId="{F6985E15-D70A-40ED-949C-BAFCE08DCC80}" dt="2022-01-27T13:51:27.454" v="6947" actId="1076"/>
          <ac:graphicFrameMkLst>
            <pc:docMk/>
            <pc:sldMk cId="2550873574" sldId="1684"/>
            <ac:graphicFrameMk id="2" creationId="{F6632947-560A-4E04-B3D2-5E724EE3AB3A}"/>
          </ac:graphicFrameMkLst>
        </pc:graphicFrameChg>
        <pc:graphicFrameChg chg="add mod">
          <ac:chgData name="Juliana Reschke" userId="bc11cf80-e521-48bb-a158-233ae8d7fb13" providerId="ADAL" clId="{F6985E15-D70A-40ED-949C-BAFCE08DCC80}" dt="2022-01-24T13:47:42.287" v="828"/>
          <ac:graphicFrameMkLst>
            <pc:docMk/>
            <pc:sldMk cId="2550873574" sldId="1684"/>
            <ac:graphicFrameMk id="6" creationId="{144ED0BA-2847-469B-A987-F1F04A9D5DFE}"/>
          </ac:graphicFrameMkLst>
        </pc:graphicFrameChg>
        <pc:graphicFrameChg chg="del">
          <ac:chgData name="Juliana Reschke" userId="bc11cf80-e521-48bb-a158-233ae8d7fb13" providerId="ADAL" clId="{F6985E15-D70A-40ED-949C-BAFCE08DCC80}" dt="2022-01-24T13:44:46.052" v="798" actId="478"/>
          <ac:graphicFrameMkLst>
            <pc:docMk/>
            <pc:sldMk cId="2550873574" sldId="1684"/>
            <ac:graphicFrameMk id="12" creationId="{144ED0BA-2847-469B-A987-F1F04A9D5DFE}"/>
          </ac:graphicFrameMkLst>
        </pc:graphicFrameChg>
      </pc:sldChg>
      <pc:sldChg chg="addSp delSp modSp mod">
        <pc:chgData name="Juliana Reschke" userId="bc11cf80-e521-48bb-a158-233ae8d7fb13" providerId="ADAL" clId="{F6985E15-D70A-40ED-949C-BAFCE08DCC80}" dt="2022-01-27T13:53:11.219" v="7050" actId="1076"/>
        <pc:sldMkLst>
          <pc:docMk/>
          <pc:sldMk cId="3695184643" sldId="1686"/>
        </pc:sldMkLst>
        <pc:spChg chg="mod">
          <ac:chgData name="Juliana Reschke" userId="bc11cf80-e521-48bb-a158-233ae8d7fb13" providerId="ADAL" clId="{F6985E15-D70A-40ED-949C-BAFCE08DCC80}" dt="2022-01-25T12:54:29.853" v="3889" actId="20577"/>
          <ac:spMkLst>
            <pc:docMk/>
            <pc:sldMk cId="3695184643" sldId="1686"/>
            <ac:spMk id="10" creationId="{EA574142-3F9A-4087-92C6-3DE439AF299B}"/>
          </ac:spMkLst>
        </pc:spChg>
        <pc:spChg chg="mod">
          <ac:chgData name="Juliana Reschke" userId="bc11cf80-e521-48bb-a158-233ae8d7fb13" providerId="ADAL" clId="{F6985E15-D70A-40ED-949C-BAFCE08DCC80}" dt="2022-01-27T13:53:11.219" v="7050" actId="1076"/>
          <ac:spMkLst>
            <pc:docMk/>
            <pc:sldMk cId="3695184643" sldId="1686"/>
            <ac:spMk id="11" creationId="{8250D6CC-8275-46AA-B681-E697EB5D7A56}"/>
          </ac:spMkLst>
        </pc:spChg>
        <pc:graphicFrameChg chg="add mod">
          <ac:chgData name="Juliana Reschke" userId="bc11cf80-e521-48bb-a158-233ae8d7fb13" providerId="ADAL" clId="{F6985E15-D70A-40ED-949C-BAFCE08DCC80}" dt="2022-01-24T18:58:20.602" v="2167"/>
          <ac:graphicFrameMkLst>
            <pc:docMk/>
            <pc:sldMk cId="3695184643" sldId="1686"/>
            <ac:graphicFrameMk id="5" creationId="{053E4029-4315-4ABD-804D-BD0695040884}"/>
          </ac:graphicFrameMkLst>
        </pc:graphicFrameChg>
        <pc:graphicFrameChg chg="del">
          <ac:chgData name="Juliana Reschke" userId="bc11cf80-e521-48bb-a158-233ae8d7fb13" providerId="ADAL" clId="{F6985E15-D70A-40ED-949C-BAFCE08DCC80}" dt="2022-01-24T18:58:13.002" v="2164" actId="478"/>
          <ac:graphicFrameMkLst>
            <pc:docMk/>
            <pc:sldMk cId="3695184643" sldId="1686"/>
            <ac:graphicFrameMk id="6" creationId="{31AAF757-EC67-4FD8-B0FD-3A2003DC2EED}"/>
          </ac:graphicFrameMkLst>
        </pc:graphicFrameChg>
        <pc:graphicFrameChg chg="add mod">
          <ac:chgData name="Juliana Reschke" userId="bc11cf80-e521-48bb-a158-233ae8d7fb13" providerId="ADAL" clId="{F6985E15-D70A-40ED-949C-BAFCE08DCC80}" dt="2022-01-24T18:58:25.531" v="2170"/>
          <ac:graphicFrameMkLst>
            <pc:docMk/>
            <pc:sldMk cId="3695184643" sldId="1686"/>
            <ac:graphicFrameMk id="7" creationId="{053E4029-4315-4ABD-804D-BD0695040884}"/>
          </ac:graphicFrameMkLst>
        </pc:graphicFrameChg>
        <pc:graphicFrameChg chg="add mod">
          <ac:chgData name="Juliana Reschke" userId="bc11cf80-e521-48bb-a158-233ae8d7fb13" providerId="ADAL" clId="{F6985E15-D70A-40ED-949C-BAFCE08DCC80}" dt="2022-01-27T13:53:07.333" v="7049"/>
          <ac:graphicFrameMkLst>
            <pc:docMk/>
            <pc:sldMk cId="3695184643" sldId="1686"/>
            <ac:graphicFrameMk id="8" creationId="{053E4029-4315-4ABD-804D-BD0695040884}"/>
          </ac:graphicFrameMkLst>
        </pc:graphicFrameChg>
      </pc:sldChg>
      <pc:sldChg chg="modSp mod">
        <pc:chgData name="Juliana Reschke" userId="bc11cf80-e521-48bb-a158-233ae8d7fb13" providerId="ADAL" clId="{F6985E15-D70A-40ED-949C-BAFCE08DCC80}" dt="2022-01-27T13:12:13.113" v="6867" actId="20577"/>
        <pc:sldMkLst>
          <pc:docMk/>
          <pc:sldMk cId="91487561" sldId="1687"/>
        </pc:sldMkLst>
        <pc:spChg chg="mod">
          <ac:chgData name="Juliana Reschke" userId="bc11cf80-e521-48bb-a158-233ae8d7fb13" providerId="ADAL" clId="{F6985E15-D70A-40ED-949C-BAFCE08DCC80}" dt="2022-01-27T13:12:13.113" v="6867" actId="20577"/>
          <ac:spMkLst>
            <pc:docMk/>
            <pc:sldMk cId="91487561" sldId="1687"/>
            <ac:spMk id="4" creationId="{4535D3E0-2333-41EB-8D24-A1C609B397C0}"/>
          </ac:spMkLst>
        </pc:spChg>
        <pc:picChg chg="mod">
          <ac:chgData name="Juliana Reschke" userId="bc11cf80-e521-48bb-a158-233ae8d7fb13" providerId="ADAL" clId="{F6985E15-D70A-40ED-949C-BAFCE08DCC80}" dt="2022-01-27T12:59:37.808" v="6663" actId="1076"/>
          <ac:picMkLst>
            <pc:docMk/>
            <pc:sldMk cId="91487561" sldId="1687"/>
            <ac:picMk id="3" creationId="{D0386EEE-21DF-46F5-9594-07EE06E9D742}"/>
          </ac:picMkLst>
        </pc:picChg>
      </pc:sldChg>
      <pc:sldChg chg="add del">
        <pc:chgData name="Juliana Reschke" userId="bc11cf80-e521-48bb-a158-233ae8d7fb13" providerId="ADAL" clId="{F6985E15-D70A-40ED-949C-BAFCE08DCC80}" dt="2022-01-27T12:59:46.327" v="6665" actId="2696"/>
        <pc:sldMkLst>
          <pc:docMk/>
          <pc:sldMk cId="1264725682" sldId="1688"/>
        </pc:sldMkLst>
      </pc:sldChg>
      <pc:sldChg chg="add del">
        <pc:chgData name="Juliana Reschke" userId="bc11cf80-e521-48bb-a158-233ae8d7fb13" providerId="ADAL" clId="{F6985E15-D70A-40ED-949C-BAFCE08DCC80}" dt="2022-01-27T12:59:41.313" v="6664" actId="2696"/>
        <pc:sldMkLst>
          <pc:docMk/>
          <pc:sldMk cId="2550735579" sldId="1689"/>
        </pc:sldMkLst>
      </pc:sldChg>
    </pc:docChg>
  </pc:docChgLst>
  <pc:docChgLst>
    <pc:chgData name="Leonardo Felipe Duarte" userId="S::leonardo@preservacaodeempresas.com.br::424a85cc-0582-4589-aa7c-ddb4af17ce24" providerId="AD" clId="Web-{D97A97E3-BB31-3224-5DC5-425563D3FDFB}"/>
    <pc:docChg chg="modSld">
      <pc:chgData name="Leonardo Felipe Duarte" userId="S::leonardo@preservacaodeempresas.com.br::424a85cc-0582-4589-aa7c-ddb4af17ce24" providerId="AD" clId="Web-{D97A97E3-BB31-3224-5DC5-425563D3FDFB}" dt="2022-04-03T19:01:00.975" v="1" actId="1076"/>
      <pc:docMkLst>
        <pc:docMk/>
      </pc:docMkLst>
      <pc:sldChg chg="modSp">
        <pc:chgData name="Leonardo Felipe Duarte" userId="S::leonardo@preservacaodeempresas.com.br::424a85cc-0582-4589-aa7c-ddb4af17ce24" providerId="AD" clId="Web-{D97A97E3-BB31-3224-5DC5-425563D3FDFB}" dt="2022-04-03T19:01:00.975" v="1" actId="1076"/>
        <pc:sldMkLst>
          <pc:docMk/>
          <pc:sldMk cId="726431040" sldId="1670"/>
        </pc:sldMkLst>
        <pc:spChg chg="mod">
          <ac:chgData name="Leonardo Felipe Duarte" userId="S::leonardo@preservacaodeempresas.com.br::424a85cc-0582-4589-aa7c-ddb4af17ce24" providerId="AD" clId="Web-{D97A97E3-BB31-3224-5DC5-425563D3FDFB}" dt="2022-04-03T19:01:00.975" v="1" actId="1076"/>
          <ac:spMkLst>
            <pc:docMk/>
            <pc:sldMk cId="726431040" sldId="1670"/>
            <ac:spMk id="6" creationId="{3219C584-EBC3-4907-A553-DE9B0E76FAB8}"/>
          </ac:spMkLst>
        </pc:spChg>
      </pc:sldChg>
    </pc:docChg>
  </pc:docChgLst>
  <pc:docChgLst>
    <pc:chgData name="Daniel Kops" userId="89bb4887-0d96-4749-a719-a73ae3625c92" providerId="ADAL" clId="{C1DE6812-BCFE-49E5-9EC4-44AEECF479D3}"/>
    <pc:docChg chg="undo redo custSel modSld">
      <pc:chgData name="Daniel Kops" userId="89bb4887-0d96-4749-a719-a73ae3625c92" providerId="ADAL" clId="{C1DE6812-BCFE-49E5-9EC4-44AEECF479D3}" dt="2022-04-18T18:00:06.468" v="190" actId="1076"/>
      <pc:docMkLst>
        <pc:docMk/>
      </pc:docMkLst>
      <pc:sldChg chg="modSp mod">
        <pc:chgData name="Daniel Kops" userId="89bb4887-0d96-4749-a719-a73ae3625c92" providerId="ADAL" clId="{C1DE6812-BCFE-49E5-9EC4-44AEECF479D3}" dt="2022-04-18T15:24:03.911" v="177" actId="122"/>
        <pc:sldMkLst>
          <pc:docMk/>
          <pc:sldMk cId="915357410" sldId="1436"/>
        </pc:sldMkLst>
        <pc:spChg chg="mod">
          <ac:chgData name="Daniel Kops" userId="89bb4887-0d96-4749-a719-a73ae3625c92" providerId="ADAL" clId="{C1DE6812-BCFE-49E5-9EC4-44AEECF479D3}" dt="2022-04-18T15:23:52.250" v="175" actId="1037"/>
          <ac:spMkLst>
            <pc:docMk/>
            <pc:sldMk cId="915357410" sldId="1436"/>
            <ac:spMk id="4" creationId="{5E32D751-5B3E-4FF2-807F-D082B5D9A348}"/>
          </ac:spMkLst>
        </pc:spChg>
        <pc:spChg chg="mod">
          <ac:chgData name="Daniel Kops" userId="89bb4887-0d96-4749-a719-a73ae3625c92" providerId="ADAL" clId="{C1DE6812-BCFE-49E5-9EC4-44AEECF479D3}" dt="2022-04-18T15:23:33.362" v="120" actId="1038"/>
          <ac:spMkLst>
            <pc:docMk/>
            <pc:sldMk cId="915357410" sldId="1436"/>
            <ac:spMk id="5" creationId="{2EE28179-6754-4FA1-BF3A-9A1693C411D5}"/>
          </ac:spMkLst>
        </pc:spChg>
        <pc:spChg chg="mod">
          <ac:chgData name="Daniel Kops" userId="89bb4887-0d96-4749-a719-a73ae3625c92" providerId="ADAL" clId="{C1DE6812-BCFE-49E5-9EC4-44AEECF479D3}" dt="2022-04-18T15:23:38.370" v="146" actId="1037"/>
          <ac:spMkLst>
            <pc:docMk/>
            <pc:sldMk cId="915357410" sldId="1436"/>
            <ac:spMk id="7" creationId="{340F24BD-55D0-42E9-B907-49C15989752A}"/>
          </ac:spMkLst>
        </pc:spChg>
        <pc:spChg chg="mod">
          <ac:chgData name="Daniel Kops" userId="89bb4887-0d96-4749-a719-a73ae3625c92" providerId="ADAL" clId="{C1DE6812-BCFE-49E5-9EC4-44AEECF479D3}" dt="2022-04-18T15:23:27.045" v="97" actId="12788"/>
          <ac:spMkLst>
            <pc:docMk/>
            <pc:sldMk cId="915357410" sldId="1436"/>
            <ac:spMk id="10" creationId="{999A5E06-D040-452B-B16F-641D04330750}"/>
          </ac:spMkLst>
        </pc:spChg>
        <pc:spChg chg="mod">
          <ac:chgData name="Daniel Kops" userId="89bb4887-0d96-4749-a719-a73ae3625c92" providerId="ADAL" clId="{C1DE6812-BCFE-49E5-9EC4-44AEECF479D3}" dt="2022-04-18T15:24:03.911" v="177" actId="122"/>
          <ac:spMkLst>
            <pc:docMk/>
            <pc:sldMk cId="915357410" sldId="1436"/>
            <ac:spMk id="12" creationId="{2EB6BB41-962D-435E-B7B8-F057041DE934}"/>
          </ac:spMkLst>
        </pc:spChg>
        <pc:spChg chg="mod">
          <ac:chgData name="Daniel Kops" userId="89bb4887-0d96-4749-a719-a73ae3625c92" providerId="ADAL" clId="{C1DE6812-BCFE-49E5-9EC4-44AEECF479D3}" dt="2022-04-18T15:23:25.723" v="96" actId="12788"/>
          <ac:spMkLst>
            <pc:docMk/>
            <pc:sldMk cId="915357410" sldId="1436"/>
            <ac:spMk id="34" creationId="{3CEBF8F4-905D-4DAB-A40A-967E6F4C8C7F}"/>
          </ac:spMkLst>
        </pc:spChg>
        <pc:picChg chg="mod">
          <ac:chgData name="Daniel Kops" userId="89bb4887-0d96-4749-a719-a73ae3625c92" providerId="ADAL" clId="{C1DE6812-BCFE-49E5-9EC4-44AEECF479D3}" dt="2022-04-18T15:23:57.656" v="176" actId="12788"/>
          <ac:picMkLst>
            <pc:docMk/>
            <pc:sldMk cId="915357410" sldId="1436"/>
            <ac:picMk id="19" creationId="{C2335DFE-2594-4F6C-9E5A-8A936D90EA73}"/>
          </ac:picMkLst>
        </pc:picChg>
        <pc:picChg chg="mod">
          <ac:chgData name="Daniel Kops" userId="89bb4887-0d96-4749-a719-a73ae3625c92" providerId="ADAL" clId="{C1DE6812-BCFE-49E5-9EC4-44AEECF479D3}" dt="2022-04-18T15:23:27.045" v="97" actId="12788"/>
          <ac:picMkLst>
            <pc:docMk/>
            <pc:sldMk cId="915357410" sldId="1436"/>
            <ac:picMk id="21" creationId="{E8F0A727-1B0C-4BE9-BD4E-B0D2400B32D2}"/>
          </ac:picMkLst>
        </pc:picChg>
        <pc:picChg chg="mod">
          <ac:chgData name="Daniel Kops" userId="89bb4887-0d96-4749-a719-a73ae3625c92" providerId="ADAL" clId="{C1DE6812-BCFE-49E5-9EC4-44AEECF479D3}" dt="2022-04-18T15:23:38.370" v="146" actId="1037"/>
          <ac:picMkLst>
            <pc:docMk/>
            <pc:sldMk cId="915357410" sldId="1436"/>
            <ac:picMk id="27" creationId="{1EAC555D-1E30-4C97-9E40-CF3945DD10AD}"/>
          </ac:picMkLst>
        </pc:picChg>
        <pc:picChg chg="mod">
          <ac:chgData name="Daniel Kops" userId="89bb4887-0d96-4749-a719-a73ae3625c92" providerId="ADAL" clId="{C1DE6812-BCFE-49E5-9EC4-44AEECF479D3}" dt="2022-04-18T15:23:33.362" v="120" actId="1038"/>
          <ac:picMkLst>
            <pc:docMk/>
            <pc:sldMk cId="915357410" sldId="1436"/>
            <ac:picMk id="31" creationId="{64B2D76D-A14E-4AD1-89A1-743A2FAC2EA1}"/>
          </ac:picMkLst>
        </pc:picChg>
        <pc:picChg chg="mod">
          <ac:chgData name="Daniel Kops" userId="89bb4887-0d96-4749-a719-a73ae3625c92" providerId="ADAL" clId="{C1DE6812-BCFE-49E5-9EC4-44AEECF479D3}" dt="2022-04-18T15:23:25.723" v="96" actId="12788"/>
          <ac:picMkLst>
            <pc:docMk/>
            <pc:sldMk cId="915357410" sldId="1436"/>
            <ac:picMk id="33" creationId="{F8C131BA-9EEB-4D5C-AF0D-F394DC2FD491}"/>
          </ac:picMkLst>
        </pc:picChg>
      </pc:sldChg>
      <pc:sldChg chg="modSp mod">
        <pc:chgData name="Daniel Kops" userId="89bb4887-0d96-4749-a719-a73ae3625c92" providerId="ADAL" clId="{C1DE6812-BCFE-49E5-9EC4-44AEECF479D3}" dt="2022-04-18T15:21:22.237" v="82" actId="13926"/>
        <pc:sldMkLst>
          <pc:docMk/>
          <pc:sldMk cId="75193242" sldId="1476"/>
        </pc:sldMkLst>
        <pc:spChg chg="mod">
          <ac:chgData name="Daniel Kops" userId="89bb4887-0d96-4749-a719-a73ae3625c92" providerId="ADAL" clId="{C1DE6812-BCFE-49E5-9EC4-44AEECF479D3}" dt="2022-04-18T15:21:22.237" v="82" actId="13926"/>
          <ac:spMkLst>
            <pc:docMk/>
            <pc:sldMk cId="75193242" sldId="1476"/>
            <ac:spMk id="46" creationId="{8034B353-9511-4EFB-A102-DA156FB1C662}"/>
          </ac:spMkLst>
        </pc:spChg>
      </pc:sldChg>
      <pc:sldChg chg="modSp mod">
        <pc:chgData name="Daniel Kops" userId="89bb4887-0d96-4749-a719-a73ae3625c92" providerId="ADAL" clId="{C1DE6812-BCFE-49E5-9EC4-44AEECF479D3}" dt="2022-04-18T18:00:06.468" v="190" actId="1076"/>
        <pc:sldMkLst>
          <pc:docMk/>
          <pc:sldMk cId="2139545039" sldId="1635"/>
        </pc:sldMkLst>
        <pc:spChg chg="mod">
          <ac:chgData name="Daniel Kops" userId="89bb4887-0d96-4749-a719-a73ae3625c92" providerId="ADAL" clId="{C1DE6812-BCFE-49E5-9EC4-44AEECF479D3}" dt="2022-04-18T15:14:44.107" v="79" actId="13926"/>
          <ac:spMkLst>
            <pc:docMk/>
            <pc:sldMk cId="2139545039" sldId="1635"/>
            <ac:spMk id="10" creationId="{E57ED93B-7561-48F3-B5E2-DF669D2DCA62}"/>
          </ac:spMkLst>
        </pc:spChg>
        <pc:graphicFrameChg chg="mod modGraphic">
          <ac:chgData name="Daniel Kops" userId="89bb4887-0d96-4749-a719-a73ae3625c92" providerId="ADAL" clId="{C1DE6812-BCFE-49E5-9EC4-44AEECF479D3}" dt="2022-04-18T18:00:06.468" v="190" actId="1076"/>
          <ac:graphicFrameMkLst>
            <pc:docMk/>
            <pc:sldMk cId="2139545039" sldId="1635"/>
            <ac:graphicFrameMk id="6" creationId="{63C5BABA-2A5A-4455-A3D7-99F605614071}"/>
          </ac:graphicFrameMkLst>
        </pc:graphicFrameChg>
      </pc:sldChg>
      <pc:sldChg chg="modSp mod">
        <pc:chgData name="Daniel Kops" userId="89bb4887-0d96-4749-a719-a73ae3625c92" providerId="ADAL" clId="{C1DE6812-BCFE-49E5-9EC4-44AEECF479D3}" dt="2022-04-18T15:19:14.641" v="80" actId="122"/>
        <pc:sldMkLst>
          <pc:docMk/>
          <pc:sldMk cId="203315682" sldId="1665"/>
        </pc:sldMkLst>
        <pc:graphicFrameChg chg="modGraphic">
          <ac:chgData name="Daniel Kops" userId="89bb4887-0d96-4749-a719-a73ae3625c92" providerId="ADAL" clId="{C1DE6812-BCFE-49E5-9EC4-44AEECF479D3}" dt="2022-04-18T15:19:14.641" v="80" actId="122"/>
          <ac:graphicFrameMkLst>
            <pc:docMk/>
            <pc:sldMk cId="203315682" sldId="1665"/>
            <ac:graphicFrameMk id="24" creationId="{1339CC4D-82BA-43FC-B74A-45EEC7EBBC2F}"/>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spPr>
            <a:ln w="22225" cap="rnd" cmpd="sng" algn="ctr">
              <a:solidFill>
                <a:schemeClr val="accent1"/>
              </a:solidFill>
              <a:round/>
              <a:tailEnd type="triangle" w="lg" len="lg"/>
            </a:ln>
            <a:effectLst/>
          </c:spPr>
          <c:marker>
            <c:symbol val="none"/>
          </c:marker>
          <c:dLbls>
            <c:dLbl>
              <c:idx val="0"/>
              <c:layout>
                <c:manualLayout>
                  <c:x val="-3.9690160681134373E-2"/>
                  <c:y val="-5.26086322543015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12-41F0-BD6D-3F75843BC55B}"/>
                </c:ext>
              </c:extLst>
            </c:dLbl>
            <c:dLbl>
              <c:idx val="1"/>
              <c:layout>
                <c:manualLayout>
                  <c:x val="-6.0774541236773998E-2"/>
                  <c:y val="-8.608766338252793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12-41F0-BD6D-3F75843BC55B}"/>
                </c:ext>
              </c:extLst>
            </c:dLbl>
            <c:dLbl>
              <c:idx val="2"/>
              <c:layout>
                <c:manualLayout>
                  <c:x val="-7.9171668363444844E-2"/>
                  <c:y val="-8.76898431670763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12-41F0-BD6D-3F75843BC55B}"/>
                </c:ext>
              </c:extLst>
            </c:dLbl>
            <c:dLbl>
              <c:idx val="3"/>
              <c:layout>
                <c:manualLayout>
                  <c:x val="-4.4320351714252429E-2"/>
                  <c:y val="-3.3044809066225499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12-41F0-BD6D-3F75843BC55B}"/>
                </c:ext>
              </c:extLst>
            </c:dLbl>
            <c:dLbl>
              <c:idx val="4"/>
              <c:layout>
                <c:manualLayout>
                  <c:x val="-3.7887789781850048E-2"/>
                  <c:y val="-5.4237158842501985E-2"/>
                </c:manualLayout>
              </c:layout>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2">
                          <a:lumMod val="10000"/>
                        </a:schemeClr>
                      </a:solidFill>
                      <a:latin typeface="Source Sans Pro Light" panose="020B0403030403020204" pitchFamily="34" charset="0"/>
                      <a:ea typeface="Source Sans Pro Light" panose="020B0403030403020204" pitchFamily="34" charset="0"/>
                      <a:cs typeface="+mn-cs"/>
                    </a:defRPr>
                  </a:pPr>
                  <a:endParaRPr lang="pt-BR"/>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12-41F0-BD6D-3F75843BC55B}"/>
                </c:ext>
              </c:extLst>
            </c:dLbl>
            <c:dLbl>
              <c:idx val="5"/>
              <c:layout>
                <c:manualLayout>
                  <c:x val="-5.8171632908379102E-2"/>
                  <c:y val="-6.7704909044532594E-2"/>
                </c:manualLayout>
              </c:layout>
              <c:dLblPos val="r"/>
              <c:showLegendKey val="0"/>
              <c:showVal val="1"/>
              <c:showCatName val="0"/>
              <c:showSerName val="0"/>
              <c:showPercent val="0"/>
              <c:showBubbleSize val="0"/>
              <c:extLst>
                <c:ext xmlns:c15="http://schemas.microsoft.com/office/drawing/2012/chart" uri="{CE6537A1-D6FC-4f65-9D91-7224C49458BB}">
                  <c15:layout>
                    <c:manualLayout>
                      <c:w val="7.4531360005672814E-2"/>
                      <c:h val="5.3667897523427203E-2"/>
                    </c:manualLayout>
                  </c15:layout>
                </c:ext>
                <c:ext xmlns:c16="http://schemas.microsoft.com/office/drawing/2014/chart" uri="{C3380CC4-5D6E-409C-BE32-E72D297353CC}">
                  <c16:uniqueId val="{0000000C-0012-41F0-BD6D-3F75843BC55B}"/>
                </c:ext>
              </c:extLst>
            </c:dLbl>
            <c:dLbl>
              <c:idx val="6"/>
              <c:layout>
                <c:manualLayout>
                  <c:x val="-6.5420421104881152E-2"/>
                  <c:y val="-3.92501865355871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012-41F0-BD6D-3F75843BC55B}"/>
                </c:ext>
              </c:extLst>
            </c:dLbl>
            <c:dLbl>
              <c:idx val="7"/>
              <c:layout>
                <c:manualLayout>
                  <c:x val="-7.7469318705586196E-2"/>
                  <c:y val="-5.559499488666026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012-41F0-BD6D-3F75843BC55B}"/>
                </c:ext>
              </c:extLst>
            </c:dLbl>
            <c:dLbl>
              <c:idx val="8"/>
              <c:layout>
                <c:manualLayout>
                  <c:x val="-5.5771578206277692E-2"/>
                  <c:y val="-3.747112572140999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012-41F0-BD6D-3F75843BC55B}"/>
                </c:ext>
              </c:extLst>
            </c:dLbl>
            <c:dLbl>
              <c:idx val="9"/>
              <c:layout>
                <c:manualLayout>
                  <c:x val="-2.2792542280165931E-2"/>
                  <c:y val="-2.22927309525114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012-41F0-BD6D-3F75843BC55B}"/>
                </c:ext>
              </c:extLst>
            </c:dLbl>
            <c:dLbl>
              <c:idx val="10"/>
              <c:layout>
                <c:manualLayout>
                  <c:x val="-3.9690160681134373E-2"/>
                  <c:y val="-0.1174234470691163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012-41F0-BD6D-3F75843BC55B}"/>
                </c:ext>
              </c:extLst>
            </c:dLbl>
            <c:dLbl>
              <c:idx val="11"/>
              <c:layout>
                <c:manualLayout>
                  <c:x val="-2.5690740656324037E-2"/>
                  <c:y val="-3.7430123649851842E-2"/>
                </c:manualLayout>
              </c:layout>
              <c:spPr>
                <a:solidFill>
                  <a:schemeClr val="lt1"/>
                </a:solidFill>
                <a:ln w="12700">
                  <a:solidFill>
                    <a:srgbClr val="2B5FA7"/>
                  </a:solid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ysClr val="windowText" lastClr="000000"/>
                      </a:solidFill>
                      <a:latin typeface="Source Sans Pro Light" panose="020B0403030403020204" pitchFamily="34" charset="0"/>
                      <a:ea typeface="Source Sans Pro Light" panose="020B0403030403020204" pitchFamily="34" charset="0"/>
                      <a:cs typeface="+mn-cs"/>
                    </a:defRPr>
                  </a:pPr>
                  <a:endParaRPr lang="pt-BR"/>
                </a:p>
              </c:txPr>
              <c:dLblPos val="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ellipse">
                      <a:avLst/>
                    </a:prstGeom>
                    <a:noFill/>
                    <a:ln>
                      <a:noFill/>
                    </a:ln>
                  </c15:spPr>
                </c:ext>
                <c:ext xmlns:c16="http://schemas.microsoft.com/office/drawing/2014/chart" uri="{C3380CC4-5D6E-409C-BE32-E72D297353CC}">
                  <c16:uniqueId val="{0000000B-0012-41F0-BD6D-3F75843BC55B}"/>
                </c:ext>
              </c:extLst>
            </c:dLbl>
            <c:spPr>
              <a:solidFill>
                <a:schemeClr val="lt1"/>
              </a:solidFill>
              <a:ln>
                <a:noFill/>
              </a:ln>
              <a:effectLst/>
            </c:spPr>
            <c:txPr>
              <a:bodyPr rot="0" spcFirstLastPara="1" vertOverflow="clip" horzOverflow="clip" vert="horz" wrap="square" lIns="36576" tIns="18288" rIns="36576" bIns="18288" anchor="ctr" anchorCtr="1">
                <a:spAutoFit/>
              </a:bodyPr>
              <a:lstStyle/>
              <a:p>
                <a:pPr>
                  <a:defRPr sz="1100" b="1" i="0" u="none" strike="noStrike" kern="1200" baseline="0">
                    <a:solidFill>
                      <a:sysClr val="windowText" lastClr="000000"/>
                    </a:solidFill>
                    <a:latin typeface="Source Sans Pro Light" panose="020B0403030403020204" pitchFamily="34" charset="0"/>
                    <a:ea typeface="Source Sans Pro Light" panose="020B0403030403020204" pitchFamily="34" charset="0"/>
                    <a:cs typeface="+mn-cs"/>
                  </a:defRPr>
                </a:pPr>
                <a:endParaRPr lang="pt-BR"/>
              </a:p>
            </c:txPr>
            <c:dLblPos val="t"/>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ellipse">
                    <a:avLst/>
                  </a:prstGeom>
                  <a:noFill/>
                  <a:ln>
                    <a:noFill/>
                  </a:ln>
                </c15:spPr>
                <c15:showLeaderLines val="0"/>
              </c:ext>
            </c:extLst>
          </c:dLbls>
          <c:cat>
            <c:numRef>
              <c:f>Funcionários!$B$7:$B$18</c:f>
              <c:numCache>
                <c:formatCode>mmm\-yy</c:formatCode>
                <c:ptCount val="12"/>
                <c:pt idx="0">
                  <c:v>44256</c:v>
                </c:pt>
                <c:pt idx="1">
                  <c:v>44287</c:v>
                </c:pt>
                <c:pt idx="2">
                  <c:v>44317</c:v>
                </c:pt>
                <c:pt idx="3">
                  <c:v>44348</c:v>
                </c:pt>
                <c:pt idx="4">
                  <c:v>44378</c:v>
                </c:pt>
                <c:pt idx="5">
                  <c:v>44409</c:v>
                </c:pt>
                <c:pt idx="6">
                  <c:v>44440</c:v>
                </c:pt>
                <c:pt idx="7">
                  <c:v>44470</c:v>
                </c:pt>
                <c:pt idx="8">
                  <c:v>44501</c:v>
                </c:pt>
                <c:pt idx="9">
                  <c:v>44531</c:v>
                </c:pt>
                <c:pt idx="10">
                  <c:v>44592</c:v>
                </c:pt>
                <c:pt idx="11">
                  <c:v>44620</c:v>
                </c:pt>
              </c:numCache>
            </c:numRef>
          </c:cat>
          <c:val>
            <c:numRef>
              <c:f>Funcionários!$C$7:$C$18</c:f>
              <c:numCache>
                <c:formatCode>0</c:formatCode>
                <c:ptCount val="12"/>
                <c:pt idx="0">
                  <c:v>21</c:v>
                </c:pt>
                <c:pt idx="1">
                  <c:v>20</c:v>
                </c:pt>
                <c:pt idx="2">
                  <c:v>20</c:v>
                </c:pt>
                <c:pt idx="3">
                  <c:v>23</c:v>
                </c:pt>
                <c:pt idx="4">
                  <c:v>22</c:v>
                </c:pt>
                <c:pt idx="5">
                  <c:v>22</c:v>
                </c:pt>
                <c:pt idx="6">
                  <c:v>23</c:v>
                </c:pt>
                <c:pt idx="7">
                  <c:v>23</c:v>
                </c:pt>
                <c:pt idx="8">
                  <c:v>24</c:v>
                </c:pt>
                <c:pt idx="9">
                  <c:v>23</c:v>
                </c:pt>
                <c:pt idx="10">
                  <c:v>20</c:v>
                </c:pt>
                <c:pt idx="11">
                  <c:v>21</c:v>
                </c:pt>
              </c:numCache>
            </c:numRef>
          </c:val>
          <c:smooth val="0"/>
          <c:extLst>
            <c:ext xmlns:c16="http://schemas.microsoft.com/office/drawing/2014/chart" uri="{C3380CC4-5D6E-409C-BE32-E72D297353CC}">
              <c16:uniqueId val="{00000009-0012-41F0-BD6D-3F75843BC55B}"/>
            </c:ext>
          </c:extLst>
        </c:ser>
        <c:dLbls>
          <c:dLblPos val="ctr"/>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2035752624"/>
        <c:axId val="2035754704"/>
      </c:lineChart>
      <c:dateAx>
        <c:axId val="2035752624"/>
        <c:scaling>
          <c:orientation val="minMax"/>
        </c:scaling>
        <c:delete val="0"/>
        <c:axPos val="b"/>
        <c:numFmt formatCode="mmm\-yy"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spc="20" baseline="0">
                <a:solidFill>
                  <a:schemeClr val="tx1">
                    <a:lumMod val="50000"/>
                  </a:schemeClr>
                </a:solidFill>
                <a:latin typeface="Source Sans Pro Light" panose="020B0403030403020204" pitchFamily="34" charset="0"/>
                <a:ea typeface="Source Sans Pro Light" panose="020B0403030403020204" pitchFamily="34" charset="0"/>
                <a:cs typeface="+mn-cs"/>
              </a:defRPr>
            </a:pPr>
            <a:endParaRPr lang="pt-BR"/>
          </a:p>
        </c:txPr>
        <c:crossAx val="2035754704"/>
        <c:crosses val="autoZero"/>
        <c:auto val="1"/>
        <c:lblOffset val="100"/>
        <c:baseTimeUnit val="months"/>
      </c:dateAx>
      <c:valAx>
        <c:axId val="2035754704"/>
        <c:scaling>
          <c:orientation val="minMax"/>
        </c:scaling>
        <c:delete val="1"/>
        <c:axPos val="l"/>
        <c:numFmt formatCode="0" sourceLinked="1"/>
        <c:majorTickMark val="none"/>
        <c:minorTickMark val="none"/>
        <c:tickLblPos val="nextTo"/>
        <c:crossAx val="2035752624"/>
        <c:crosses val="autoZero"/>
        <c:crossBetween val="between"/>
      </c:valAx>
      <c:spPr>
        <a:gradFill>
          <a:gsLst>
            <a:gs pos="100000">
              <a:schemeClr val="lt1">
                <a:lumMod val="95000"/>
              </a:schemeClr>
            </a:gs>
            <a:gs pos="0">
              <a:schemeClr val="lt1"/>
            </a:gs>
          </a:gsLst>
          <a:lin ang="5400000" scaled="0"/>
        </a:gra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sz="1100">
          <a:latin typeface="Source Sans Pro Light" panose="020B0403030403020204" pitchFamily="34" charset="0"/>
          <a:ea typeface="Source Sans Pro Light" panose="020B0403030403020204" pitchFamily="34" charset="0"/>
        </a:defRPr>
      </a:pPr>
      <a:endParaRPr lang="pt-B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802677315704947"/>
          <c:y val="4.6328351317202109E-2"/>
          <c:w val="0.53281737536297535"/>
          <c:h val="0.94281233542427867"/>
        </c:manualLayout>
      </c:layout>
      <c:barChart>
        <c:barDir val="bar"/>
        <c:grouping val="clustered"/>
        <c:varyColors val="0"/>
        <c:ser>
          <c:idx val="0"/>
          <c:order val="0"/>
          <c:spPr>
            <a:solidFill>
              <a:srgbClr val="002060"/>
            </a:solidFill>
            <a:ln>
              <a:noFill/>
            </a:ln>
            <a:effectLst/>
          </c:spPr>
          <c:invertIfNegative val="0"/>
          <c:dPt>
            <c:idx val="0"/>
            <c:invertIfNegative val="0"/>
            <c:bubble3D val="0"/>
            <c:spPr>
              <a:solidFill>
                <a:srgbClr val="04509C">
                  <a:lumMod val="50000"/>
                </a:srgbClr>
              </a:solidFill>
              <a:ln>
                <a:noFill/>
              </a:ln>
              <a:effectLst/>
            </c:spPr>
            <c:extLst>
              <c:ext xmlns:c16="http://schemas.microsoft.com/office/drawing/2014/chart" uri="{C3380CC4-5D6E-409C-BE32-E72D297353CC}">
                <c16:uniqueId val="{00000000-E09D-4545-B75A-FF3E8AEEC264}"/>
              </c:ext>
            </c:extLst>
          </c:dPt>
          <c:dPt>
            <c:idx val="1"/>
            <c:invertIfNegative val="0"/>
            <c:bubble3D val="0"/>
            <c:spPr>
              <a:solidFill>
                <a:srgbClr val="034A90">
                  <a:lumMod val="75000"/>
                </a:srgbClr>
              </a:solidFill>
              <a:ln>
                <a:noFill/>
              </a:ln>
              <a:effectLst/>
            </c:spPr>
            <c:extLst>
              <c:ext xmlns:c16="http://schemas.microsoft.com/office/drawing/2014/chart" uri="{C3380CC4-5D6E-409C-BE32-E72D297353CC}">
                <c16:uniqueId val="{00000001-E09D-4545-B75A-FF3E8AEEC264}"/>
              </c:ext>
            </c:extLst>
          </c:dPt>
          <c:dPt>
            <c:idx val="2"/>
            <c:invertIfNegative val="0"/>
            <c:bubble3D val="0"/>
            <c:spPr>
              <a:solidFill>
                <a:srgbClr val="1387FA">
                  <a:lumMod val="75000"/>
                </a:srgbClr>
              </a:solidFill>
              <a:ln>
                <a:noFill/>
              </a:ln>
              <a:effectLst/>
            </c:spPr>
            <c:extLst>
              <c:ext xmlns:c16="http://schemas.microsoft.com/office/drawing/2014/chart" uri="{C3380CC4-5D6E-409C-BE32-E72D297353CC}">
                <c16:uniqueId val="{00000002-E09D-4545-B75A-FF3E8AEEC264}"/>
              </c:ext>
            </c:extLst>
          </c:dPt>
          <c:dPt>
            <c:idx val="3"/>
            <c:invertIfNegative val="0"/>
            <c:bubble3D val="0"/>
            <c:spPr>
              <a:solidFill>
                <a:srgbClr val="1387FA"/>
              </a:solidFill>
              <a:ln>
                <a:noFill/>
              </a:ln>
              <a:effectLst/>
            </c:spPr>
            <c:extLst>
              <c:ext xmlns:c16="http://schemas.microsoft.com/office/drawing/2014/chart" uri="{C3380CC4-5D6E-409C-BE32-E72D297353CC}">
                <c16:uniqueId val="{00000003-E09D-4545-B75A-FF3E8AEEC264}"/>
              </c:ext>
            </c:extLst>
          </c:dPt>
          <c:dLbls>
            <c:dLbl>
              <c:idx val="0"/>
              <c:tx>
                <c:rich>
                  <a:bodyPr/>
                  <a:lstStyle/>
                  <a:p>
                    <a:fld id="{C92E9157-2AE0-44B6-8FDF-E6C36C1E2C7A}" type="VALUE">
                      <a:rPr lang="en-US"/>
                      <a:pPr/>
                      <a:t>[VALUE]</a:t>
                    </a:fld>
                    <a:r>
                      <a:rPr lang="en-US"/>
                      <a:t> </a:t>
                    </a:r>
                    <a:r>
                      <a:rPr lang="en-US" b="1" i="1"/>
                      <a:t>6%</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E09D-4545-B75A-FF3E8AEEC264}"/>
                </c:ext>
              </c:extLst>
            </c:dLbl>
            <c:dLbl>
              <c:idx val="1"/>
              <c:layout>
                <c:manualLayout>
                  <c:x val="-0.17659186668188726"/>
                  <c:y val="0"/>
                </c:manualLayout>
              </c:layout>
              <c:tx>
                <c:rich>
                  <a:bodyPr/>
                  <a:lstStyle/>
                  <a:p>
                    <a:fld id="{5477E281-E5EA-46D8-A391-3B1A64621281}" type="VALUE">
                      <a:rPr lang="en-US">
                        <a:solidFill>
                          <a:schemeClr val="bg1"/>
                        </a:solidFill>
                      </a:rPr>
                      <a:pPr/>
                      <a:t>[VALUE]</a:t>
                    </a:fld>
                    <a:r>
                      <a:rPr lang="en-US" dirty="0">
                        <a:solidFill>
                          <a:schemeClr val="bg1"/>
                        </a:solidFill>
                      </a:rPr>
                      <a:t> </a:t>
                    </a:r>
                    <a:r>
                      <a:rPr lang="en-US" b="1" i="1" dirty="0">
                        <a:solidFill>
                          <a:schemeClr val="bg1"/>
                        </a:solidFill>
                      </a:rPr>
                      <a:t>63%</a:t>
                    </a:r>
                  </a:p>
                </c:rich>
              </c:tx>
              <c:showLegendKey val="0"/>
              <c:showVal val="1"/>
              <c:showCatName val="0"/>
              <c:showSerName val="0"/>
              <c:showPercent val="0"/>
              <c:showBubbleSize val="0"/>
              <c:extLst>
                <c:ext xmlns:c15="http://schemas.microsoft.com/office/drawing/2012/chart" uri="{CE6537A1-D6FC-4f65-9D91-7224C49458BB}">
                  <c15:layout>
                    <c:manualLayout>
                      <c:w val="0.21834752265653015"/>
                      <c:h val="9.0623058839519724E-2"/>
                    </c:manualLayout>
                  </c15:layout>
                  <c15:dlblFieldTable/>
                  <c15:showDataLabelsRange val="0"/>
                </c:ext>
                <c:ext xmlns:c16="http://schemas.microsoft.com/office/drawing/2014/chart" uri="{C3380CC4-5D6E-409C-BE32-E72D297353CC}">
                  <c16:uniqueId val="{00000001-E09D-4545-B75A-FF3E8AEEC264}"/>
                </c:ext>
              </c:extLst>
            </c:dLbl>
            <c:dLbl>
              <c:idx val="2"/>
              <c:tx>
                <c:rich>
                  <a:bodyPr/>
                  <a:lstStyle/>
                  <a:p>
                    <a:fld id="{91A715C4-FE26-4FAE-8A51-72B8B565E683}" type="VALUE">
                      <a:rPr lang="en-US"/>
                      <a:pPr/>
                      <a:t>[VALUE]</a:t>
                    </a:fld>
                    <a:r>
                      <a:rPr lang="en-US"/>
                      <a:t> </a:t>
                    </a:r>
                    <a:r>
                      <a:rPr lang="en-US" b="1" i="1"/>
                      <a:t>23%</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E09D-4545-B75A-FF3E8AEEC264}"/>
                </c:ext>
              </c:extLst>
            </c:dLbl>
            <c:dLbl>
              <c:idx val="3"/>
              <c:tx>
                <c:rich>
                  <a:bodyPr/>
                  <a:lstStyle/>
                  <a:p>
                    <a:fld id="{5FAEF684-4F3E-425D-8259-6A7BDA2E167C}" type="VALUE">
                      <a:rPr lang="en-US"/>
                      <a:pPr/>
                      <a:t>[VALUE]</a:t>
                    </a:fld>
                    <a:r>
                      <a:rPr lang="en-US" baseline="0"/>
                      <a:t> </a:t>
                    </a:r>
                    <a:r>
                      <a:rPr lang="en-US" b="1" i="1" baseline="0"/>
                      <a:t>8%</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09D-4545-B75A-FF3E8AEEC26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Source Sans Pro Light" panose="020B0403030403020204" pitchFamily="34" charset="0"/>
                    <a:ea typeface="Source Sans Pro Light" panose="020B0403030403020204" pitchFamily="34" charset="0"/>
                    <a:cs typeface="+mn-cs"/>
                  </a:defRPr>
                </a:pPr>
                <a:endParaRPr lang="pt-B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'Lista de Credores'!$M$12:$M$15</c:f>
              <c:strCache>
                <c:ptCount val="4"/>
                <c:pt idx="0">
                  <c:v>CLASSE IV - ME/EPP</c:v>
                </c:pt>
                <c:pt idx="1">
                  <c:v>CLASSE III - QUIROGRAFÁRIOS</c:v>
                </c:pt>
                <c:pt idx="2">
                  <c:v>CLASSE II - GARANTIA REAL</c:v>
                </c:pt>
                <c:pt idx="3">
                  <c:v>CLASSE I - TRABALHISTA</c:v>
                </c:pt>
              </c:strCache>
            </c:strRef>
          </c:cat>
          <c:val>
            <c:numRef>
              <c:f>'Lista de Credores'!$N$12:$N$15</c:f>
              <c:numCache>
                <c:formatCode>"R$"\ #,##0.00</c:formatCode>
                <c:ptCount val="4"/>
                <c:pt idx="0">
                  <c:v>147341.76000000001</c:v>
                </c:pt>
                <c:pt idx="1">
                  <c:v>1692667.06</c:v>
                </c:pt>
                <c:pt idx="2">
                  <c:v>617318.03</c:v>
                </c:pt>
                <c:pt idx="3">
                  <c:v>220360.16</c:v>
                </c:pt>
              </c:numCache>
            </c:numRef>
          </c:val>
          <c:extLst>
            <c:ext xmlns:c16="http://schemas.microsoft.com/office/drawing/2014/chart" uri="{C3380CC4-5D6E-409C-BE32-E72D297353CC}">
              <c16:uniqueId val="{00000004-E09D-4545-B75A-FF3E8AEEC264}"/>
            </c:ext>
          </c:extLst>
        </c:ser>
        <c:dLbls>
          <c:showLegendKey val="0"/>
          <c:showVal val="0"/>
          <c:showCatName val="0"/>
          <c:showSerName val="0"/>
          <c:showPercent val="0"/>
          <c:showBubbleSize val="0"/>
        </c:dLbls>
        <c:gapWidth val="120"/>
        <c:axId val="1609721615"/>
        <c:axId val="1459733471"/>
      </c:barChart>
      <c:catAx>
        <c:axId val="1609721615"/>
        <c:scaling>
          <c:orientation val="minMax"/>
        </c:scaling>
        <c:delete val="0"/>
        <c:axPos val="l"/>
        <c:numFmt formatCode="General" sourceLinked="1"/>
        <c:majorTickMark val="none"/>
        <c:minorTickMark val="none"/>
        <c:tickLblPos val="nextTo"/>
        <c:spPr>
          <a:noFill/>
          <a:ln w="9525" cap="flat" cmpd="sng" algn="ctr">
            <a:solidFill>
              <a:srgbClr val="E7E6E6">
                <a:lumMod val="10000"/>
              </a:srgbClr>
            </a:solidFill>
            <a:round/>
          </a:ln>
          <a:effectLst/>
        </c:spPr>
        <c:txPr>
          <a:bodyPr rot="-60000000" spcFirstLastPara="1" vertOverflow="ellipsis" vert="horz" wrap="square" anchor="ctr" anchorCtr="1"/>
          <a:lstStyle/>
          <a:p>
            <a:pPr>
              <a:defRPr sz="1050" b="1" i="0" u="none" strike="noStrike" kern="1200" baseline="0">
                <a:solidFill>
                  <a:schemeClr val="tx1">
                    <a:lumMod val="50000"/>
                  </a:schemeClr>
                </a:solidFill>
                <a:latin typeface="Source Sans Pro Light" panose="020B0403030403020204" pitchFamily="34" charset="0"/>
                <a:ea typeface="Source Sans Pro Light" panose="020B0403030403020204" pitchFamily="34" charset="0"/>
                <a:cs typeface="+mn-cs"/>
              </a:defRPr>
            </a:pPr>
            <a:endParaRPr lang="pt-BR"/>
          </a:p>
        </c:txPr>
        <c:crossAx val="1459733471"/>
        <c:crosses val="autoZero"/>
        <c:auto val="1"/>
        <c:lblAlgn val="ctr"/>
        <c:lblOffset val="100"/>
        <c:noMultiLvlLbl val="0"/>
      </c:catAx>
      <c:valAx>
        <c:axId val="1459733471"/>
        <c:scaling>
          <c:orientation val="minMax"/>
        </c:scaling>
        <c:delete val="1"/>
        <c:axPos val="b"/>
        <c:numFmt formatCode="&quot;R$&quot;\ #,##0.00" sourceLinked="1"/>
        <c:majorTickMark val="none"/>
        <c:minorTickMark val="none"/>
        <c:tickLblPos val="nextTo"/>
        <c:crossAx val="16097216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Source Sans Pro Light" panose="020B0403030403020204" pitchFamily="34" charset="0"/>
          <a:ea typeface="Source Sans Pro Light" panose="020B0403030403020204" pitchFamily="34" charset="0"/>
        </a:defRPr>
      </a:pPr>
      <a:endParaRPr lang="pt-B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1.9735761125190914E-2"/>
          <c:y val="0.21899156086620014"/>
          <c:w val="0.98026423887480907"/>
          <c:h val="0.77943213994994009"/>
        </c:manualLayout>
      </c:layout>
      <c:pie3DChart>
        <c:varyColors val="1"/>
        <c:ser>
          <c:idx val="0"/>
          <c:order val="0"/>
          <c:explosion val="9"/>
          <c:dPt>
            <c:idx val="0"/>
            <c:bubble3D val="0"/>
            <c:spPr>
              <a:solidFill>
                <a:srgbClr val="0143CD"/>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D3F2-4342-9171-E743D832A5E2}"/>
              </c:ext>
            </c:extLst>
          </c:dPt>
          <c:dPt>
            <c:idx val="1"/>
            <c:bubble3D val="0"/>
            <c:spPr>
              <a:solidFill>
                <a:srgbClr val="88C4FF"/>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D3F2-4342-9171-E743D832A5E2}"/>
              </c:ext>
            </c:extLst>
          </c:dPt>
          <c:dPt>
            <c:idx val="2"/>
            <c:bubble3D val="0"/>
            <c:spPr>
              <a:solidFill>
                <a:srgbClr val="034D9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D3F2-4342-9171-E743D832A5E2}"/>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D3F2-4342-9171-E743D832A5E2}"/>
              </c:ext>
            </c:extLst>
          </c:dPt>
          <c:dPt>
            <c:idx val="4"/>
            <c:bubble3D val="0"/>
            <c:spPr>
              <a:solidFill>
                <a:srgbClr val="4573C6"/>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9-D3F2-4342-9171-E743D832A5E2}"/>
              </c:ext>
            </c:extLst>
          </c:dPt>
          <c:dLbls>
            <c:dLbl>
              <c:idx val="0"/>
              <c:layout>
                <c:manualLayout>
                  <c:x val="-0.16590391650685116"/>
                  <c:y val="-0.28278423014723991"/>
                </c:manualLayout>
              </c:layout>
              <c:tx>
                <c:rich>
                  <a:bodyPr/>
                  <a:lstStyle/>
                  <a:p>
                    <a:fld id="{418C8014-EAC7-43CA-80D4-0D9C2B24A589}" type="CATEGORYNAME">
                      <a:rPr lang="en-US"/>
                      <a:pPr/>
                      <a:t>[CATEGORY NAME]</a:t>
                    </a:fld>
                    <a:r>
                      <a:rPr lang="en-US" baseline="0" dirty="0"/>
                      <a:t>
</a:t>
                    </a:r>
                    <a:r>
                      <a:rPr lang="en-US" sz="1600" b="1" baseline="0" dirty="0">
                        <a:latin typeface="Source Sans Pro" panose="020B0503030403020204" pitchFamily="34" charset="0"/>
                        <a:ea typeface="Source Sans Pro" panose="020B0503030403020204" pitchFamily="34" charset="0"/>
                      </a:rPr>
                      <a:t>79%</a:t>
                    </a:r>
                  </a:p>
                </c:rich>
              </c:tx>
              <c:showLegendKey val="0"/>
              <c:showVal val="0"/>
              <c:showCatName val="1"/>
              <c:showSerName val="0"/>
              <c:showPercent val="1"/>
              <c:showBubbleSize val="0"/>
              <c:extLst>
                <c:ext xmlns:c15="http://schemas.microsoft.com/office/drawing/2012/chart" uri="{CE6537A1-D6FC-4f65-9D91-7224C49458BB}">
                  <c15:layout>
                    <c:manualLayout>
                      <c:w val="0.23848599812397769"/>
                      <c:h val="0.14101036024764896"/>
                    </c:manualLayout>
                  </c15:layout>
                  <c15:dlblFieldTable/>
                  <c15:showDataLabelsRange val="0"/>
                </c:ext>
                <c:ext xmlns:c16="http://schemas.microsoft.com/office/drawing/2014/chart" uri="{C3380CC4-5D6E-409C-BE32-E72D297353CC}">
                  <c16:uniqueId val="{00000001-D3F2-4342-9171-E743D832A5E2}"/>
                </c:ext>
              </c:extLst>
            </c:dLbl>
            <c:dLbl>
              <c:idx val="1"/>
              <c:layout>
                <c:manualLayout>
                  <c:x val="9.0192196334419591E-2"/>
                  <c:y val="3.833194268517446E-2"/>
                </c:manualLayout>
              </c:layout>
              <c:tx>
                <c:rich>
                  <a:bodyPr/>
                  <a:lstStyle/>
                  <a:p>
                    <a:fld id="{DF655F95-06AB-4523-95BB-C60082486256}" type="CATEGORYNAME">
                      <a:rPr lang="en-US"/>
                      <a:pPr/>
                      <a:t>[CATEGORY NAME]</a:t>
                    </a:fld>
                    <a:r>
                      <a:rPr lang="en-US" baseline="0" dirty="0"/>
                      <a:t>
</a:t>
                    </a:r>
                    <a:r>
                      <a:rPr lang="en-US" sz="1800" b="1" baseline="0" dirty="0">
                        <a:latin typeface="Source Sans Pro" panose="020B0503030403020204" pitchFamily="34" charset="0"/>
                        <a:ea typeface="Source Sans Pro" panose="020B0503030403020204" pitchFamily="34" charset="0"/>
                      </a:rPr>
                      <a:t>13%</a:t>
                    </a:r>
                  </a:p>
                </c:rich>
              </c:tx>
              <c:showLegendKey val="0"/>
              <c:showVal val="0"/>
              <c:showCatName val="1"/>
              <c:showSerName val="0"/>
              <c:showPercent val="1"/>
              <c:showBubbleSize val="0"/>
              <c:extLst>
                <c:ext xmlns:c15="http://schemas.microsoft.com/office/drawing/2012/chart" uri="{CE6537A1-D6FC-4f65-9D91-7224C49458BB}">
                  <c15:layout>
                    <c:manualLayout>
                      <c:w val="0.17642781434378163"/>
                      <c:h val="0.20002395095312134"/>
                    </c:manualLayout>
                  </c15:layout>
                  <c15:dlblFieldTable/>
                  <c15:showDataLabelsRange val="0"/>
                </c:ext>
                <c:ext xmlns:c16="http://schemas.microsoft.com/office/drawing/2014/chart" uri="{C3380CC4-5D6E-409C-BE32-E72D297353CC}">
                  <c16:uniqueId val="{00000003-D3F2-4342-9171-E743D832A5E2}"/>
                </c:ext>
              </c:extLst>
            </c:dLbl>
            <c:dLbl>
              <c:idx val="2"/>
              <c:layout>
                <c:manualLayout>
                  <c:x val="-1.71588309062813E-2"/>
                  <c:y val="-5.8492316709489546E-2"/>
                </c:manualLayout>
              </c:layout>
              <c:tx>
                <c:rich>
                  <a:bodyPr/>
                  <a:lstStyle/>
                  <a:p>
                    <a:fld id="{AEE51556-9C89-41A9-A62D-05AC1D79942F}" type="CATEGORYNAME">
                      <a:rPr lang="en-US"/>
                      <a:pPr/>
                      <a:t>[CATEGORY NAME]</a:t>
                    </a:fld>
                    <a:r>
                      <a:rPr lang="en-US" baseline="0" dirty="0"/>
                      <a:t>
</a:t>
                    </a:r>
                    <a:r>
                      <a:rPr lang="en-US" sz="1800" b="1" baseline="0" dirty="0">
                        <a:latin typeface="Source Sans Pro" panose="020B0503030403020204" pitchFamily="34" charset="0"/>
                        <a:ea typeface="Source Sans Pro" panose="020B0503030403020204" pitchFamily="34" charset="0"/>
                      </a:rPr>
                      <a:t>6%</a:t>
                    </a:r>
                  </a:p>
                </c:rich>
              </c:tx>
              <c:showLegendKey val="0"/>
              <c:showVal val="0"/>
              <c:showCatName val="1"/>
              <c:showSerName val="0"/>
              <c:showPercent val="1"/>
              <c:showBubbleSize val="0"/>
              <c:extLst>
                <c:ext xmlns:c15="http://schemas.microsoft.com/office/drawing/2012/chart" uri="{CE6537A1-D6FC-4f65-9D91-7224C49458BB}">
                  <c15:layout>
                    <c:manualLayout>
                      <c:w val="0.22341393155340736"/>
                      <c:h val="0.16079423697228798"/>
                    </c:manualLayout>
                  </c15:layout>
                  <c15:dlblFieldTable/>
                  <c15:showDataLabelsRange val="0"/>
                </c:ext>
                <c:ext xmlns:c16="http://schemas.microsoft.com/office/drawing/2014/chart" uri="{C3380CC4-5D6E-409C-BE32-E72D297353CC}">
                  <c16:uniqueId val="{00000005-D3F2-4342-9171-E743D832A5E2}"/>
                </c:ext>
              </c:extLst>
            </c:dLbl>
            <c:dLbl>
              <c:idx val="3"/>
              <c:layout>
                <c:manualLayout>
                  <c:x val="5.1607656247707176E-2"/>
                  <c:y val="-6.7663000353422598E-2"/>
                </c:manualLayout>
              </c:layout>
              <c:tx>
                <c:rich>
                  <a:bodyPr/>
                  <a:lstStyle/>
                  <a:p>
                    <a:fld id="{A0042FAF-A5AD-4465-84DF-47C4D2C40099}" type="CATEGORYNAME">
                      <a:rPr lang="pt-BR"/>
                      <a:pPr/>
                      <a:t>[CATEGORY NAME]</a:t>
                    </a:fld>
                    <a:r>
                      <a:rPr lang="pt-BR" baseline="0" dirty="0"/>
                      <a:t>
</a:t>
                    </a:r>
                    <a:fld id="{776B54EF-280F-4B24-9BD8-8E825EAB3B76}" type="PERCENTAGE">
                      <a:rPr lang="pt-BR" sz="1800" b="1" baseline="0">
                        <a:latin typeface="Source Sans Pro "/>
                      </a:rPr>
                      <a:pPr/>
                      <a:t>[PERCENTAGE]</a:t>
                    </a:fld>
                    <a:endParaRPr lang="pt-BR" baseline="0" dirty="0"/>
                  </a:p>
                </c:rich>
              </c:tx>
              <c:showLegendKey val="0"/>
              <c:showVal val="0"/>
              <c:showCatName val="1"/>
              <c:showSerName val="0"/>
              <c:showPercent val="1"/>
              <c:showBubbleSize val="0"/>
              <c:extLst>
                <c:ext xmlns:c15="http://schemas.microsoft.com/office/drawing/2012/chart" uri="{CE6537A1-D6FC-4f65-9D91-7224C49458BB}">
                  <c15:layout>
                    <c:manualLayout>
                      <c:w val="0.22226416244411157"/>
                      <c:h val="0.19271676829594811"/>
                    </c:manualLayout>
                  </c15:layout>
                  <c15:dlblFieldTable/>
                  <c15:showDataLabelsRange val="0"/>
                </c:ext>
                <c:ext xmlns:c16="http://schemas.microsoft.com/office/drawing/2014/chart" uri="{C3380CC4-5D6E-409C-BE32-E72D297353CC}">
                  <c16:uniqueId val="{00000007-D3F2-4342-9171-E743D832A5E2}"/>
                </c:ext>
              </c:extLst>
            </c:dLbl>
            <c:dLbl>
              <c:idx val="4"/>
              <c:layout>
                <c:manualLayout>
                  <c:x val="0.21744768415099824"/>
                  <c:y val="-2.0266790250988691E-3"/>
                </c:manualLayout>
              </c:layout>
              <c:tx>
                <c:rich>
                  <a:bodyPr/>
                  <a:lstStyle/>
                  <a:p>
                    <a:fld id="{2AD4F210-BCAD-4D9A-BBB1-8F5D2154D051}" type="CATEGORYNAME">
                      <a:rPr lang="en-US"/>
                      <a:pPr/>
                      <a:t>[CATEGORY NAME]</a:t>
                    </a:fld>
                    <a:r>
                      <a:rPr lang="en-US" baseline="0" dirty="0"/>
                      <a:t>
</a:t>
                    </a:r>
                    <a:fld id="{0C180A2B-DAC4-4D93-BC47-2AC8171CAF33}" type="PERCENTAGE">
                      <a:rPr lang="en-US" sz="1600" b="1" baseline="0">
                        <a:latin typeface="Source Sans Pro" panose="020B0703030403020204" pitchFamily="34" charset="0"/>
                      </a:rPr>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D3F2-4342-9171-E743D832A5E2}"/>
                </c:ext>
              </c:extLst>
            </c:dLbl>
            <c:spPr>
              <a:solidFill>
                <a:srgbClr val="F2F2F2"/>
              </a:solidFill>
              <a:ln>
                <a:noFill/>
              </a:ln>
              <a:effectLst>
                <a:outerShdw blurRad="50800" dist="38100" dir="2700000" algn="tl" rotWithShape="0">
                  <a:prstClr val="black">
                    <a:alpha val="40000"/>
                  </a:prstClr>
                </a:outerShdw>
              </a:effectLst>
            </c:spPr>
            <c:txPr>
              <a:bodyPr rot="0" spcFirstLastPara="1" vertOverflow="clip" horzOverflow="clip" vert="horz" wrap="square" lIns="36576" tIns="18288" rIns="36576" bIns="18288" anchor="ctr" anchorCtr="1">
                <a:spAutoFit/>
              </a:bodyPr>
              <a:lstStyle/>
              <a:p>
                <a:pPr>
                  <a:defRPr sz="1100" b="0" i="0" u="none" strike="noStrike" kern="1200" baseline="0">
                    <a:solidFill>
                      <a:sysClr val="windowText" lastClr="000000"/>
                    </a:solidFill>
                    <a:latin typeface="Source Sans Pro Light" panose="020B0403030403020204" pitchFamily="34" charset="0"/>
                    <a:ea typeface="Source Sans Pro" panose="020B0503030403020204" pitchFamily="34" charset="0"/>
                    <a:cs typeface="+mn-cs"/>
                  </a:defRPr>
                </a:pPr>
                <a:endParaRPr lang="pt-BR"/>
              </a:p>
            </c:txPr>
            <c:showLegendKey val="0"/>
            <c:showVal val="0"/>
            <c:showCatName val="1"/>
            <c:showSerName val="0"/>
            <c:showPercent val="1"/>
            <c:showBubbleSize val="0"/>
            <c:showLeaderLines val="1"/>
            <c:leaderLines>
              <c:spPr>
                <a:ln w="9525">
                  <a:solidFill>
                    <a:schemeClr val="tx1">
                      <a:lumMod val="50000"/>
                    </a:schemeClr>
                  </a:solidFill>
                </a:ln>
                <a:effectLst/>
              </c:spPr>
            </c:leaderLines>
            <c:extLst>
              <c:ext xmlns:c15="http://schemas.microsoft.com/office/drawing/2012/chart" uri="{CE6537A1-D6FC-4f65-9D91-7224C49458BB}">
                <c15:spPr xmlns:c15="http://schemas.microsoft.com/office/drawing/2012/chart">
                  <a:prstGeom prst="roundRect">
                    <a:avLst/>
                  </a:prstGeom>
                  <a:pattFill prst="pct75">
                    <a:fgClr>
                      <a:schemeClr val="dk1">
                        <a:lumMod val="75000"/>
                        <a:lumOff val="25000"/>
                      </a:schemeClr>
                    </a:fgClr>
                    <a:bgClr>
                      <a:schemeClr val="dk1">
                        <a:lumMod val="65000"/>
                        <a:lumOff val="35000"/>
                      </a:schemeClr>
                    </a:bgClr>
                  </a:pattFill>
                  <a:ln>
                    <a:noFill/>
                  </a:ln>
                </c15:spPr>
              </c:ext>
            </c:extLst>
          </c:dLbls>
          <c:cat>
            <c:strRef>
              <c:f>'e-CAC'!$I$10:$I$14</c:f>
              <c:strCache>
                <c:ptCount val="5"/>
                <c:pt idx="0">
                  <c:v>Parcelamentos Tributários</c:v>
                </c:pt>
                <c:pt idx="1">
                  <c:v>Tributos federais correntes </c:v>
                </c:pt>
                <c:pt idx="2">
                  <c:v>Dívida previdenciária</c:v>
                </c:pt>
                <c:pt idx="3">
                  <c:v>Dívida ativa não previdenciária</c:v>
                </c:pt>
                <c:pt idx="4">
                  <c:v>ICMS a recolher</c:v>
                </c:pt>
              </c:strCache>
            </c:strRef>
          </c:cat>
          <c:val>
            <c:numRef>
              <c:f>'e-CAC'!$J$10:$J$14</c:f>
              <c:numCache>
                <c:formatCode>"R$"#,##0.00_);[Red]\("R$"#,##0.00\)</c:formatCode>
                <c:ptCount val="5"/>
                <c:pt idx="0">
                  <c:v>2152299.7599999998</c:v>
                </c:pt>
                <c:pt idx="1">
                  <c:v>218833.47</c:v>
                </c:pt>
                <c:pt idx="2">
                  <c:v>174630.65</c:v>
                </c:pt>
                <c:pt idx="3">
                  <c:v>29823.55</c:v>
                </c:pt>
                <c:pt idx="4">
                  <c:v>29950.68</c:v>
                </c:pt>
              </c:numCache>
            </c:numRef>
          </c:val>
          <c:extLst>
            <c:ext xmlns:c16="http://schemas.microsoft.com/office/drawing/2014/chart" uri="{C3380CC4-5D6E-409C-BE32-E72D297353CC}">
              <c16:uniqueId val="{0000000A-D3F2-4342-9171-E743D832A5E2}"/>
            </c:ext>
          </c:extLst>
        </c:ser>
        <c:dLbls>
          <c:showLegendKey val="0"/>
          <c:showVal val="0"/>
          <c:showCatName val="1"/>
          <c:showSerName val="0"/>
          <c:showPercent val="1"/>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pt-BR"/>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'BP e DRE'!$X$70</c:f>
              <c:strCache>
                <c:ptCount val="1"/>
                <c:pt idx="0">
                  <c:v>Liquidez Corrente</c:v>
                </c:pt>
              </c:strCache>
            </c:strRef>
          </c:tx>
          <c:spPr>
            <a:ln w="28575" cap="rnd">
              <a:solidFill>
                <a:srgbClr val="002060"/>
              </a:solidFill>
              <a:round/>
            </a:ln>
            <a:effectLst/>
          </c:spPr>
          <c:marker>
            <c:symbol val="circle"/>
            <c:size val="5"/>
            <c:spPr>
              <a:solidFill>
                <a:srgbClr val="002060"/>
              </a:solidFill>
              <a:ln w="9525">
                <a:solidFill>
                  <a:srgbClr val="002060"/>
                </a:solidFill>
              </a:ln>
              <a:effectLst/>
            </c:spPr>
          </c:marker>
          <c:cat>
            <c:numRef>
              <c:f>'BP e DRE'!$Y$69:$AJ$69</c:f>
              <c:numCache>
                <c:formatCode>mmm\-yy</c:formatCode>
                <c:ptCount val="12"/>
                <c:pt idx="0">
                  <c:v>44593</c:v>
                </c:pt>
                <c:pt idx="1">
                  <c:v>44562</c:v>
                </c:pt>
                <c:pt idx="2">
                  <c:v>44561</c:v>
                </c:pt>
                <c:pt idx="3">
                  <c:v>44530</c:v>
                </c:pt>
                <c:pt idx="4">
                  <c:v>44500</c:v>
                </c:pt>
                <c:pt idx="5">
                  <c:v>44469</c:v>
                </c:pt>
                <c:pt idx="6">
                  <c:v>44439</c:v>
                </c:pt>
                <c:pt idx="7">
                  <c:v>44408</c:v>
                </c:pt>
                <c:pt idx="8">
                  <c:v>44348</c:v>
                </c:pt>
                <c:pt idx="9">
                  <c:v>44347</c:v>
                </c:pt>
                <c:pt idx="10">
                  <c:v>44316</c:v>
                </c:pt>
                <c:pt idx="11">
                  <c:v>44286</c:v>
                </c:pt>
              </c:numCache>
            </c:numRef>
          </c:cat>
          <c:val>
            <c:numRef>
              <c:f>'BP e DRE'!$Y$70:$AJ$70</c:f>
              <c:numCache>
                <c:formatCode>_(* #,##0.00_);_(* \(#,##0.00\);_(* "-"??_);_(@_)</c:formatCode>
                <c:ptCount val="12"/>
                <c:pt idx="0">
                  <c:v>1.1088562225327696</c:v>
                </c:pt>
                <c:pt idx="1">
                  <c:v>1.1531993865215187</c:v>
                </c:pt>
                <c:pt idx="2">
                  <c:v>1.1275330929655663</c:v>
                </c:pt>
                <c:pt idx="3">
                  <c:v>0.74903485935304315</c:v>
                </c:pt>
                <c:pt idx="4">
                  <c:v>0.78182115926511775</c:v>
                </c:pt>
                <c:pt idx="5">
                  <c:v>0.78937668050226983</c:v>
                </c:pt>
                <c:pt idx="6">
                  <c:v>0.76663818731669242</c:v>
                </c:pt>
                <c:pt idx="7">
                  <c:v>0.78924280221954901</c:v>
                </c:pt>
                <c:pt idx="8">
                  <c:v>0.78148215904659346</c:v>
                </c:pt>
                <c:pt idx="9">
                  <c:v>0.79864350873340639</c:v>
                </c:pt>
                <c:pt idx="10">
                  <c:v>0.79912254797419258</c:v>
                </c:pt>
                <c:pt idx="11">
                  <c:v>0.82646273778233348</c:v>
                </c:pt>
              </c:numCache>
            </c:numRef>
          </c:val>
          <c:smooth val="0"/>
          <c:extLst>
            <c:ext xmlns:c16="http://schemas.microsoft.com/office/drawing/2014/chart" uri="{C3380CC4-5D6E-409C-BE32-E72D297353CC}">
              <c16:uniqueId val="{00000000-FC81-42C0-9334-B0B3C1E57396}"/>
            </c:ext>
          </c:extLst>
        </c:ser>
        <c:ser>
          <c:idx val="1"/>
          <c:order val="1"/>
          <c:tx>
            <c:strRef>
              <c:f>'BP e DRE'!$X$71</c:f>
              <c:strCache>
                <c:ptCount val="1"/>
                <c:pt idx="0">
                  <c:v>Liquidez Imediata</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f>'BP e DRE'!$Y$69:$AJ$69</c:f>
              <c:numCache>
                <c:formatCode>mmm\-yy</c:formatCode>
                <c:ptCount val="12"/>
                <c:pt idx="0">
                  <c:v>44593</c:v>
                </c:pt>
                <c:pt idx="1">
                  <c:v>44562</c:v>
                </c:pt>
                <c:pt idx="2">
                  <c:v>44561</c:v>
                </c:pt>
                <c:pt idx="3">
                  <c:v>44530</c:v>
                </c:pt>
                <c:pt idx="4">
                  <c:v>44500</c:v>
                </c:pt>
                <c:pt idx="5">
                  <c:v>44469</c:v>
                </c:pt>
                <c:pt idx="6">
                  <c:v>44439</c:v>
                </c:pt>
                <c:pt idx="7">
                  <c:v>44408</c:v>
                </c:pt>
                <c:pt idx="8">
                  <c:v>44348</c:v>
                </c:pt>
                <c:pt idx="9">
                  <c:v>44347</c:v>
                </c:pt>
                <c:pt idx="10">
                  <c:v>44316</c:v>
                </c:pt>
                <c:pt idx="11">
                  <c:v>44286</c:v>
                </c:pt>
              </c:numCache>
            </c:numRef>
          </c:cat>
          <c:val>
            <c:numRef>
              <c:f>'BP e DRE'!$Y$71:$AJ$71</c:f>
              <c:numCache>
                <c:formatCode>_(* #,##0.00_);_(* \(#,##0.00\);_(* "-"??_);_(@_)</c:formatCode>
                <c:ptCount val="12"/>
                <c:pt idx="0">
                  <c:v>1.1140221042347576E-2</c:v>
                </c:pt>
                <c:pt idx="1">
                  <c:v>8.3675942014422005E-3</c:v>
                </c:pt>
                <c:pt idx="2">
                  <c:v>2.0717588422788272E-2</c:v>
                </c:pt>
                <c:pt idx="3">
                  <c:v>1.3750524728241318E-2</c:v>
                </c:pt>
                <c:pt idx="4">
                  <c:v>2.3900339218440179E-2</c:v>
                </c:pt>
                <c:pt idx="5">
                  <c:v>1.970592579461973E-2</c:v>
                </c:pt>
                <c:pt idx="6">
                  <c:v>1.4031339340254408E-2</c:v>
                </c:pt>
                <c:pt idx="7">
                  <c:v>2.0884926398269815E-2</c:v>
                </c:pt>
                <c:pt idx="8">
                  <c:v>2.3509937407631763E-2</c:v>
                </c:pt>
                <c:pt idx="9">
                  <c:v>2.8340735771578258E-2</c:v>
                </c:pt>
                <c:pt idx="10">
                  <c:v>6.4117515093366712E-3</c:v>
                </c:pt>
                <c:pt idx="11">
                  <c:v>7.5667700116102948E-3</c:v>
                </c:pt>
              </c:numCache>
            </c:numRef>
          </c:val>
          <c:smooth val="0"/>
          <c:extLst>
            <c:ext xmlns:c16="http://schemas.microsoft.com/office/drawing/2014/chart" uri="{C3380CC4-5D6E-409C-BE32-E72D297353CC}">
              <c16:uniqueId val="{00000001-FC81-42C0-9334-B0B3C1E57396}"/>
            </c:ext>
          </c:extLst>
        </c:ser>
        <c:ser>
          <c:idx val="2"/>
          <c:order val="2"/>
          <c:tx>
            <c:strRef>
              <c:f>'BP e DRE'!$X$72</c:f>
              <c:strCache>
                <c:ptCount val="1"/>
                <c:pt idx="0">
                  <c:v>Liquidez Seca</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cat>
            <c:numRef>
              <c:f>'BP e DRE'!$Y$69:$AJ$69</c:f>
              <c:numCache>
                <c:formatCode>mmm\-yy</c:formatCode>
                <c:ptCount val="12"/>
                <c:pt idx="0">
                  <c:v>44593</c:v>
                </c:pt>
                <c:pt idx="1">
                  <c:v>44562</c:v>
                </c:pt>
                <c:pt idx="2">
                  <c:v>44561</c:v>
                </c:pt>
                <c:pt idx="3">
                  <c:v>44530</c:v>
                </c:pt>
                <c:pt idx="4">
                  <c:v>44500</c:v>
                </c:pt>
                <c:pt idx="5">
                  <c:v>44469</c:v>
                </c:pt>
                <c:pt idx="6">
                  <c:v>44439</c:v>
                </c:pt>
                <c:pt idx="7">
                  <c:v>44408</c:v>
                </c:pt>
                <c:pt idx="8">
                  <c:v>44348</c:v>
                </c:pt>
                <c:pt idx="9">
                  <c:v>44347</c:v>
                </c:pt>
                <c:pt idx="10">
                  <c:v>44316</c:v>
                </c:pt>
                <c:pt idx="11">
                  <c:v>44286</c:v>
                </c:pt>
              </c:numCache>
            </c:numRef>
          </c:cat>
          <c:val>
            <c:numRef>
              <c:f>'BP e DRE'!$Y$72:$AJ$72</c:f>
              <c:numCache>
                <c:formatCode>_(* #,##0.00_);_(* \(#,##0.00\);_(* "-"??_);_(@_)</c:formatCode>
                <c:ptCount val="12"/>
                <c:pt idx="0">
                  <c:v>0.17648037283077225</c:v>
                </c:pt>
                <c:pt idx="1">
                  <c:v>0.16489953921069389</c:v>
                </c:pt>
                <c:pt idx="2">
                  <c:v>0.16686234362159491</c:v>
                </c:pt>
                <c:pt idx="3">
                  <c:v>0.12368916552122448</c:v>
                </c:pt>
                <c:pt idx="4">
                  <c:v>0.12554670281044264</c:v>
                </c:pt>
                <c:pt idx="5">
                  <c:v>0.13798429384931052</c:v>
                </c:pt>
                <c:pt idx="6">
                  <c:v>0.13639742139859082</c:v>
                </c:pt>
                <c:pt idx="7">
                  <c:v>0.15046468360583867</c:v>
                </c:pt>
                <c:pt idx="8">
                  <c:v>0.15467466169164382</c:v>
                </c:pt>
                <c:pt idx="9">
                  <c:v>0.16444164259617114</c:v>
                </c:pt>
                <c:pt idx="10">
                  <c:v>0.13942207615956556</c:v>
                </c:pt>
                <c:pt idx="11">
                  <c:v>0.16138238452586073</c:v>
                </c:pt>
              </c:numCache>
            </c:numRef>
          </c:val>
          <c:smooth val="0"/>
          <c:extLst>
            <c:ext xmlns:c16="http://schemas.microsoft.com/office/drawing/2014/chart" uri="{C3380CC4-5D6E-409C-BE32-E72D297353CC}">
              <c16:uniqueId val="{00000002-FC81-42C0-9334-B0B3C1E57396}"/>
            </c:ext>
          </c:extLst>
        </c:ser>
        <c:ser>
          <c:idx val="3"/>
          <c:order val="3"/>
          <c:tx>
            <c:strRef>
              <c:f>'BP e DRE'!$X$73</c:f>
              <c:strCache>
                <c:ptCount val="1"/>
                <c:pt idx="0">
                  <c:v>Liquidez Geral</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'BP e DRE'!$Y$69:$AJ$69</c:f>
              <c:numCache>
                <c:formatCode>mmm\-yy</c:formatCode>
                <c:ptCount val="12"/>
                <c:pt idx="0">
                  <c:v>44593</c:v>
                </c:pt>
                <c:pt idx="1">
                  <c:v>44562</c:v>
                </c:pt>
                <c:pt idx="2">
                  <c:v>44561</c:v>
                </c:pt>
                <c:pt idx="3">
                  <c:v>44530</c:v>
                </c:pt>
                <c:pt idx="4">
                  <c:v>44500</c:v>
                </c:pt>
                <c:pt idx="5">
                  <c:v>44469</c:v>
                </c:pt>
                <c:pt idx="6">
                  <c:v>44439</c:v>
                </c:pt>
                <c:pt idx="7">
                  <c:v>44408</c:v>
                </c:pt>
                <c:pt idx="8">
                  <c:v>44348</c:v>
                </c:pt>
                <c:pt idx="9">
                  <c:v>44347</c:v>
                </c:pt>
                <c:pt idx="10">
                  <c:v>44316</c:v>
                </c:pt>
                <c:pt idx="11">
                  <c:v>44286</c:v>
                </c:pt>
              </c:numCache>
            </c:numRef>
          </c:cat>
          <c:val>
            <c:numRef>
              <c:f>'BP e DRE'!$Y$73:$AJ$73</c:f>
              <c:numCache>
                <c:formatCode>_(* #,##0.00_);_(* \(#,##0.00\);_(* "-"??_);_(@_)</c:formatCode>
                <c:ptCount val="12"/>
                <c:pt idx="0">
                  <c:v>0.49831220957582562</c:v>
                </c:pt>
                <c:pt idx="1">
                  <c:v>0.51600593549718776</c:v>
                </c:pt>
                <c:pt idx="2">
                  <c:v>0.51041174567063508</c:v>
                </c:pt>
                <c:pt idx="3">
                  <c:v>0.51001308621881314</c:v>
                </c:pt>
                <c:pt idx="4">
                  <c:v>0.53984790822354345</c:v>
                </c:pt>
                <c:pt idx="5">
                  <c:v>0.53892348187897554</c:v>
                </c:pt>
                <c:pt idx="6">
                  <c:v>0.50867638488559574</c:v>
                </c:pt>
                <c:pt idx="7">
                  <c:v>0.5198009145927418</c:v>
                </c:pt>
                <c:pt idx="8">
                  <c:v>0.51834222046237799</c:v>
                </c:pt>
                <c:pt idx="9">
                  <c:v>0.52800905809709842</c:v>
                </c:pt>
                <c:pt idx="10">
                  <c:v>0.51793674226873787</c:v>
                </c:pt>
                <c:pt idx="11">
                  <c:v>0.52807482566667496</c:v>
                </c:pt>
              </c:numCache>
            </c:numRef>
          </c:val>
          <c:smooth val="0"/>
          <c:extLst>
            <c:ext xmlns:c16="http://schemas.microsoft.com/office/drawing/2014/chart" uri="{C3380CC4-5D6E-409C-BE32-E72D297353CC}">
              <c16:uniqueId val="{00000003-FC81-42C0-9334-B0B3C1E57396}"/>
            </c:ext>
          </c:extLst>
        </c:ser>
        <c:dLbls>
          <c:showLegendKey val="0"/>
          <c:showVal val="0"/>
          <c:showCatName val="0"/>
          <c:showSerName val="0"/>
          <c:showPercent val="0"/>
          <c:showBubbleSize val="0"/>
        </c:dLbls>
        <c:marker val="1"/>
        <c:smooth val="0"/>
        <c:axId val="1326611136"/>
        <c:axId val="1326583984"/>
      </c:lineChart>
      <c:dateAx>
        <c:axId val="1326611136"/>
        <c:scaling>
          <c:orientation val="minMax"/>
        </c:scaling>
        <c:delete val="0"/>
        <c:axPos val="b"/>
        <c:numFmt formatCode="mmm\-yy" sourceLinked="1"/>
        <c:majorTickMark val="out"/>
        <c:minorTickMark val="none"/>
        <c:tickLblPos val="nextTo"/>
        <c:spPr>
          <a:noFill/>
          <a:ln w="9525" cap="flat" cmpd="sng" algn="ctr">
            <a:solidFill>
              <a:schemeClr val="tx1">
                <a:lumMod val="95000"/>
                <a:lumOff val="5000"/>
              </a:schemeClr>
            </a:solidFill>
            <a:round/>
          </a:ln>
          <a:effectLst/>
        </c:spPr>
        <c:txPr>
          <a:bodyPr rot="-60000000" spcFirstLastPara="1" vertOverflow="ellipsis" vert="horz" wrap="square" anchor="ctr" anchorCtr="1"/>
          <a:lstStyle/>
          <a:p>
            <a:pPr>
              <a:defRPr sz="1100" b="1" i="0" u="none" strike="noStrike" kern="1200" baseline="0">
                <a:solidFill>
                  <a:schemeClr val="bg2">
                    <a:lumMod val="10000"/>
                  </a:schemeClr>
                </a:solidFill>
                <a:latin typeface="+mj-lt"/>
                <a:ea typeface="Source Sans Pro Light" panose="020B0403030403020204" pitchFamily="34" charset="0"/>
                <a:cs typeface="+mn-cs"/>
              </a:defRPr>
            </a:pPr>
            <a:endParaRPr lang="pt-BR"/>
          </a:p>
        </c:txPr>
        <c:crossAx val="1326583984"/>
        <c:crosses val="autoZero"/>
        <c:auto val="1"/>
        <c:lblOffset val="100"/>
        <c:baseTimeUnit val="months"/>
      </c:dateAx>
      <c:valAx>
        <c:axId val="1326583984"/>
        <c:scaling>
          <c:orientation val="minMax"/>
        </c:scaling>
        <c:delete val="0"/>
        <c:axPos val="l"/>
        <c:numFmt formatCode="_(* #,##0.00_);_(* \(#,##0.00\);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10000"/>
                  </a:schemeClr>
                </a:solidFill>
                <a:latin typeface="+mj-lt"/>
                <a:ea typeface="Source Sans Pro Light" panose="020B0403030403020204" pitchFamily="34" charset="0"/>
                <a:cs typeface="+mn-cs"/>
              </a:defRPr>
            </a:pPr>
            <a:endParaRPr lang="pt-BR"/>
          </a:p>
        </c:txPr>
        <c:crossAx val="1326611136"/>
        <c:crosses val="autoZero"/>
        <c:crossBetween val="between"/>
      </c:valAx>
      <c:spPr>
        <a:noFill/>
        <a:ln w="25400">
          <a:noFill/>
        </a:ln>
        <a:effectLst/>
      </c:spPr>
    </c:plotArea>
    <c:legend>
      <c:legendPos val="b"/>
      <c:layout>
        <c:manualLayout>
          <c:xMode val="edge"/>
          <c:yMode val="edge"/>
          <c:x val="0.16640420378968826"/>
          <c:y val="0.87166857352699434"/>
          <c:w val="0.76505304438529365"/>
          <c:h val="0.11046267177278447"/>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2">
                  <a:lumMod val="10000"/>
                </a:schemeClr>
              </a:solidFill>
              <a:latin typeface="+mj-lt"/>
              <a:ea typeface="Source Sans Pro Light" panose="020B0403030403020204" pitchFamily="34" charset="0"/>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50" b="1">
          <a:solidFill>
            <a:schemeClr val="bg2">
              <a:lumMod val="10000"/>
            </a:schemeClr>
          </a:solidFill>
          <a:latin typeface="+mj-lt"/>
          <a:ea typeface="Source Sans Pro Light" panose="020B0403030403020204" pitchFamily="34" charset="0"/>
        </a:defRPr>
      </a:pPr>
      <a:endParaRPr lang="pt-BR"/>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586578912050238"/>
          <c:y val="0.11805918180997201"/>
          <c:w val="0.70266423455231841"/>
          <c:h val="0.76387230433989206"/>
        </c:manualLayout>
      </c:layout>
      <c:barChart>
        <c:barDir val="col"/>
        <c:grouping val="clustered"/>
        <c:varyColors val="0"/>
        <c:ser>
          <c:idx val="0"/>
          <c:order val="0"/>
          <c:tx>
            <c:strRef>
              <c:f>'BP e DRE'!$X$49</c:f>
              <c:strCache>
                <c:ptCount val="1"/>
                <c:pt idx="0">
                  <c:v>CCL - Capital Circulante Líquido (a) </c:v>
                </c:pt>
              </c:strCache>
            </c:strRef>
          </c:tx>
          <c:spPr>
            <a:solidFill>
              <a:srgbClr val="C00000"/>
            </a:solidFill>
            <a:ln>
              <a:noFill/>
            </a:ln>
            <a:effectLst/>
          </c:spPr>
          <c:invertIfNegative val="0"/>
          <c:cat>
            <c:numRef>
              <c:f>'BP e DRE'!$Y$48:$AF$48</c:f>
              <c:numCache>
                <c:formatCode>mmm\-yy</c:formatCode>
                <c:ptCount val="8"/>
                <c:pt idx="0">
                  <c:v>44593</c:v>
                </c:pt>
                <c:pt idx="1">
                  <c:v>44562</c:v>
                </c:pt>
                <c:pt idx="2">
                  <c:v>44561</c:v>
                </c:pt>
                <c:pt idx="3">
                  <c:v>44530</c:v>
                </c:pt>
                <c:pt idx="4">
                  <c:v>44500</c:v>
                </c:pt>
                <c:pt idx="5">
                  <c:v>44469</c:v>
                </c:pt>
                <c:pt idx="6">
                  <c:v>44438</c:v>
                </c:pt>
                <c:pt idx="7">
                  <c:v>44408</c:v>
                </c:pt>
              </c:numCache>
            </c:numRef>
          </c:cat>
          <c:val>
            <c:numRef>
              <c:f>'BP e DRE'!$Y$49:$AF$49</c:f>
              <c:numCache>
                <c:formatCode>_-"R$"\ * #,##0_-;\-"R$"\ * #,##0_-;_-"R$"\ * "-"??_-;_-@_-</c:formatCode>
                <c:ptCount val="8"/>
                <c:pt idx="0">
                  <c:v>-1581222.38</c:v>
                </c:pt>
                <c:pt idx="1">
                  <c:v>-1452936.1900000004</c:v>
                </c:pt>
                <c:pt idx="2">
                  <c:v>-1529582.9899999998</c:v>
                </c:pt>
                <c:pt idx="3">
                  <c:v>-3044314.7800000003</c:v>
                </c:pt>
                <c:pt idx="4">
                  <c:v>-2932915.1000000006</c:v>
                </c:pt>
                <c:pt idx="5">
                  <c:v>-2861803.34</c:v>
                </c:pt>
                <c:pt idx="6">
                  <c:v>-2884248.4499999993</c:v>
                </c:pt>
                <c:pt idx="7">
                  <c:v>-2767240.5100000002</c:v>
                </c:pt>
              </c:numCache>
            </c:numRef>
          </c:val>
          <c:extLst>
            <c:ext xmlns:c16="http://schemas.microsoft.com/office/drawing/2014/chart" uri="{C3380CC4-5D6E-409C-BE32-E72D297353CC}">
              <c16:uniqueId val="{00000000-3A2F-4566-8C28-34BA6EDFC851}"/>
            </c:ext>
          </c:extLst>
        </c:ser>
        <c:ser>
          <c:idx val="1"/>
          <c:order val="1"/>
          <c:tx>
            <c:strRef>
              <c:f>'BP e DRE'!$X$50</c:f>
              <c:strCache>
                <c:ptCount val="1"/>
                <c:pt idx="0">
                  <c:v>NCG - Necessidade de Capital de Giro (b) </c:v>
                </c:pt>
              </c:strCache>
            </c:strRef>
          </c:tx>
          <c:spPr>
            <a:solidFill>
              <a:srgbClr val="002060"/>
            </a:solidFill>
            <a:ln>
              <a:noFill/>
            </a:ln>
            <a:effectLst/>
          </c:spPr>
          <c:invertIfNegative val="0"/>
          <c:cat>
            <c:numRef>
              <c:f>'BP e DRE'!$Y$48:$AF$48</c:f>
              <c:numCache>
                <c:formatCode>mmm\-yy</c:formatCode>
                <c:ptCount val="8"/>
                <c:pt idx="0">
                  <c:v>44593</c:v>
                </c:pt>
                <c:pt idx="1">
                  <c:v>44562</c:v>
                </c:pt>
                <c:pt idx="2">
                  <c:v>44561</c:v>
                </c:pt>
                <c:pt idx="3">
                  <c:v>44530</c:v>
                </c:pt>
                <c:pt idx="4">
                  <c:v>44500</c:v>
                </c:pt>
                <c:pt idx="5">
                  <c:v>44469</c:v>
                </c:pt>
                <c:pt idx="6">
                  <c:v>44438</c:v>
                </c:pt>
                <c:pt idx="7">
                  <c:v>44408</c:v>
                </c:pt>
              </c:numCache>
            </c:numRef>
          </c:cat>
          <c:val>
            <c:numRef>
              <c:f>'BP e DRE'!$Y$50:$AF$50</c:f>
              <c:numCache>
                <c:formatCode>_("R$"* #,##0.00_);_("R$"* \(#,##0.00\);_("R$"* "-"??_);_(@_)</c:formatCode>
                <c:ptCount val="8"/>
                <c:pt idx="0">
                  <c:v>657335.79</c:v>
                </c:pt>
                <c:pt idx="1">
                  <c:v>777989.69999999984</c:v>
                </c:pt>
                <c:pt idx="2">
                  <c:v>612476.15</c:v>
                </c:pt>
                <c:pt idx="3">
                  <c:v>726818.21</c:v>
                </c:pt>
                <c:pt idx="4">
                  <c:v>1018614.78</c:v>
                </c:pt>
                <c:pt idx="5">
                  <c:v>941026.7</c:v>
                </c:pt>
                <c:pt idx="6">
                  <c:v>624209.08999999985</c:v>
                </c:pt>
                <c:pt idx="7">
                  <c:v>661017.12</c:v>
                </c:pt>
              </c:numCache>
            </c:numRef>
          </c:val>
          <c:extLst>
            <c:ext xmlns:c16="http://schemas.microsoft.com/office/drawing/2014/chart" uri="{C3380CC4-5D6E-409C-BE32-E72D297353CC}">
              <c16:uniqueId val="{00000001-3A2F-4566-8C28-34BA6EDFC851}"/>
            </c:ext>
          </c:extLst>
        </c:ser>
        <c:dLbls>
          <c:showLegendKey val="0"/>
          <c:showVal val="0"/>
          <c:showCatName val="0"/>
          <c:showSerName val="0"/>
          <c:showPercent val="0"/>
          <c:showBubbleSize val="0"/>
        </c:dLbls>
        <c:gapWidth val="219"/>
        <c:overlap val="-27"/>
        <c:axId val="1471470048"/>
        <c:axId val="1471465152"/>
      </c:barChart>
      <c:dateAx>
        <c:axId val="1471470048"/>
        <c:scaling>
          <c:orientation val="maxMin"/>
        </c:scaling>
        <c:delete val="0"/>
        <c:axPos val="b"/>
        <c:numFmt formatCode="mmm\-yy" sourceLinked="1"/>
        <c:majorTickMark val="none"/>
        <c:minorTickMark val="none"/>
        <c:tickLblPos val="low"/>
        <c:spPr>
          <a:noFill/>
          <a:ln w="9525" cap="flat" cmpd="sng" algn="ctr">
            <a:solidFill>
              <a:srgbClr val="000000"/>
            </a:solidFill>
            <a:round/>
          </a:ln>
          <a:effectLst/>
        </c:spPr>
        <c:txPr>
          <a:bodyPr rot="-60000000" spcFirstLastPara="1" vertOverflow="ellipsis" vert="horz" wrap="square" anchor="ctr" anchorCtr="1"/>
          <a:lstStyle/>
          <a:p>
            <a:pPr>
              <a:defRPr sz="1100" b="0" i="0" u="none" strike="noStrike" kern="1200" baseline="0">
                <a:solidFill>
                  <a:srgbClr val="000000"/>
                </a:solidFill>
                <a:latin typeface="Source Sans Pro Light" panose="020B0403030403020204" pitchFamily="34" charset="0"/>
                <a:ea typeface="Source Sans Pro Light" panose="020B0403030403020204" pitchFamily="34" charset="0"/>
                <a:cs typeface="+mn-cs"/>
              </a:defRPr>
            </a:pPr>
            <a:endParaRPr lang="pt-BR"/>
          </a:p>
        </c:txPr>
        <c:crossAx val="1471465152"/>
        <c:crosses val="autoZero"/>
        <c:auto val="1"/>
        <c:lblOffset val="100"/>
        <c:baseTimeUnit val="months"/>
      </c:dateAx>
      <c:valAx>
        <c:axId val="1471465152"/>
        <c:scaling>
          <c:orientation val="minMax"/>
        </c:scaling>
        <c:delete val="0"/>
        <c:axPos val="l"/>
        <c:majorGridlines>
          <c:spPr>
            <a:ln w="9525" cap="flat" cmpd="sng" algn="ctr">
              <a:solidFill>
                <a:schemeClr val="tx1">
                  <a:lumMod val="15000"/>
                  <a:lumOff val="85000"/>
                </a:schemeClr>
              </a:solidFill>
              <a:round/>
            </a:ln>
            <a:effectLst/>
          </c:spPr>
        </c:majorGridlines>
        <c:numFmt formatCode="_-&quot;R$&quot;\ * #,##0_-;\-&quot;R$&quot;\ * #,##0_-;_-&quot;R$&quot;\ * &quot;-&quot;??_-;_-@_-" sourceLinked="1"/>
        <c:majorTickMark val="none"/>
        <c:minorTickMark val="none"/>
        <c:tickLblPos val="nextTo"/>
        <c:spPr>
          <a:noFill/>
          <a:ln>
            <a:solidFill>
              <a:srgbClr val="000000"/>
            </a:solidFill>
          </a:ln>
          <a:effectLst/>
        </c:spPr>
        <c:txPr>
          <a:bodyPr rot="-60000000" spcFirstLastPara="1" vertOverflow="ellipsis" vert="horz" wrap="square" anchor="ctr" anchorCtr="1"/>
          <a:lstStyle/>
          <a:p>
            <a:pPr>
              <a:defRPr sz="1100" b="0" i="0" u="none" strike="noStrike" kern="1200" baseline="0">
                <a:solidFill>
                  <a:srgbClr val="000000"/>
                </a:solidFill>
                <a:latin typeface="Source Sans Pro Light" panose="020B0403030403020204" pitchFamily="34" charset="0"/>
                <a:ea typeface="Source Sans Pro Light" panose="020B0403030403020204" pitchFamily="34" charset="0"/>
                <a:cs typeface="+mn-cs"/>
              </a:defRPr>
            </a:pPr>
            <a:endParaRPr lang="pt-BR"/>
          </a:p>
        </c:txPr>
        <c:crossAx val="1471470048"/>
        <c:crosses val="max"/>
        <c:crossBetween val="between"/>
      </c:valAx>
      <c:spPr>
        <a:noFill/>
        <a:ln>
          <a:noFill/>
        </a:ln>
        <a:effectLst/>
      </c:spPr>
    </c:plotArea>
    <c:legend>
      <c:legendPos val="t"/>
      <c:layout>
        <c:manualLayout>
          <c:xMode val="edge"/>
          <c:yMode val="edge"/>
          <c:x val="0.20828495838162872"/>
          <c:y val="1.6359127942549834E-2"/>
          <c:w val="0.68043459165493891"/>
          <c:h val="0.10328964458613768"/>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000000"/>
              </a:solidFill>
              <a:latin typeface="Source Sans Pro Light" panose="020B0403030403020204" pitchFamily="34" charset="0"/>
              <a:ea typeface="Source Sans Pro Light" panose="020B0403030403020204" pitchFamily="34" charset="0"/>
              <a:cs typeface="+mn-cs"/>
            </a:defRPr>
          </a:pPr>
          <a:endParaRPr lang="pt-BR"/>
        </a:p>
      </c:txPr>
    </c:legend>
    <c:plotVisOnly val="1"/>
    <c:dispBlanksAs val="gap"/>
    <c:showDLblsOverMax val="0"/>
  </c:chart>
  <c:spPr>
    <a:noFill/>
    <a:ln>
      <a:noFill/>
    </a:ln>
    <a:effectLst/>
  </c:spPr>
  <c:txPr>
    <a:bodyPr/>
    <a:lstStyle/>
    <a:p>
      <a:pPr>
        <a:defRPr>
          <a:solidFill>
            <a:srgbClr val="000000"/>
          </a:solidFill>
          <a:latin typeface="Source Sans Pro Light" panose="020B0403030403020204" pitchFamily="34" charset="0"/>
          <a:ea typeface="Source Sans Pro Light" panose="020B0403030403020204" pitchFamily="34" charset="0"/>
        </a:defRPr>
      </a:pPr>
      <a:endParaRPr lang="pt-B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A9FE0-3BEF-404B-8927-3664A8792BE3}" type="datetimeFigureOut">
              <a:rPr lang="en-US" smtClean="0"/>
              <a:t>4/18/2022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AAA32A5-5743-E34E-902B-4A679FDADC99}" type="slidenum">
              <a:rPr lang="en-US" smtClean="0"/>
              <a:t>‹#›</a:t>
            </a:fld>
            <a:endParaRPr lang="en-US"/>
          </a:p>
        </p:txBody>
      </p:sp>
    </p:spTree>
    <p:extLst>
      <p:ext uri="{BB962C8B-B14F-4D97-AF65-F5344CB8AC3E}">
        <p14:creationId xmlns:p14="http://schemas.microsoft.com/office/powerpoint/2010/main" val="125923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B227AF-3A93-A644-A9FB-BBAB4CAAA38D}" type="datetimeFigureOut">
              <a:rPr lang="en-US" smtClean="0"/>
              <a:t>4/18/2022</a:t>
            </a:fld>
            <a:endParaRPr lang="en-US"/>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C390-F541-084B-BEFE-0C6C2827864B}" type="slidenum">
              <a:rPr lang="en-US" smtClean="0"/>
              <a:t>‹#›</a:t>
            </a:fld>
            <a:endParaRPr lang="en-US"/>
          </a:p>
        </p:txBody>
      </p:sp>
    </p:spTree>
    <p:extLst>
      <p:ext uri="{BB962C8B-B14F-4D97-AF65-F5344CB8AC3E}">
        <p14:creationId xmlns:p14="http://schemas.microsoft.com/office/powerpoint/2010/main" val="158380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200150" y="1143000"/>
            <a:ext cx="44577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5066" indent="-309641">
              <a:defRPr>
                <a:solidFill>
                  <a:schemeClr val="tx1"/>
                </a:solidFill>
                <a:latin typeface="Calibri" panose="020F0502020204030204" pitchFamily="34" charset="0"/>
              </a:defRPr>
            </a:lvl2pPr>
            <a:lvl3pPr marL="1238565" indent="-247713">
              <a:defRPr>
                <a:solidFill>
                  <a:schemeClr val="tx1"/>
                </a:solidFill>
                <a:latin typeface="Calibri" panose="020F0502020204030204" pitchFamily="34" charset="0"/>
              </a:defRPr>
            </a:lvl3pPr>
            <a:lvl4pPr marL="1733990" indent="-247713">
              <a:defRPr>
                <a:solidFill>
                  <a:schemeClr val="tx1"/>
                </a:solidFill>
                <a:latin typeface="Calibri" panose="020F0502020204030204" pitchFamily="34" charset="0"/>
              </a:defRPr>
            </a:lvl4pPr>
            <a:lvl5pPr marL="2229416" indent="-247713">
              <a:defRPr>
                <a:solidFill>
                  <a:schemeClr val="tx1"/>
                </a:solidFill>
                <a:latin typeface="Calibri" panose="020F0502020204030204" pitchFamily="34" charset="0"/>
              </a:defRPr>
            </a:lvl5pPr>
            <a:lvl6pPr marL="2724841" indent="-247713" fontAlgn="base">
              <a:spcBef>
                <a:spcPct val="0"/>
              </a:spcBef>
              <a:spcAft>
                <a:spcPct val="0"/>
              </a:spcAft>
              <a:defRPr>
                <a:solidFill>
                  <a:schemeClr val="tx1"/>
                </a:solidFill>
                <a:latin typeface="Calibri" panose="020F0502020204030204" pitchFamily="34" charset="0"/>
              </a:defRPr>
            </a:lvl6pPr>
            <a:lvl7pPr marL="3220267" indent="-247713" fontAlgn="base">
              <a:spcBef>
                <a:spcPct val="0"/>
              </a:spcBef>
              <a:spcAft>
                <a:spcPct val="0"/>
              </a:spcAft>
              <a:defRPr>
                <a:solidFill>
                  <a:schemeClr val="tx1"/>
                </a:solidFill>
                <a:latin typeface="Calibri" panose="020F0502020204030204" pitchFamily="34" charset="0"/>
              </a:defRPr>
            </a:lvl7pPr>
            <a:lvl8pPr marL="3715694" indent="-247713" fontAlgn="base">
              <a:spcBef>
                <a:spcPct val="0"/>
              </a:spcBef>
              <a:spcAft>
                <a:spcPct val="0"/>
              </a:spcAft>
              <a:defRPr>
                <a:solidFill>
                  <a:schemeClr val="tx1"/>
                </a:solidFill>
                <a:latin typeface="Calibri" panose="020F0502020204030204" pitchFamily="34" charset="0"/>
              </a:defRPr>
            </a:lvl8pPr>
            <a:lvl9pPr marL="4211119" indent="-247713"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2</a:t>
            </a:fld>
            <a:endParaRPr lang="en-US"/>
          </a:p>
        </p:txBody>
      </p:sp>
    </p:spTree>
    <p:extLst>
      <p:ext uri="{BB962C8B-B14F-4D97-AF65-F5344CB8AC3E}">
        <p14:creationId xmlns:p14="http://schemas.microsoft.com/office/powerpoint/2010/main" val="1359635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F4FC390-F541-084B-BEFE-0C6C2827864B}" type="slidenum">
              <a:rPr lang="en-US" smtClean="0"/>
              <a:t>23</a:t>
            </a:fld>
            <a:endParaRPr lang="en-US"/>
          </a:p>
        </p:txBody>
      </p:sp>
    </p:spTree>
    <p:extLst>
      <p:ext uri="{BB962C8B-B14F-4D97-AF65-F5344CB8AC3E}">
        <p14:creationId xmlns:p14="http://schemas.microsoft.com/office/powerpoint/2010/main" val="2862516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8F4FC390-F541-084B-BEFE-0C6C2827864B}" type="slidenum">
              <a:rPr lang="en-US" smtClean="0"/>
              <a:t>24</a:t>
            </a:fld>
            <a:endParaRPr lang="en-US"/>
          </a:p>
        </p:txBody>
      </p:sp>
    </p:spTree>
    <p:extLst>
      <p:ext uri="{BB962C8B-B14F-4D97-AF65-F5344CB8AC3E}">
        <p14:creationId xmlns:p14="http://schemas.microsoft.com/office/powerpoint/2010/main" val="17130965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F4FC390-F541-084B-BEFE-0C6C2827864B}" type="slidenum">
              <a:rPr lang="en-US" smtClean="0"/>
              <a:t>27</a:t>
            </a:fld>
            <a:endParaRPr lang="en-US"/>
          </a:p>
        </p:txBody>
      </p:sp>
    </p:spTree>
    <p:extLst>
      <p:ext uri="{BB962C8B-B14F-4D97-AF65-F5344CB8AC3E}">
        <p14:creationId xmlns:p14="http://schemas.microsoft.com/office/powerpoint/2010/main" val="28777697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F4FC390-F541-084B-BEFE-0C6C2827864B}" type="slidenum">
              <a:rPr lang="en-US" smtClean="0"/>
              <a:t>30</a:t>
            </a:fld>
            <a:endParaRPr lang="en-US"/>
          </a:p>
        </p:txBody>
      </p:sp>
    </p:spTree>
    <p:extLst>
      <p:ext uri="{BB962C8B-B14F-4D97-AF65-F5344CB8AC3E}">
        <p14:creationId xmlns:p14="http://schemas.microsoft.com/office/powerpoint/2010/main" val="3216161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200150" y="1143000"/>
            <a:ext cx="44577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1677" indent="-308338">
              <a:defRPr>
                <a:solidFill>
                  <a:schemeClr val="tx1"/>
                </a:solidFill>
                <a:latin typeface="Calibri" panose="020F0502020204030204" pitchFamily="34" charset="0"/>
              </a:defRPr>
            </a:lvl2pPr>
            <a:lvl3pPr marL="1233351" indent="-246670">
              <a:defRPr>
                <a:solidFill>
                  <a:schemeClr val="tx1"/>
                </a:solidFill>
                <a:latin typeface="Calibri" panose="020F0502020204030204" pitchFamily="34" charset="0"/>
              </a:defRPr>
            </a:lvl3pPr>
            <a:lvl4pPr marL="1726690" indent="-246670">
              <a:defRPr>
                <a:solidFill>
                  <a:schemeClr val="tx1"/>
                </a:solidFill>
                <a:latin typeface="Calibri" panose="020F0502020204030204" pitchFamily="34" charset="0"/>
              </a:defRPr>
            </a:lvl4pPr>
            <a:lvl5pPr marL="2220030" indent="-246670">
              <a:defRPr>
                <a:solidFill>
                  <a:schemeClr val="tx1"/>
                </a:solidFill>
                <a:latin typeface="Calibri" panose="020F0502020204030204" pitchFamily="34" charset="0"/>
              </a:defRPr>
            </a:lvl5pPr>
            <a:lvl6pPr marL="2713370" indent="-246670" fontAlgn="base">
              <a:spcBef>
                <a:spcPct val="0"/>
              </a:spcBef>
              <a:spcAft>
                <a:spcPct val="0"/>
              </a:spcAft>
              <a:defRPr>
                <a:solidFill>
                  <a:schemeClr val="tx1"/>
                </a:solidFill>
                <a:latin typeface="Calibri" panose="020F0502020204030204" pitchFamily="34" charset="0"/>
              </a:defRPr>
            </a:lvl6pPr>
            <a:lvl7pPr marL="3206711" indent="-246670" fontAlgn="base">
              <a:spcBef>
                <a:spcPct val="0"/>
              </a:spcBef>
              <a:spcAft>
                <a:spcPct val="0"/>
              </a:spcAft>
              <a:defRPr>
                <a:solidFill>
                  <a:schemeClr val="tx1"/>
                </a:solidFill>
                <a:latin typeface="Calibri" panose="020F0502020204030204" pitchFamily="34" charset="0"/>
              </a:defRPr>
            </a:lvl7pPr>
            <a:lvl8pPr marL="3700051" indent="-246670" fontAlgn="base">
              <a:spcBef>
                <a:spcPct val="0"/>
              </a:spcBef>
              <a:spcAft>
                <a:spcPct val="0"/>
              </a:spcAft>
              <a:defRPr>
                <a:solidFill>
                  <a:schemeClr val="tx1"/>
                </a:solidFill>
                <a:latin typeface="Calibri" panose="020F0502020204030204" pitchFamily="34" charset="0"/>
              </a:defRPr>
            </a:lvl8pPr>
            <a:lvl9pPr marL="4193391" indent="-24667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31</a:t>
            </a:fld>
            <a:endParaRPr lang="en-US"/>
          </a:p>
        </p:txBody>
      </p:sp>
    </p:spTree>
    <p:extLst>
      <p:ext uri="{BB962C8B-B14F-4D97-AF65-F5344CB8AC3E}">
        <p14:creationId xmlns:p14="http://schemas.microsoft.com/office/powerpoint/2010/main" val="2905345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200150" y="1143000"/>
            <a:ext cx="44577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1677" indent="-308338">
              <a:defRPr>
                <a:solidFill>
                  <a:schemeClr val="tx1"/>
                </a:solidFill>
                <a:latin typeface="Calibri" panose="020F0502020204030204" pitchFamily="34" charset="0"/>
              </a:defRPr>
            </a:lvl2pPr>
            <a:lvl3pPr marL="1233351" indent="-246670">
              <a:defRPr>
                <a:solidFill>
                  <a:schemeClr val="tx1"/>
                </a:solidFill>
                <a:latin typeface="Calibri" panose="020F0502020204030204" pitchFamily="34" charset="0"/>
              </a:defRPr>
            </a:lvl3pPr>
            <a:lvl4pPr marL="1726690" indent="-246670">
              <a:defRPr>
                <a:solidFill>
                  <a:schemeClr val="tx1"/>
                </a:solidFill>
                <a:latin typeface="Calibri" panose="020F0502020204030204" pitchFamily="34" charset="0"/>
              </a:defRPr>
            </a:lvl4pPr>
            <a:lvl5pPr marL="2220030" indent="-246670">
              <a:defRPr>
                <a:solidFill>
                  <a:schemeClr val="tx1"/>
                </a:solidFill>
                <a:latin typeface="Calibri" panose="020F0502020204030204" pitchFamily="34" charset="0"/>
              </a:defRPr>
            </a:lvl5pPr>
            <a:lvl6pPr marL="2713370" indent="-246670" fontAlgn="base">
              <a:spcBef>
                <a:spcPct val="0"/>
              </a:spcBef>
              <a:spcAft>
                <a:spcPct val="0"/>
              </a:spcAft>
              <a:defRPr>
                <a:solidFill>
                  <a:schemeClr val="tx1"/>
                </a:solidFill>
                <a:latin typeface="Calibri" panose="020F0502020204030204" pitchFamily="34" charset="0"/>
              </a:defRPr>
            </a:lvl6pPr>
            <a:lvl7pPr marL="3206711" indent="-246670" fontAlgn="base">
              <a:spcBef>
                <a:spcPct val="0"/>
              </a:spcBef>
              <a:spcAft>
                <a:spcPct val="0"/>
              </a:spcAft>
              <a:defRPr>
                <a:solidFill>
                  <a:schemeClr val="tx1"/>
                </a:solidFill>
                <a:latin typeface="Calibri" panose="020F0502020204030204" pitchFamily="34" charset="0"/>
              </a:defRPr>
            </a:lvl7pPr>
            <a:lvl8pPr marL="3700051" indent="-246670" fontAlgn="base">
              <a:spcBef>
                <a:spcPct val="0"/>
              </a:spcBef>
              <a:spcAft>
                <a:spcPct val="0"/>
              </a:spcAft>
              <a:defRPr>
                <a:solidFill>
                  <a:schemeClr val="tx1"/>
                </a:solidFill>
                <a:latin typeface="Calibri" panose="020F0502020204030204" pitchFamily="34" charset="0"/>
              </a:defRPr>
            </a:lvl8pPr>
            <a:lvl9pPr marL="4193391" indent="-24667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33</a:t>
            </a:fld>
            <a:endParaRPr lang="en-US"/>
          </a:p>
        </p:txBody>
      </p:sp>
    </p:spTree>
    <p:extLst>
      <p:ext uri="{BB962C8B-B14F-4D97-AF65-F5344CB8AC3E}">
        <p14:creationId xmlns:p14="http://schemas.microsoft.com/office/powerpoint/2010/main" val="30969016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200150" y="1143000"/>
            <a:ext cx="44577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1677" indent="-308338">
              <a:defRPr>
                <a:solidFill>
                  <a:schemeClr val="tx1"/>
                </a:solidFill>
                <a:latin typeface="Calibri" panose="020F0502020204030204" pitchFamily="34" charset="0"/>
              </a:defRPr>
            </a:lvl2pPr>
            <a:lvl3pPr marL="1233351" indent="-246670">
              <a:defRPr>
                <a:solidFill>
                  <a:schemeClr val="tx1"/>
                </a:solidFill>
                <a:latin typeface="Calibri" panose="020F0502020204030204" pitchFamily="34" charset="0"/>
              </a:defRPr>
            </a:lvl3pPr>
            <a:lvl4pPr marL="1726690" indent="-246670">
              <a:defRPr>
                <a:solidFill>
                  <a:schemeClr val="tx1"/>
                </a:solidFill>
                <a:latin typeface="Calibri" panose="020F0502020204030204" pitchFamily="34" charset="0"/>
              </a:defRPr>
            </a:lvl4pPr>
            <a:lvl5pPr marL="2220030" indent="-246670">
              <a:defRPr>
                <a:solidFill>
                  <a:schemeClr val="tx1"/>
                </a:solidFill>
                <a:latin typeface="Calibri" panose="020F0502020204030204" pitchFamily="34" charset="0"/>
              </a:defRPr>
            </a:lvl5pPr>
            <a:lvl6pPr marL="2713370" indent="-246670" fontAlgn="base">
              <a:spcBef>
                <a:spcPct val="0"/>
              </a:spcBef>
              <a:spcAft>
                <a:spcPct val="0"/>
              </a:spcAft>
              <a:defRPr>
                <a:solidFill>
                  <a:schemeClr val="tx1"/>
                </a:solidFill>
                <a:latin typeface="Calibri" panose="020F0502020204030204" pitchFamily="34" charset="0"/>
              </a:defRPr>
            </a:lvl6pPr>
            <a:lvl7pPr marL="3206711" indent="-246670" fontAlgn="base">
              <a:spcBef>
                <a:spcPct val="0"/>
              </a:spcBef>
              <a:spcAft>
                <a:spcPct val="0"/>
              </a:spcAft>
              <a:defRPr>
                <a:solidFill>
                  <a:schemeClr val="tx1"/>
                </a:solidFill>
                <a:latin typeface="Calibri" panose="020F0502020204030204" pitchFamily="34" charset="0"/>
              </a:defRPr>
            </a:lvl7pPr>
            <a:lvl8pPr marL="3700051" indent="-246670" fontAlgn="base">
              <a:spcBef>
                <a:spcPct val="0"/>
              </a:spcBef>
              <a:spcAft>
                <a:spcPct val="0"/>
              </a:spcAft>
              <a:defRPr>
                <a:solidFill>
                  <a:schemeClr val="tx1"/>
                </a:solidFill>
                <a:latin typeface="Calibri" panose="020F0502020204030204" pitchFamily="34" charset="0"/>
              </a:defRPr>
            </a:lvl8pPr>
            <a:lvl9pPr marL="4193391" indent="-24667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31776241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0A1FCA4-2D25-6140-83D1-B86434166CDA}" type="slidenum">
              <a:rPr lang="en-US" smtClean="0"/>
              <a:t>7</a:t>
            </a:fld>
            <a:endParaRPr lang="en-US"/>
          </a:p>
        </p:txBody>
      </p:sp>
    </p:spTree>
    <p:extLst>
      <p:ext uri="{BB962C8B-B14F-4D97-AF65-F5344CB8AC3E}">
        <p14:creationId xmlns:p14="http://schemas.microsoft.com/office/powerpoint/2010/main" val="2198462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a:p>
        </p:txBody>
      </p:sp>
      <p:sp>
        <p:nvSpPr>
          <p:cNvPr id="4" name="Espaço Reservado para Número de Slide 3"/>
          <p:cNvSpPr>
            <a:spLocks noGrp="1"/>
          </p:cNvSpPr>
          <p:nvPr>
            <p:ph type="sldNum" sz="quarter" idx="5"/>
          </p:nvPr>
        </p:nvSpPr>
        <p:spPr/>
        <p:txBody>
          <a:bodyPr/>
          <a:lstStyle/>
          <a:p>
            <a:fld id="{60A1FCA4-2D25-6140-83D1-B86434166CDA}" type="slidenum">
              <a:rPr lang="en-US" smtClean="0"/>
              <a:t>8</a:t>
            </a:fld>
            <a:endParaRPr lang="en-US"/>
          </a:p>
        </p:txBody>
      </p:sp>
    </p:spTree>
    <p:extLst>
      <p:ext uri="{BB962C8B-B14F-4D97-AF65-F5344CB8AC3E}">
        <p14:creationId xmlns:p14="http://schemas.microsoft.com/office/powerpoint/2010/main" val="493083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200150" y="1143000"/>
            <a:ext cx="44577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1677" indent="-308338">
              <a:defRPr>
                <a:solidFill>
                  <a:schemeClr val="tx1"/>
                </a:solidFill>
                <a:latin typeface="Calibri" panose="020F0502020204030204" pitchFamily="34" charset="0"/>
              </a:defRPr>
            </a:lvl2pPr>
            <a:lvl3pPr marL="1233351" indent="-246670">
              <a:defRPr>
                <a:solidFill>
                  <a:schemeClr val="tx1"/>
                </a:solidFill>
                <a:latin typeface="Calibri" panose="020F0502020204030204" pitchFamily="34" charset="0"/>
              </a:defRPr>
            </a:lvl3pPr>
            <a:lvl4pPr marL="1726690" indent="-246670">
              <a:defRPr>
                <a:solidFill>
                  <a:schemeClr val="tx1"/>
                </a:solidFill>
                <a:latin typeface="Calibri" panose="020F0502020204030204" pitchFamily="34" charset="0"/>
              </a:defRPr>
            </a:lvl4pPr>
            <a:lvl5pPr marL="2220030" indent="-246670">
              <a:defRPr>
                <a:solidFill>
                  <a:schemeClr val="tx1"/>
                </a:solidFill>
                <a:latin typeface="Calibri" panose="020F0502020204030204" pitchFamily="34" charset="0"/>
              </a:defRPr>
            </a:lvl5pPr>
            <a:lvl6pPr marL="2713370" indent="-246670" fontAlgn="base">
              <a:spcBef>
                <a:spcPct val="0"/>
              </a:spcBef>
              <a:spcAft>
                <a:spcPct val="0"/>
              </a:spcAft>
              <a:defRPr>
                <a:solidFill>
                  <a:schemeClr val="tx1"/>
                </a:solidFill>
                <a:latin typeface="Calibri" panose="020F0502020204030204" pitchFamily="34" charset="0"/>
              </a:defRPr>
            </a:lvl6pPr>
            <a:lvl7pPr marL="3206711" indent="-246670" fontAlgn="base">
              <a:spcBef>
                <a:spcPct val="0"/>
              </a:spcBef>
              <a:spcAft>
                <a:spcPct val="0"/>
              </a:spcAft>
              <a:defRPr>
                <a:solidFill>
                  <a:schemeClr val="tx1"/>
                </a:solidFill>
                <a:latin typeface="Calibri" panose="020F0502020204030204" pitchFamily="34" charset="0"/>
              </a:defRPr>
            </a:lvl7pPr>
            <a:lvl8pPr marL="3700051" indent="-246670" fontAlgn="base">
              <a:spcBef>
                <a:spcPct val="0"/>
              </a:spcBef>
              <a:spcAft>
                <a:spcPct val="0"/>
              </a:spcAft>
              <a:defRPr>
                <a:solidFill>
                  <a:schemeClr val="tx1"/>
                </a:solidFill>
                <a:latin typeface="Calibri" panose="020F0502020204030204" pitchFamily="34" charset="0"/>
              </a:defRPr>
            </a:lvl8pPr>
            <a:lvl9pPr marL="4193391" indent="-24667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10</a:t>
            </a:fld>
            <a:endParaRPr lang="en-US"/>
          </a:p>
        </p:txBody>
      </p:sp>
    </p:spTree>
    <p:extLst>
      <p:ext uri="{BB962C8B-B14F-4D97-AF65-F5344CB8AC3E}">
        <p14:creationId xmlns:p14="http://schemas.microsoft.com/office/powerpoint/2010/main" val="4206232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F4FC390-F541-084B-BEFE-0C6C2827864B}" type="slidenum">
              <a:rPr lang="en-US" smtClean="0"/>
              <a:t>16</a:t>
            </a:fld>
            <a:endParaRPr lang="en-US"/>
          </a:p>
        </p:txBody>
      </p:sp>
    </p:spTree>
    <p:extLst>
      <p:ext uri="{BB962C8B-B14F-4D97-AF65-F5344CB8AC3E}">
        <p14:creationId xmlns:p14="http://schemas.microsoft.com/office/powerpoint/2010/main" val="3225503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200150" y="1143000"/>
            <a:ext cx="44577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1677" indent="-308338">
              <a:defRPr>
                <a:solidFill>
                  <a:schemeClr val="tx1"/>
                </a:solidFill>
                <a:latin typeface="Calibri" panose="020F0502020204030204" pitchFamily="34" charset="0"/>
              </a:defRPr>
            </a:lvl2pPr>
            <a:lvl3pPr marL="1233351" indent="-246670">
              <a:defRPr>
                <a:solidFill>
                  <a:schemeClr val="tx1"/>
                </a:solidFill>
                <a:latin typeface="Calibri" panose="020F0502020204030204" pitchFamily="34" charset="0"/>
              </a:defRPr>
            </a:lvl3pPr>
            <a:lvl4pPr marL="1726690" indent="-246670">
              <a:defRPr>
                <a:solidFill>
                  <a:schemeClr val="tx1"/>
                </a:solidFill>
                <a:latin typeface="Calibri" panose="020F0502020204030204" pitchFamily="34" charset="0"/>
              </a:defRPr>
            </a:lvl4pPr>
            <a:lvl5pPr marL="2220030" indent="-246670">
              <a:defRPr>
                <a:solidFill>
                  <a:schemeClr val="tx1"/>
                </a:solidFill>
                <a:latin typeface="Calibri" panose="020F0502020204030204" pitchFamily="34" charset="0"/>
              </a:defRPr>
            </a:lvl5pPr>
            <a:lvl6pPr marL="2713370" indent="-246670" fontAlgn="base">
              <a:spcBef>
                <a:spcPct val="0"/>
              </a:spcBef>
              <a:spcAft>
                <a:spcPct val="0"/>
              </a:spcAft>
              <a:defRPr>
                <a:solidFill>
                  <a:schemeClr val="tx1"/>
                </a:solidFill>
                <a:latin typeface="Calibri" panose="020F0502020204030204" pitchFamily="34" charset="0"/>
              </a:defRPr>
            </a:lvl6pPr>
            <a:lvl7pPr marL="3206711" indent="-246670" fontAlgn="base">
              <a:spcBef>
                <a:spcPct val="0"/>
              </a:spcBef>
              <a:spcAft>
                <a:spcPct val="0"/>
              </a:spcAft>
              <a:defRPr>
                <a:solidFill>
                  <a:schemeClr val="tx1"/>
                </a:solidFill>
                <a:latin typeface="Calibri" panose="020F0502020204030204" pitchFamily="34" charset="0"/>
              </a:defRPr>
            </a:lvl7pPr>
            <a:lvl8pPr marL="3700051" indent="-246670" fontAlgn="base">
              <a:spcBef>
                <a:spcPct val="0"/>
              </a:spcBef>
              <a:spcAft>
                <a:spcPct val="0"/>
              </a:spcAft>
              <a:defRPr>
                <a:solidFill>
                  <a:schemeClr val="tx1"/>
                </a:solidFill>
                <a:latin typeface="Calibri" panose="020F0502020204030204" pitchFamily="34" charset="0"/>
              </a:defRPr>
            </a:lvl8pPr>
            <a:lvl9pPr marL="4193391" indent="-24667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17</a:t>
            </a:fld>
            <a:endParaRPr lang="en-US"/>
          </a:p>
        </p:txBody>
      </p:sp>
    </p:spTree>
    <p:extLst>
      <p:ext uri="{BB962C8B-B14F-4D97-AF65-F5344CB8AC3E}">
        <p14:creationId xmlns:p14="http://schemas.microsoft.com/office/powerpoint/2010/main" val="3355621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8F4FC390-F541-084B-BEFE-0C6C2827864B}" type="slidenum">
              <a:rPr lang="en-US" smtClean="0"/>
              <a:t>20</a:t>
            </a:fld>
            <a:endParaRPr lang="en-US"/>
          </a:p>
        </p:txBody>
      </p:sp>
    </p:spTree>
    <p:extLst>
      <p:ext uri="{BB962C8B-B14F-4D97-AF65-F5344CB8AC3E}">
        <p14:creationId xmlns:p14="http://schemas.microsoft.com/office/powerpoint/2010/main" val="111360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xfrm>
            <a:off x="1200150" y="1143000"/>
            <a:ext cx="44577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801677" indent="-308338">
              <a:defRPr>
                <a:solidFill>
                  <a:schemeClr val="tx1"/>
                </a:solidFill>
                <a:latin typeface="Calibri" panose="020F0502020204030204" pitchFamily="34" charset="0"/>
              </a:defRPr>
            </a:lvl2pPr>
            <a:lvl3pPr marL="1233351" indent="-246670">
              <a:defRPr>
                <a:solidFill>
                  <a:schemeClr val="tx1"/>
                </a:solidFill>
                <a:latin typeface="Calibri" panose="020F0502020204030204" pitchFamily="34" charset="0"/>
              </a:defRPr>
            </a:lvl3pPr>
            <a:lvl4pPr marL="1726690" indent="-246670">
              <a:defRPr>
                <a:solidFill>
                  <a:schemeClr val="tx1"/>
                </a:solidFill>
                <a:latin typeface="Calibri" panose="020F0502020204030204" pitchFamily="34" charset="0"/>
              </a:defRPr>
            </a:lvl4pPr>
            <a:lvl5pPr marL="2220030" indent="-246670">
              <a:defRPr>
                <a:solidFill>
                  <a:schemeClr val="tx1"/>
                </a:solidFill>
                <a:latin typeface="Calibri" panose="020F0502020204030204" pitchFamily="34" charset="0"/>
              </a:defRPr>
            </a:lvl5pPr>
            <a:lvl6pPr marL="2713370" indent="-246670" fontAlgn="base">
              <a:spcBef>
                <a:spcPct val="0"/>
              </a:spcBef>
              <a:spcAft>
                <a:spcPct val="0"/>
              </a:spcAft>
              <a:defRPr>
                <a:solidFill>
                  <a:schemeClr val="tx1"/>
                </a:solidFill>
                <a:latin typeface="Calibri" panose="020F0502020204030204" pitchFamily="34" charset="0"/>
              </a:defRPr>
            </a:lvl6pPr>
            <a:lvl7pPr marL="3206711" indent="-246670" fontAlgn="base">
              <a:spcBef>
                <a:spcPct val="0"/>
              </a:spcBef>
              <a:spcAft>
                <a:spcPct val="0"/>
              </a:spcAft>
              <a:defRPr>
                <a:solidFill>
                  <a:schemeClr val="tx1"/>
                </a:solidFill>
                <a:latin typeface="Calibri" panose="020F0502020204030204" pitchFamily="34" charset="0"/>
              </a:defRPr>
            </a:lvl7pPr>
            <a:lvl8pPr marL="3700051" indent="-246670" fontAlgn="base">
              <a:spcBef>
                <a:spcPct val="0"/>
              </a:spcBef>
              <a:spcAft>
                <a:spcPct val="0"/>
              </a:spcAft>
              <a:defRPr>
                <a:solidFill>
                  <a:schemeClr val="tx1"/>
                </a:solidFill>
                <a:latin typeface="Calibri" panose="020F0502020204030204" pitchFamily="34" charset="0"/>
              </a:defRPr>
            </a:lvl8pPr>
            <a:lvl9pPr marL="4193391" indent="-24667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9298E29-E44F-4E8F-90C7-F7502227944C}" type="slidenum">
              <a:rPr lang="en-US"/>
              <a:pPr fontAlgn="base">
                <a:spcBef>
                  <a:spcPct val="0"/>
                </a:spcBef>
                <a:spcAft>
                  <a:spcPct val="0"/>
                </a:spcAft>
              </a:pPr>
              <a:t>21</a:t>
            </a:fld>
            <a:endParaRPr lang="en-US"/>
          </a:p>
        </p:txBody>
      </p:sp>
    </p:spTree>
    <p:extLst>
      <p:ext uri="{BB962C8B-B14F-4D97-AF65-F5344CB8AC3E}">
        <p14:creationId xmlns:p14="http://schemas.microsoft.com/office/powerpoint/2010/main" val="7960172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238250" y="3602038"/>
            <a:ext cx="7429500" cy="1655762"/>
          </a:xfrm>
          <a:prstGeom prst="rect">
            <a:avLst/>
          </a:prstGeom>
        </p:spPr>
        <p:txBody>
          <a:bodyPr/>
          <a:lstStyle>
            <a:lvl1pPr marL="0" indent="0" algn="ctr">
              <a:buNone/>
              <a:defRPr sz="1800"/>
            </a:lvl1pPr>
            <a:lvl2pPr marL="342899" indent="0" algn="ctr">
              <a:buNone/>
              <a:defRPr sz="1500"/>
            </a:lvl2pPr>
            <a:lvl3pPr marL="685800" indent="0" algn="ctr">
              <a:buNone/>
              <a:defRPr sz="1351"/>
            </a:lvl3pPr>
            <a:lvl4pPr marL="1028700" indent="0" algn="ctr">
              <a:buNone/>
              <a:defRPr sz="1200"/>
            </a:lvl4pPr>
            <a:lvl5pPr marL="1371601" indent="0" algn="ctr">
              <a:buNone/>
              <a:defRPr sz="1200"/>
            </a:lvl5pPr>
            <a:lvl6pPr marL="1714500" indent="0" algn="ctr">
              <a:buNone/>
              <a:defRPr sz="1200"/>
            </a:lvl6pPr>
            <a:lvl7pPr marL="2057401" indent="0" algn="ctr">
              <a:buNone/>
              <a:defRPr sz="1200"/>
            </a:lvl7pPr>
            <a:lvl8pPr marL="2400300" indent="0" algn="ctr">
              <a:buNone/>
              <a:defRPr sz="1200"/>
            </a:lvl8pPr>
            <a:lvl9pPr marL="2743199"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4/18/2022</a:t>
            </a:fld>
            <a:endParaRPr lang="en-US"/>
          </a:p>
        </p:txBody>
      </p:sp>
      <p:sp>
        <p:nvSpPr>
          <p:cNvPr id="5" name="Footer Placeholder 4"/>
          <p:cNvSpPr>
            <a:spLocks noGrp="1"/>
          </p:cNvSpPr>
          <p:nvPr>
            <p:ph type="ftr" sz="quarter" idx="11"/>
          </p:nvPr>
        </p:nvSpPr>
        <p:spPr>
          <a:xfrm>
            <a:off x="3281364" y="6356358"/>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4" y="6356358"/>
            <a:ext cx="2228850" cy="365125"/>
          </a:xfrm>
          <a:prstGeom prst="rect">
            <a:avLst/>
          </a:prstGeom>
        </p:spPr>
        <p:txBody>
          <a:bodyPr/>
          <a:lstStyle>
            <a:lvl1pPr>
              <a:defRPr sz="1100">
                <a:solidFill>
                  <a:srgbClr val="0070C0"/>
                </a:solidFill>
                <a:latin typeface="Source Sans Pro" panose="020B0503030403020204" pitchFamily="34" charset="0"/>
                <a:ea typeface="Source Sans Pro" panose="020B0503030403020204" pitchFamily="34" charset="0"/>
              </a:defRPr>
            </a:lvl1pPr>
          </a:lstStyle>
          <a:p>
            <a:fld id="{D8AB33C7-B07A-1347-89E5-0EC0973D08BA}" type="slidenum">
              <a:rPr lang="en-US" smtClean="0"/>
              <a:pPr/>
              <a:t>‹#›</a:t>
            </a:fld>
            <a:endParaRPr lang="en-US"/>
          </a:p>
        </p:txBody>
      </p:sp>
      <p:pic>
        <p:nvPicPr>
          <p:cNvPr id="7" name="Picture 6">
            <a:extLst>
              <a:ext uri="{FF2B5EF4-FFF2-40B4-BE49-F238E27FC236}">
                <a16:creationId xmlns:a16="http://schemas.microsoft.com/office/drawing/2014/main" id="{1002B3D4-15D2-4BB6-88F5-45756A0FA497}"/>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52967" y="506426"/>
            <a:ext cx="1382519" cy="521484"/>
          </a:xfrm>
          <a:prstGeom prst="rect">
            <a:avLst/>
          </a:prstGeom>
          <a:noFill/>
          <a:ln>
            <a:noFill/>
          </a:ln>
        </p:spPr>
      </p:pic>
    </p:spTree>
    <p:extLst>
      <p:ext uri="{BB962C8B-B14F-4D97-AF65-F5344CB8AC3E}">
        <p14:creationId xmlns:p14="http://schemas.microsoft.com/office/powerpoint/2010/main" val="2035473297"/>
      </p:ext>
    </p:extLst>
  </p:cSld>
  <p:clrMapOvr>
    <a:masterClrMapping/>
  </p:clrMapOvr>
  <p:transition spd="slow" advTm="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1039" y="1825626"/>
            <a:ext cx="8543925" cy="441842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4/18/2022</a:t>
            </a:fld>
            <a:endParaRPr lang="en-US"/>
          </a:p>
        </p:txBody>
      </p:sp>
      <p:sp>
        <p:nvSpPr>
          <p:cNvPr id="5" name="Footer Placeholder 4"/>
          <p:cNvSpPr>
            <a:spLocks noGrp="1"/>
          </p:cNvSpPr>
          <p:nvPr>
            <p:ph type="ftr" sz="quarter" idx="11"/>
          </p:nvPr>
        </p:nvSpPr>
        <p:spPr>
          <a:xfrm>
            <a:off x="3281364" y="6356358"/>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1779188113"/>
      </p:ext>
    </p:extLst>
  </p:cSld>
  <p:clrMapOvr>
    <a:masterClrMapping/>
  </p:clrMapOvr>
  <p:transition spd="slow" advTm="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40" y="365125"/>
            <a:ext cx="6284119"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4/18/2022</a:t>
            </a:fld>
            <a:endParaRPr lang="en-US"/>
          </a:p>
        </p:txBody>
      </p:sp>
      <p:sp>
        <p:nvSpPr>
          <p:cNvPr id="5" name="Footer Placeholder 4"/>
          <p:cNvSpPr>
            <a:spLocks noGrp="1"/>
          </p:cNvSpPr>
          <p:nvPr>
            <p:ph type="ftr" sz="quarter" idx="11"/>
          </p:nvPr>
        </p:nvSpPr>
        <p:spPr>
          <a:xfrm>
            <a:off x="3281364" y="6356358"/>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7" y="6356358"/>
            <a:ext cx="2228844"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1252314363"/>
      </p:ext>
    </p:extLst>
  </p:cSld>
  <p:clrMapOvr>
    <a:masterClrMapping/>
  </p:clrMapOvr>
  <p:transition spd="slow" advTm="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_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906000" cy="6858000"/>
          </a:xfrm>
          <a:pattFill prst="pct5">
            <a:fgClr>
              <a:schemeClr val="tx1"/>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876075359"/>
      </p:ext>
    </p:extLst>
  </p:cSld>
  <p:clrMapOvr>
    <a:masterClrMapping/>
  </p:clrMapOvr>
  <p:transition spd="slow" advTm="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elcome_tex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203656" y="1506951"/>
            <a:ext cx="3121161" cy="3765363"/>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Tree>
    <p:extLst>
      <p:ext uri="{BB962C8B-B14F-4D97-AF65-F5344CB8AC3E}">
        <p14:creationId xmlns:p14="http://schemas.microsoft.com/office/powerpoint/2010/main" val="1107840094"/>
      </p:ext>
    </p:extLst>
  </p:cSld>
  <p:clrMapOvr>
    <a:masterClrMapping/>
  </p:clrMapOvr>
  <p:transition spd="slow" advTm="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_Members">
    <p:spTree>
      <p:nvGrpSpPr>
        <p:cNvPr id="1" name=""/>
        <p:cNvGrpSpPr/>
        <p:nvPr/>
      </p:nvGrpSpPr>
      <p:grpSpPr>
        <a:xfrm>
          <a:off x="0" y="0"/>
          <a:ext cx="0" cy="0"/>
          <a:chOff x="0" y="0"/>
          <a:chExt cx="0" cy="0"/>
        </a:xfrm>
      </p:grpSpPr>
      <p:sp>
        <p:nvSpPr>
          <p:cNvPr id="14" name="Picture Placeholder 8"/>
          <p:cNvSpPr>
            <a:spLocks noGrp="1"/>
          </p:cNvSpPr>
          <p:nvPr>
            <p:ph type="pic" sz="quarter" idx="14"/>
          </p:nvPr>
        </p:nvSpPr>
        <p:spPr>
          <a:xfrm>
            <a:off x="517062" y="1917802"/>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15" name="Picture Placeholder 8"/>
          <p:cNvSpPr>
            <a:spLocks noGrp="1"/>
          </p:cNvSpPr>
          <p:nvPr>
            <p:ph type="pic" sz="quarter" idx="15"/>
          </p:nvPr>
        </p:nvSpPr>
        <p:spPr>
          <a:xfrm>
            <a:off x="2769501" y="1934263"/>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16" name="Picture Placeholder 8"/>
          <p:cNvSpPr>
            <a:spLocks noGrp="1"/>
          </p:cNvSpPr>
          <p:nvPr>
            <p:ph type="pic" sz="quarter" idx="16"/>
          </p:nvPr>
        </p:nvSpPr>
        <p:spPr>
          <a:xfrm>
            <a:off x="5006893" y="1923871"/>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17" name="Picture Placeholder 8"/>
          <p:cNvSpPr>
            <a:spLocks noGrp="1"/>
          </p:cNvSpPr>
          <p:nvPr>
            <p:ph type="pic" sz="quarter" idx="17"/>
          </p:nvPr>
        </p:nvSpPr>
        <p:spPr>
          <a:xfrm>
            <a:off x="7204058" y="1911446"/>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8" name="Slide Number Placeholder 5">
            <a:extLst>
              <a:ext uri="{FF2B5EF4-FFF2-40B4-BE49-F238E27FC236}">
                <a16:creationId xmlns:a16="http://schemas.microsoft.com/office/drawing/2014/main" id="{A1A22A5C-1B31-44C0-BCA5-E45D7D899E2F}"/>
              </a:ext>
            </a:extLst>
          </p:cNvPr>
          <p:cNvSpPr>
            <a:spLocks noGrp="1"/>
          </p:cNvSpPr>
          <p:nvPr>
            <p:ph type="sldNum" sz="quarter" idx="18"/>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698132393"/>
      </p:ext>
    </p:extLst>
  </p:cSld>
  <p:clrMapOvr>
    <a:masterClrMapping/>
  </p:clrMapOvr>
  <p:transition spd="slow" advTm="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am_Members_02">
    <p:spTree>
      <p:nvGrpSpPr>
        <p:cNvPr id="1" name=""/>
        <p:cNvGrpSpPr/>
        <p:nvPr/>
      </p:nvGrpSpPr>
      <p:grpSpPr>
        <a:xfrm>
          <a:off x="0" y="0"/>
          <a:ext cx="0" cy="0"/>
          <a:chOff x="0" y="0"/>
          <a:chExt cx="0" cy="0"/>
        </a:xfrm>
      </p:grpSpPr>
      <p:sp>
        <p:nvSpPr>
          <p:cNvPr id="14" name="Picture Placeholder 8"/>
          <p:cNvSpPr>
            <a:spLocks noGrp="1"/>
          </p:cNvSpPr>
          <p:nvPr>
            <p:ph type="pic" sz="quarter" idx="14"/>
          </p:nvPr>
        </p:nvSpPr>
        <p:spPr>
          <a:xfrm>
            <a:off x="1004046" y="1954583"/>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15" name="Picture Placeholder 8"/>
          <p:cNvSpPr>
            <a:spLocks noGrp="1"/>
          </p:cNvSpPr>
          <p:nvPr>
            <p:ph type="pic" sz="quarter" idx="15"/>
          </p:nvPr>
        </p:nvSpPr>
        <p:spPr>
          <a:xfrm>
            <a:off x="4074492" y="1954583"/>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16" name="Picture Placeholder 8"/>
          <p:cNvSpPr>
            <a:spLocks noGrp="1"/>
          </p:cNvSpPr>
          <p:nvPr>
            <p:ph type="pic" sz="quarter" idx="16"/>
          </p:nvPr>
        </p:nvSpPr>
        <p:spPr>
          <a:xfrm>
            <a:off x="7144938" y="1954583"/>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cxnSp>
        <p:nvCxnSpPr>
          <p:cNvPr id="18" name="Straight Connector 17"/>
          <p:cNvCxnSpPr/>
          <p:nvPr userDrawn="1"/>
        </p:nvCxnSpPr>
        <p:spPr>
          <a:xfrm>
            <a:off x="1138679" y="6178373"/>
            <a:ext cx="0" cy="679635"/>
          </a:xfrm>
          <a:prstGeom prst="line">
            <a:avLst/>
          </a:prstGeom>
          <a:ln>
            <a:solidFill>
              <a:srgbClr val="E9E9E9"/>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BFDE3008-6689-4D3A-980C-8C4758DF41A0}"/>
              </a:ext>
            </a:extLst>
          </p:cNvPr>
          <p:cNvSpPr>
            <a:spLocks noGrp="1"/>
          </p:cNvSpPr>
          <p:nvPr>
            <p:ph type="sldNum" sz="quarter" idx="17"/>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a:p>
        </p:txBody>
      </p:sp>
    </p:spTree>
  </p:cSld>
  <p:clrMapOvr>
    <a:masterClrMapping/>
  </p:clrMapOvr>
  <p:transition spd="slow" advTm="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am_Members_03">
    <p:spTree>
      <p:nvGrpSpPr>
        <p:cNvPr id="1" name=""/>
        <p:cNvGrpSpPr/>
        <p:nvPr/>
      </p:nvGrpSpPr>
      <p:grpSpPr>
        <a:xfrm>
          <a:off x="0" y="0"/>
          <a:ext cx="0" cy="0"/>
          <a:chOff x="0" y="0"/>
          <a:chExt cx="0" cy="0"/>
        </a:xfrm>
      </p:grpSpPr>
      <p:sp>
        <p:nvSpPr>
          <p:cNvPr id="14" name="Picture Placeholder 8"/>
          <p:cNvSpPr>
            <a:spLocks noGrp="1"/>
          </p:cNvSpPr>
          <p:nvPr>
            <p:ph type="pic" sz="quarter" idx="14"/>
          </p:nvPr>
        </p:nvSpPr>
        <p:spPr>
          <a:xfrm>
            <a:off x="558276" y="1574803"/>
            <a:ext cx="3077629" cy="3712847"/>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cxnSp>
        <p:nvCxnSpPr>
          <p:cNvPr id="34" name="Straight Connector 33"/>
          <p:cNvCxnSpPr/>
          <p:nvPr userDrawn="1"/>
        </p:nvCxnSpPr>
        <p:spPr>
          <a:xfrm>
            <a:off x="1138679" y="6178373"/>
            <a:ext cx="0" cy="679635"/>
          </a:xfrm>
          <a:prstGeom prst="line">
            <a:avLst/>
          </a:prstGeom>
          <a:ln>
            <a:solidFill>
              <a:srgbClr val="E9E9E9"/>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411FCC3C-D4D8-4EEE-A92D-8DB8B40DD61F}"/>
              </a:ext>
            </a:extLst>
          </p:cNvPr>
          <p:cNvSpPr>
            <a:spLocks noGrp="1"/>
          </p:cNvSpPr>
          <p:nvPr>
            <p:ph type="sldNum" sz="quarter" idx="15"/>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a:p>
        </p:txBody>
      </p:sp>
    </p:spTree>
  </p:cSld>
  <p:clrMapOvr>
    <a:masterClrMapping/>
  </p:clrMapOvr>
  <p:transition spd="slow" advTm="0">
    <p:comb/>
  </p:transition>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am_Members_04">
    <p:spTree>
      <p:nvGrpSpPr>
        <p:cNvPr id="1" name=""/>
        <p:cNvGrpSpPr/>
        <p:nvPr/>
      </p:nvGrpSpPr>
      <p:grpSpPr>
        <a:xfrm>
          <a:off x="0" y="0"/>
          <a:ext cx="0" cy="0"/>
          <a:chOff x="0" y="0"/>
          <a:chExt cx="0" cy="0"/>
        </a:xfrm>
      </p:grpSpPr>
      <p:cxnSp>
        <p:nvCxnSpPr>
          <p:cNvPr id="18" name="Straight Connector 17"/>
          <p:cNvCxnSpPr/>
          <p:nvPr userDrawn="1"/>
        </p:nvCxnSpPr>
        <p:spPr>
          <a:xfrm>
            <a:off x="1138679" y="6178373"/>
            <a:ext cx="0" cy="679635"/>
          </a:xfrm>
          <a:prstGeom prst="line">
            <a:avLst/>
          </a:prstGeom>
          <a:ln>
            <a:solidFill>
              <a:srgbClr val="E9E9E9"/>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0"/>
          </p:nvPr>
        </p:nvSpPr>
        <p:spPr>
          <a:xfrm>
            <a:off x="6237715" y="1960883"/>
            <a:ext cx="3077630" cy="3712847"/>
          </a:xfrm>
          <a:custGeom>
            <a:avLst/>
            <a:gdLst>
              <a:gd name="connsiteX0" fmla="*/ 2940253 w 3787852"/>
              <a:gd name="connsiteY0" fmla="*/ 45 h 3712847"/>
              <a:gd name="connsiteX1" fmla="*/ 3247451 w 3787852"/>
              <a:gd name="connsiteY1" fmla="*/ 16512 h 3712847"/>
              <a:gd name="connsiteX2" fmla="*/ 3320164 w 3787852"/>
              <a:gd name="connsiteY2" fmla="*/ 3505294 h 3712847"/>
              <a:gd name="connsiteX3" fmla="*/ 2609567 w 3787852"/>
              <a:gd name="connsiteY3" fmla="*/ 3712817 h 3712847"/>
              <a:gd name="connsiteX4" fmla="*/ 3715 w 3787852"/>
              <a:gd name="connsiteY4" fmla="*/ 2131814 h 3712847"/>
              <a:gd name="connsiteX5" fmla="*/ 2940253 w 3787852"/>
              <a:gd name="connsiteY5" fmla="*/ 45 h 37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7852" h="3712847">
                <a:moveTo>
                  <a:pt x="2940253" y="45"/>
                </a:moveTo>
                <a:cubicBezTo>
                  <a:pt x="3041791" y="-556"/>
                  <a:pt x="3144288" y="4747"/>
                  <a:pt x="3247451" y="16512"/>
                </a:cubicBezTo>
                <a:cubicBezTo>
                  <a:pt x="3844845" y="89414"/>
                  <a:pt x="4052335" y="2844307"/>
                  <a:pt x="3320164" y="3505294"/>
                </a:cubicBezTo>
                <a:cubicBezTo>
                  <a:pt x="3161378" y="3651793"/>
                  <a:pt x="2907737" y="3714424"/>
                  <a:pt x="2609567" y="3712817"/>
                </a:cubicBezTo>
                <a:cubicBezTo>
                  <a:pt x="1544678" y="3707082"/>
                  <a:pt x="-88162" y="2881996"/>
                  <a:pt x="3715" y="2131814"/>
                </a:cubicBezTo>
                <a:cubicBezTo>
                  <a:pt x="109732" y="1346561"/>
                  <a:pt x="1417177" y="9063"/>
                  <a:pt x="2940253" y="45"/>
                </a:cubicBezTo>
                <a:close/>
              </a:path>
            </a:pathLst>
          </a:custGeom>
          <a:pattFill prst="pct5">
            <a:fgClr>
              <a:schemeClr val="tx1"/>
            </a:fgClr>
            <a:bgClr>
              <a:schemeClr val="bg1"/>
            </a:bgClr>
          </a:pattFill>
        </p:spPr>
        <p:txBody>
          <a:bodyPr wrap="square">
            <a:noAutofit/>
          </a:bodyPr>
          <a:lstStyle/>
          <a:p>
            <a:r>
              <a:rPr lang="en-US"/>
              <a:t>Click icon to add picture</a:t>
            </a:r>
          </a:p>
        </p:txBody>
      </p:sp>
    </p:spTree>
  </p:cSld>
  <p:clrMapOvr>
    <a:masterClrMapping/>
  </p:clrMapOvr>
  <p:transition spd="slow" advTm="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ome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6C2D1B-9D1A-2642-A31D-0DC402ED511B}"/>
              </a:ext>
            </a:extLst>
          </p:cNvPr>
          <p:cNvSpPr/>
          <p:nvPr userDrawn="1"/>
        </p:nvSpPr>
        <p:spPr>
          <a:xfrm>
            <a:off x="0" y="0"/>
            <a:ext cx="990600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7" name="Picture 6">
            <a:extLst>
              <a:ext uri="{FF2B5EF4-FFF2-40B4-BE49-F238E27FC236}">
                <a16:creationId xmlns:a16="http://schemas.microsoft.com/office/drawing/2014/main" id="{C20DE4A5-E82B-AF4D-8557-80717C263D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4" name="Text Placeholder 19">
            <a:extLst>
              <a:ext uri="{FF2B5EF4-FFF2-40B4-BE49-F238E27FC236}">
                <a16:creationId xmlns:a16="http://schemas.microsoft.com/office/drawing/2014/main" id="{D841D758-EE36-D64C-8419-19339A778A0E}"/>
              </a:ext>
            </a:extLst>
          </p:cNvPr>
          <p:cNvSpPr>
            <a:spLocks noGrp="1"/>
          </p:cNvSpPr>
          <p:nvPr>
            <p:ph type="body" sz="quarter" idx="10"/>
          </p:nvPr>
        </p:nvSpPr>
        <p:spPr>
          <a:xfrm>
            <a:off x="1762367" y="2239151"/>
            <a:ext cx="6390175" cy="400112"/>
          </a:xfrm>
        </p:spPr>
        <p:txBody>
          <a:bodyPr>
            <a:noAutofit/>
          </a:bodyPr>
          <a:lstStyle>
            <a:lvl1pPr marL="0" indent="0" algn="ctr">
              <a:buNone/>
              <a:defRPr sz="1200" b="0" i="0">
                <a:solidFill>
                  <a:schemeClr val="bg1"/>
                </a:solidFill>
                <a:latin typeface="Montserrat Thin" pitchFamily="2" charset="77"/>
              </a:defRPr>
            </a:lvl1pPr>
          </a:lstStyle>
          <a:p>
            <a:pPr lvl="0"/>
            <a:r>
              <a:rPr lang="en-US"/>
              <a:t>Click to edit Master text styles</a:t>
            </a:r>
          </a:p>
        </p:txBody>
      </p:sp>
      <p:sp>
        <p:nvSpPr>
          <p:cNvPr id="25" name="Text Placeholder 19">
            <a:extLst>
              <a:ext uri="{FF2B5EF4-FFF2-40B4-BE49-F238E27FC236}">
                <a16:creationId xmlns:a16="http://schemas.microsoft.com/office/drawing/2014/main" id="{48AC1EA2-E82A-C147-A4B4-2AE1EC041635}"/>
              </a:ext>
            </a:extLst>
          </p:cNvPr>
          <p:cNvSpPr>
            <a:spLocks noGrp="1"/>
          </p:cNvSpPr>
          <p:nvPr>
            <p:ph type="body" sz="quarter" idx="11"/>
          </p:nvPr>
        </p:nvSpPr>
        <p:spPr>
          <a:xfrm>
            <a:off x="1761869" y="4223018"/>
            <a:ext cx="6390175" cy="400112"/>
          </a:xfrm>
        </p:spPr>
        <p:txBody>
          <a:bodyPr>
            <a:noAutofit/>
          </a:bodyPr>
          <a:lstStyle>
            <a:lvl1pPr marL="0" indent="0" algn="ctr">
              <a:buNone/>
              <a:defRPr sz="900" b="0" i="0">
                <a:solidFill>
                  <a:schemeClr val="bg1"/>
                </a:solidFill>
                <a:latin typeface="Montserrat Thin" pitchFamily="2" charset="77"/>
              </a:defRPr>
            </a:lvl1pPr>
          </a:lstStyle>
          <a:p>
            <a:pPr lvl="0"/>
            <a:r>
              <a:rPr lang="en-US"/>
              <a:t>Click to edit Master text styles</a:t>
            </a:r>
          </a:p>
        </p:txBody>
      </p:sp>
      <p:sp>
        <p:nvSpPr>
          <p:cNvPr id="26" name="Text Placeholder 19">
            <a:extLst>
              <a:ext uri="{FF2B5EF4-FFF2-40B4-BE49-F238E27FC236}">
                <a16:creationId xmlns:a16="http://schemas.microsoft.com/office/drawing/2014/main" id="{70C9AA07-5838-0740-A628-010C2E85606A}"/>
              </a:ext>
            </a:extLst>
          </p:cNvPr>
          <p:cNvSpPr>
            <a:spLocks noGrp="1"/>
          </p:cNvSpPr>
          <p:nvPr>
            <p:ph type="body" sz="quarter" idx="12" hasCustomPrompt="1"/>
          </p:nvPr>
        </p:nvSpPr>
        <p:spPr>
          <a:xfrm>
            <a:off x="1761868" y="2656406"/>
            <a:ext cx="6390175" cy="1550024"/>
          </a:xfrm>
        </p:spPr>
        <p:txBody>
          <a:bodyPr>
            <a:noAutofit/>
          </a:bodyPr>
          <a:lstStyle>
            <a:lvl1pPr marL="0" indent="0" algn="ctr">
              <a:buNone/>
              <a:defRPr sz="8626" b="1" i="0">
                <a:solidFill>
                  <a:schemeClr val="bg1"/>
                </a:solidFill>
                <a:latin typeface="Montserrat" pitchFamily="2" charset="77"/>
              </a:defRPr>
            </a:lvl1pPr>
          </a:lstStyle>
          <a:p>
            <a:pPr lvl="0"/>
            <a:r>
              <a:rPr lang="en-US"/>
              <a:t>NAME</a:t>
            </a:r>
          </a:p>
        </p:txBody>
      </p:sp>
    </p:spTree>
    <p:extLst>
      <p:ext uri="{BB962C8B-B14F-4D97-AF65-F5344CB8AC3E}">
        <p14:creationId xmlns:p14="http://schemas.microsoft.com/office/powerpoint/2010/main" val="1119764445"/>
      </p:ext>
    </p:extLst>
  </p:cSld>
  <p:clrMapOvr>
    <a:masterClrMapping/>
  </p:clrMapOvr>
  <p:transition spd="slow"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nodePh="1">
                                  <p:stCondLst>
                                    <p:cond delay="0"/>
                                  </p:stCondLst>
                                  <p:endCondLst>
                                    <p:cond evt="begin" delay="0">
                                      <p:tn val="5"/>
                                    </p:cond>
                                  </p:end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p:tgtEl>
                                          <p:spTgt spid="24">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24">
                                            <p:txEl>
                                              <p:pRg st="0" end="0"/>
                                            </p:txEl>
                                          </p:spTgt>
                                        </p:tgtEl>
                                      </p:cBhvr>
                                    </p:animEffect>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barn(inVertical)">
                                      <p:cBhvr>
                                        <p:cTn id="12" dur="500"/>
                                        <p:tgtEl>
                                          <p:spTgt spid="26">
                                            <p:txEl>
                                              <p:pRg st="0" end="0"/>
                                            </p:txEl>
                                          </p:spTgt>
                                        </p:tgtEl>
                                      </p:cBhvr>
                                    </p:animEffect>
                                  </p:childTnLst>
                                </p:cTn>
                              </p:par>
                            </p:childTnLst>
                          </p:cTn>
                        </p:par>
                        <p:par>
                          <p:cTn id="13" fill="hold">
                            <p:stCondLst>
                              <p:cond delay="1000"/>
                            </p:stCondLst>
                            <p:childTnLst>
                              <p:par>
                                <p:cTn id="14" presetID="12" presetClass="entr" presetSubtype="4" fill="hold" grpId="0" nodeType="afterEffect" nodePh="1">
                                  <p:stCondLst>
                                    <p:cond delay="0"/>
                                  </p:stCondLst>
                                  <p:endCondLst>
                                    <p:cond evt="begin" delay="0">
                                      <p:tn val="14"/>
                                    </p:cond>
                                  </p:endCondLst>
                                  <p:childTnLst>
                                    <p:set>
                                      <p:cBhvr>
                                        <p:cTn id="15" dur="1" fill="hold">
                                          <p:stCondLst>
                                            <p:cond delay="0"/>
                                          </p:stCondLst>
                                        </p:cTn>
                                        <p:tgtEl>
                                          <p:spTgt spid="25">
                                            <p:txEl>
                                              <p:pRg st="0" end="0"/>
                                            </p:txEl>
                                          </p:spTgt>
                                        </p:tgtEl>
                                        <p:attrNameLst>
                                          <p:attrName>style.visibility</p:attrName>
                                        </p:attrNameLst>
                                      </p:cBhvr>
                                      <p:to>
                                        <p:strVal val="visible"/>
                                      </p:to>
                                    </p:set>
                                    <p:anim calcmode="lin" valueType="num">
                                      <p:cBhvr additive="base">
                                        <p:cTn id="16" dur="500"/>
                                        <p:tgtEl>
                                          <p:spTgt spid="25">
                                            <p:txEl>
                                              <p:pRg st="0" end="0"/>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tmplLst>
          <p:tmpl lvl="1">
            <p:tnLst>
              <p:par>
                <p:cTn presetID="12" presetClass="entr" presetSubtype="1" fill="hold" nodeType="afterEffect" nodePh="1">
                  <p:stCondLst>
                    <p:cond delay="0"/>
                  </p:stCondLst>
                  <p:endCondLst>
                    <p:cond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p:tgtEl>
                          <p:spTgt spid="24"/>
                        </p:tgtEl>
                        <p:attrNameLst>
                          <p:attrName>ppt_y</p:attrName>
                        </p:attrNameLst>
                      </p:cBhvr>
                      <p:tavLst>
                        <p:tav tm="0">
                          <p:val>
                            <p:strVal val="#ppt_y-#ppt_h*1.125000"/>
                          </p:val>
                        </p:tav>
                        <p:tav tm="100000">
                          <p:val>
                            <p:strVal val="#ppt_y"/>
                          </p:val>
                        </p:tav>
                      </p:tavLst>
                    </p:anim>
                    <p:animEffect transition="in" filter="wipe(down)">
                      <p:cBhvr>
                        <p:cTn dur="500"/>
                        <p:tgtEl>
                          <p:spTgt spid="24"/>
                        </p:tgtEl>
                      </p:cBhvr>
                    </p:animEffect>
                  </p:childTnLst>
                </p:cTn>
              </p:par>
            </p:tnLst>
          </p:tmpl>
        </p:tmplLst>
      </p:bldP>
      <p:bldP spid="25" grpId="0" build="p">
        <p:tmplLst>
          <p:tmpl lvl="1">
            <p:tnLst>
              <p:par>
                <p:cTn presetID="12" presetClass="entr" presetSubtype="4"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ppt_y</p:attrName>
                        </p:attrNameLst>
                      </p:cBhvr>
                      <p:tavLst>
                        <p:tav tm="0">
                          <p:val>
                            <p:strVal val="#ppt_y+#ppt_h*1.125000"/>
                          </p:val>
                        </p:tav>
                        <p:tav tm="100000">
                          <p:val>
                            <p:strVal val="#ppt_y"/>
                          </p:val>
                        </p:tav>
                      </p:tavLst>
                    </p:anim>
                    <p:animEffect transition="in" filter="wipe(up)">
                      <p:cBhvr>
                        <p:cTn dur="500"/>
                        <p:tgtEl>
                          <p:spTgt spid="25"/>
                        </p:tgtEl>
                      </p:cBhvr>
                    </p:animEffect>
                  </p:childTnLst>
                </p:cTn>
              </p:par>
            </p:tnLst>
          </p:tmpl>
        </p:tmplLst>
      </p:bldP>
      <p:bldP spid="26" grpId="0" build="p">
        <p:tmplLst>
          <p:tmpl lvl="1">
            <p:tnLst>
              <p:par>
                <p:cTn presetID="16" presetClass="entr" presetSubtype="21"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barn(inVertical)">
                      <p:cBhvr>
                        <p:cTn dur="500"/>
                        <p:tgtEl>
                          <p:spTgt spid="26"/>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81" y="790902"/>
            <a:ext cx="7483153" cy="486355"/>
          </a:xfrm>
        </p:spPr>
        <p:txBody>
          <a:bodyPr>
            <a:noAutofit/>
          </a:bodyPr>
          <a:lstStyle>
            <a:lvl1pPr marL="0" indent="0">
              <a:buNone/>
              <a:defRPr sz="195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1950">
                <a:latin typeface="Roboto Black" panose="02000000000000000000" pitchFamily="2" charset="0"/>
                <a:ea typeface="Roboto Black" panose="02000000000000000000" pitchFamily="2" charset="0"/>
                <a:cs typeface="Roboto Black" panose="02000000000000000000" pitchFamily="2" charset="0"/>
              </a:defRPr>
            </a:lvl2pPr>
            <a:lvl3pPr>
              <a:defRPr sz="1950">
                <a:latin typeface="Roboto Black" panose="02000000000000000000" pitchFamily="2" charset="0"/>
                <a:ea typeface="Roboto Black" panose="02000000000000000000" pitchFamily="2" charset="0"/>
                <a:cs typeface="Roboto Black" panose="02000000000000000000" pitchFamily="2" charset="0"/>
              </a:defRPr>
            </a:lvl3pPr>
            <a:lvl4pPr>
              <a:defRPr sz="1950">
                <a:latin typeface="Roboto Black" panose="02000000000000000000" pitchFamily="2" charset="0"/>
                <a:ea typeface="Roboto Black" panose="02000000000000000000" pitchFamily="2" charset="0"/>
                <a:cs typeface="Roboto Black" panose="02000000000000000000" pitchFamily="2" charset="0"/>
              </a:defRPr>
            </a:lvl4pPr>
            <a:lvl5pPr>
              <a:defRPr sz="195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83" y="506152"/>
            <a:ext cx="7468369" cy="269360"/>
          </a:xfrm>
        </p:spPr>
        <p:txBody>
          <a:bodyPr>
            <a:normAutofit/>
          </a:bodyPr>
          <a:lstStyle>
            <a:lvl1pPr marL="0" indent="0">
              <a:buNone/>
              <a:defRPr sz="731"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9"/>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B60411CD-96FC-4979-B6A9-29316DC4C581}"/>
              </a:ext>
            </a:extLst>
          </p:cNvPr>
          <p:cNvSpPr>
            <a:spLocks noGrp="1"/>
          </p:cNvSpPr>
          <p:nvPr>
            <p:ph type="sldNum" sz="quarter" idx="15"/>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98349485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1039" y="1825626"/>
            <a:ext cx="8543925" cy="441842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4/18/2022</a:t>
            </a:fld>
            <a:endParaRPr lang="en-US"/>
          </a:p>
        </p:txBody>
      </p:sp>
      <p:sp>
        <p:nvSpPr>
          <p:cNvPr id="5" name="Footer Placeholder 4"/>
          <p:cNvSpPr>
            <a:spLocks noGrp="1"/>
          </p:cNvSpPr>
          <p:nvPr>
            <p:ph type="ftr" sz="quarter" idx="11"/>
          </p:nvPr>
        </p:nvSpPr>
        <p:spPr>
          <a:xfrm>
            <a:off x="3281364" y="6356358"/>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785205969"/>
      </p:ext>
    </p:extLst>
  </p:cSld>
  <p:clrMapOvr>
    <a:masterClrMapping/>
  </p:clrMapOvr>
  <p:transition spd="slow" advTm="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81" y="790902"/>
            <a:ext cx="7483153" cy="486355"/>
          </a:xfrm>
        </p:spPr>
        <p:txBody>
          <a:bodyPr>
            <a:noAutofit/>
          </a:bodyPr>
          <a:lstStyle>
            <a:lvl1pPr marL="0" indent="0">
              <a:buNone/>
              <a:defRPr sz="195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1950">
                <a:latin typeface="Roboto Black" panose="02000000000000000000" pitchFamily="2" charset="0"/>
                <a:ea typeface="Roboto Black" panose="02000000000000000000" pitchFamily="2" charset="0"/>
                <a:cs typeface="Roboto Black" panose="02000000000000000000" pitchFamily="2" charset="0"/>
              </a:defRPr>
            </a:lvl2pPr>
            <a:lvl3pPr>
              <a:defRPr sz="1950">
                <a:latin typeface="Roboto Black" panose="02000000000000000000" pitchFamily="2" charset="0"/>
                <a:ea typeface="Roboto Black" panose="02000000000000000000" pitchFamily="2" charset="0"/>
                <a:cs typeface="Roboto Black" panose="02000000000000000000" pitchFamily="2" charset="0"/>
              </a:defRPr>
            </a:lvl3pPr>
            <a:lvl4pPr>
              <a:defRPr sz="1950">
                <a:latin typeface="Roboto Black" panose="02000000000000000000" pitchFamily="2" charset="0"/>
                <a:ea typeface="Roboto Black" panose="02000000000000000000" pitchFamily="2" charset="0"/>
                <a:cs typeface="Roboto Black" panose="02000000000000000000" pitchFamily="2" charset="0"/>
              </a:defRPr>
            </a:lvl4pPr>
            <a:lvl5pPr>
              <a:defRPr sz="195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83" y="506152"/>
            <a:ext cx="7468369" cy="269360"/>
          </a:xfrm>
        </p:spPr>
        <p:txBody>
          <a:bodyPr>
            <a:normAutofit/>
          </a:bodyPr>
          <a:lstStyle>
            <a:lvl1pPr marL="0" indent="0">
              <a:buNone/>
              <a:defRPr sz="731"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9"/>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F891765-B9B6-40EC-B36B-D142AA69A0D9}"/>
              </a:ext>
            </a:extLst>
          </p:cNvPr>
          <p:cNvSpPr>
            <a:spLocks noGrp="1"/>
          </p:cNvSpPr>
          <p:nvPr>
            <p:ph type="sldNum" sz="quarter" idx="15"/>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403893636"/>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2535"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itle + 2 Subtitle + 2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4859502" y="1539557"/>
            <a:ext cx="4465281" cy="320664"/>
          </a:xfrm>
        </p:spPr>
        <p:txBody>
          <a:bodyPr anchor="ctr">
            <a:normAutofit/>
          </a:bodyPr>
          <a:lstStyle>
            <a:lvl1pPr marL="0" indent="0">
              <a:buNone/>
              <a:defRPr sz="1341" b="0" cap="all" baseline="0">
                <a:solidFill>
                  <a:schemeClr val="accent1"/>
                </a:solidFill>
                <a:latin typeface="+mj-lt"/>
              </a:defRPr>
            </a:lvl1pPr>
            <a:lvl2pPr marL="278599" indent="0">
              <a:buNone/>
              <a:defRPr sz="1219" b="1"/>
            </a:lvl2pPr>
            <a:lvl3pPr marL="557199" indent="0">
              <a:buNone/>
              <a:defRPr sz="1097" b="1"/>
            </a:lvl3pPr>
            <a:lvl4pPr marL="835798" indent="0">
              <a:buNone/>
              <a:defRPr sz="975" b="1"/>
            </a:lvl4pPr>
            <a:lvl5pPr marL="1114397" indent="0">
              <a:buNone/>
              <a:defRPr sz="975" b="1"/>
            </a:lvl5pPr>
            <a:lvl6pPr marL="1392996" indent="0">
              <a:buNone/>
              <a:defRPr sz="975" b="1"/>
            </a:lvl6pPr>
            <a:lvl7pPr marL="1671596" indent="0">
              <a:buNone/>
              <a:defRPr sz="975" b="1"/>
            </a:lvl7pPr>
            <a:lvl8pPr marL="1950195" indent="0">
              <a:buNone/>
              <a:defRPr sz="975" b="1"/>
            </a:lvl8pPr>
            <a:lvl9pPr marL="2228795" indent="0">
              <a:buNone/>
              <a:defRPr sz="975" b="1"/>
            </a:lvl9pPr>
          </a:lstStyle>
          <a:p>
            <a:pPr lvl="0"/>
            <a:r>
              <a:rPr lang="en-US"/>
              <a:t>Click to edit Master text styles</a:t>
            </a:r>
          </a:p>
        </p:txBody>
      </p:sp>
      <p:sp>
        <p:nvSpPr>
          <p:cNvPr id="14" name="Text Placeholder 4"/>
          <p:cNvSpPr>
            <a:spLocks noGrp="1"/>
          </p:cNvSpPr>
          <p:nvPr>
            <p:ph type="body" sz="quarter" idx="13"/>
          </p:nvPr>
        </p:nvSpPr>
        <p:spPr>
          <a:xfrm>
            <a:off x="386168" y="1530227"/>
            <a:ext cx="4466225" cy="320664"/>
          </a:xfrm>
        </p:spPr>
        <p:txBody>
          <a:bodyPr anchor="ctr">
            <a:normAutofit/>
          </a:bodyPr>
          <a:lstStyle>
            <a:lvl1pPr marL="0" indent="0">
              <a:buNone/>
              <a:defRPr sz="1341" b="0" cap="all" baseline="0">
                <a:solidFill>
                  <a:schemeClr val="accent1"/>
                </a:solidFill>
                <a:latin typeface="+mj-lt"/>
              </a:defRPr>
            </a:lvl1pPr>
            <a:lvl2pPr marL="278599" indent="0">
              <a:buNone/>
              <a:defRPr sz="1219" b="1"/>
            </a:lvl2pPr>
            <a:lvl3pPr marL="557199" indent="0">
              <a:buNone/>
              <a:defRPr sz="1097" b="1"/>
            </a:lvl3pPr>
            <a:lvl4pPr marL="835798" indent="0">
              <a:buNone/>
              <a:defRPr sz="975" b="1"/>
            </a:lvl4pPr>
            <a:lvl5pPr marL="1114397" indent="0">
              <a:buNone/>
              <a:defRPr sz="975" b="1"/>
            </a:lvl5pPr>
            <a:lvl6pPr marL="1392996" indent="0">
              <a:buNone/>
              <a:defRPr sz="975" b="1"/>
            </a:lvl6pPr>
            <a:lvl7pPr marL="1671596" indent="0">
              <a:buNone/>
              <a:defRPr sz="975" b="1"/>
            </a:lvl7pPr>
            <a:lvl8pPr marL="1950195" indent="0">
              <a:buNone/>
              <a:defRPr sz="975" b="1"/>
            </a:lvl8pPr>
            <a:lvl9pPr marL="2228795" indent="0">
              <a:buNone/>
              <a:defRPr sz="975" b="1"/>
            </a:lvl9pPr>
          </a:lstStyle>
          <a:p>
            <a:pPr lvl="0"/>
            <a:r>
              <a:rPr lang="en-US"/>
              <a:t>Click to edit Master text styles</a:t>
            </a:r>
          </a:p>
        </p:txBody>
      </p:sp>
      <p:sp>
        <p:nvSpPr>
          <p:cNvPr id="12" name="Slide Number Placeholder 5"/>
          <p:cNvSpPr>
            <a:spLocks noGrp="1"/>
          </p:cNvSpPr>
          <p:nvPr>
            <p:ph type="sldNum" sz="quarter" idx="15"/>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a:p>
        </p:txBody>
      </p:sp>
      <p:sp>
        <p:nvSpPr>
          <p:cNvPr id="3" name="Picture Placeholder 2"/>
          <p:cNvSpPr>
            <a:spLocks noGrp="1"/>
          </p:cNvSpPr>
          <p:nvPr>
            <p:ph type="pic" sz="quarter" idx="16"/>
          </p:nvPr>
        </p:nvSpPr>
        <p:spPr>
          <a:xfrm>
            <a:off x="455318" y="1870146"/>
            <a:ext cx="4313239" cy="4167188"/>
          </a:xfrm>
        </p:spPr>
        <p:txBody>
          <a:bodyPr/>
          <a:lstStyle/>
          <a:p>
            <a:r>
              <a:rPr lang="en-US"/>
              <a:t>Click icon to add picture</a:t>
            </a:r>
            <a:endParaRPr lang="hu-HU"/>
          </a:p>
        </p:txBody>
      </p:sp>
      <p:sp>
        <p:nvSpPr>
          <p:cNvPr id="11" name="Picture Placeholder 2"/>
          <p:cNvSpPr>
            <a:spLocks noGrp="1"/>
          </p:cNvSpPr>
          <p:nvPr>
            <p:ph type="pic" sz="quarter" idx="17"/>
          </p:nvPr>
        </p:nvSpPr>
        <p:spPr>
          <a:xfrm>
            <a:off x="4969428" y="1879477"/>
            <a:ext cx="4313239" cy="4167188"/>
          </a:xfrm>
        </p:spPr>
        <p:txBody>
          <a:bodyPr/>
          <a:lstStyle/>
          <a:p>
            <a:r>
              <a:rPr lang="en-US"/>
              <a:t>Click icon to add picture</a:t>
            </a:r>
            <a:endParaRPr lang="hu-HU"/>
          </a:p>
        </p:txBody>
      </p:sp>
      <p:sp>
        <p:nvSpPr>
          <p:cNvPr id="8" name="Picture Placeholder 4"/>
          <p:cNvSpPr>
            <a:spLocks noGrp="1"/>
          </p:cNvSpPr>
          <p:nvPr>
            <p:ph type="pic" sz="quarter" idx="29" hasCustomPrompt="1"/>
          </p:nvPr>
        </p:nvSpPr>
        <p:spPr>
          <a:xfrm>
            <a:off x="325989" y="6140569"/>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640"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2703160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38250" y="1122363"/>
            <a:ext cx="74295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238250" y="3602038"/>
            <a:ext cx="7429500" cy="1655762"/>
          </a:xfrm>
          <a:prstGeom prst="rect">
            <a:avLst/>
          </a:prstGeom>
        </p:spPr>
        <p:txBody>
          <a:bodyPr/>
          <a:lstStyle>
            <a:lvl1pPr marL="0" indent="0" algn="ctr">
              <a:buNone/>
              <a:defRPr sz="1800"/>
            </a:lvl1pPr>
            <a:lvl2pPr marL="342899" indent="0" algn="ctr">
              <a:buNone/>
              <a:defRPr sz="1500"/>
            </a:lvl2pPr>
            <a:lvl3pPr marL="685800" indent="0" algn="ctr">
              <a:buNone/>
              <a:defRPr sz="1351"/>
            </a:lvl3pPr>
            <a:lvl4pPr marL="1028700" indent="0" algn="ctr">
              <a:buNone/>
              <a:defRPr sz="1200"/>
            </a:lvl4pPr>
            <a:lvl5pPr marL="1371601" indent="0" algn="ctr">
              <a:buNone/>
              <a:defRPr sz="1200"/>
            </a:lvl5pPr>
            <a:lvl6pPr marL="1714500" indent="0" algn="ctr">
              <a:buNone/>
              <a:defRPr sz="1200"/>
            </a:lvl6pPr>
            <a:lvl7pPr marL="2057401" indent="0" algn="ctr">
              <a:buNone/>
              <a:defRPr sz="1200"/>
            </a:lvl7pPr>
            <a:lvl8pPr marL="2400300" indent="0" algn="ctr">
              <a:buNone/>
              <a:defRPr sz="1200"/>
            </a:lvl8pPr>
            <a:lvl9pPr marL="2743199"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4/18/2022</a:t>
            </a:fld>
            <a:endParaRPr lang="en-US"/>
          </a:p>
        </p:txBody>
      </p:sp>
      <p:sp>
        <p:nvSpPr>
          <p:cNvPr id="5" name="Footer Placeholder 4"/>
          <p:cNvSpPr>
            <a:spLocks noGrp="1"/>
          </p:cNvSpPr>
          <p:nvPr>
            <p:ph type="ftr" sz="quarter" idx="11"/>
          </p:nvPr>
        </p:nvSpPr>
        <p:spPr>
          <a:xfrm>
            <a:off x="3281364" y="6356358"/>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4" y="6356358"/>
            <a:ext cx="2228850" cy="365125"/>
          </a:xfrm>
          <a:prstGeom prst="rect">
            <a:avLst/>
          </a:prstGeom>
        </p:spPr>
        <p:txBody>
          <a:bodyPr/>
          <a:lstStyle>
            <a:lvl1pPr>
              <a:defRPr sz="1100">
                <a:solidFill>
                  <a:srgbClr val="0070C0"/>
                </a:solidFill>
                <a:latin typeface="Source Sans Pro" panose="020B0503030403020204" pitchFamily="34" charset="0"/>
                <a:ea typeface="Source Sans Pro" panose="020B0503030403020204" pitchFamily="34" charset="0"/>
              </a:defRPr>
            </a:lvl1pPr>
          </a:lstStyle>
          <a:p>
            <a:fld id="{D8AB33C7-B07A-1347-89E5-0EC0973D08BA}" type="slidenum">
              <a:rPr lang="en-US" smtClean="0"/>
              <a:pPr/>
              <a:t>‹#›</a:t>
            </a:fld>
            <a:endParaRPr lang="en-US"/>
          </a:p>
        </p:txBody>
      </p:sp>
      <p:pic>
        <p:nvPicPr>
          <p:cNvPr id="7" name="Picture 6">
            <a:extLst>
              <a:ext uri="{FF2B5EF4-FFF2-40B4-BE49-F238E27FC236}">
                <a16:creationId xmlns:a16="http://schemas.microsoft.com/office/drawing/2014/main" id="{1002B3D4-15D2-4BB6-88F5-45756A0FA497}"/>
              </a:ext>
            </a:extLst>
          </p:cNvPr>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252967" y="506426"/>
            <a:ext cx="1382519" cy="521484"/>
          </a:xfrm>
          <a:prstGeom prst="rect">
            <a:avLst/>
          </a:prstGeom>
          <a:noFill/>
          <a:ln>
            <a:noFill/>
          </a:ln>
        </p:spPr>
      </p:pic>
    </p:spTree>
    <p:extLst>
      <p:ext uri="{BB962C8B-B14F-4D97-AF65-F5344CB8AC3E}">
        <p14:creationId xmlns:p14="http://schemas.microsoft.com/office/powerpoint/2010/main" val="484097057"/>
      </p:ext>
    </p:extLst>
  </p:cSld>
  <p:clrMapOvr>
    <a:masterClrMapping/>
  </p:clrMapOvr>
  <p:transition spd="slow" advTm="0">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81039" y="1825626"/>
            <a:ext cx="8543925" cy="441842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4/18/2022</a:t>
            </a:fld>
            <a:endParaRPr lang="en-US"/>
          </a:p>
        </p:txBody>
      </p:sp>
      <p:sp>
        <p:nvSpPr>
          <p:cNvPr id="5" name="Footer Placeholder 4"/>
          <p:cNvSpPr>
            <a:spLocks noGrp="1"/>
          </p:cNvSpPr>
          <p:nvPr>
            <p:ph type="ftr" sz="quarter" idx="11"/>
          </p:nvPr>
        </p:nvSpPr>
        <p:spPr>
          <a:xfrm>
            <a:off x="3281364" y="6356358"/>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3008759391"/>
      </p:ext>
    </p:extLst>
  </p:cSld>
  <p:clrMapOvr>
    <a:masterClrMapping/>
  </p:clrMapOvr>
  <p:transition spd="slow" advTm="0">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6"/>
            <a:ext cx="8543925" cy="2852737"/>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75879" y="4589471"/>
            <a:ext cx="8543925" cy="1500187"/>
          </a:xfrm>
          <a:prstGeom prst="rect">
            <a:avLst/>
          </a:prstGeom>
        </p:spPr>
        <p:txBody>
          <a:bodyPr/>
          <a:lstStyle>
            <a:lvl1pPr marL="0" indent="0">
              <a:buNone/>
              <a:defRPr sz="1800">
                <a:solidFill>
                  <a:schemeClr val="tx1">
                    <a:tint val="75000"/>
                  </a:schemeClr>
                </a:solidFill>
              </a:defRPr>
            </a:lvl1pPr>
            <a:lvl2pPr marL="342899" indent="0">
              <a:buNone/>
              <a:defRPr sz="1500">
                <a:solidFill>
                  <a:schemeClr val="tx1">
                    <a:tint val="75000"/>
                  </a:schemeClr>
                </a:solidFill>
              </a:defRPr>
            </a:lvl2pPr>
            <a:lvl3pPr marL="685800" indent="0">
              <a:buNone/>
              <a:defRPr sz="1351">
                <a:solidFill>
                  <a:schemeClr val="tx1">
                    <a:tint val="75000"/>
                  </a:schemeClr>
                </a:solidFill>
              </a:defRPr>
            </a:lvl3pPr>
            <a:lvl4pPr marL="1028700" indent="0">
              <a:buNone/>
              <a:defRPr sz="1200">
                <a:solidFill>
                  <a:schemeClr val="tx1">
                    <a:tint val="75000"/>
                  </a:schemeClr>
                </a:solidFill>
              </a:defRPr>
            </a:lvl4pPr>
            <a:lvl5pPr marL="1371601" indent="0">
              <a:buNone/>
              <a:defRPr sz="1200">
                <a:solidFill>
                  <a:schemeClr val="tx1">
                    <a:tint val="75000"/>
                  </a:schemeClr>
                </a:solidFill>
              </a:defRPr>
            </a:lvl5pPr>
            <a:lvl6pPr marL="1714500" indent="0">
              <a:buNone/>
              <a:defRPr sz="1200">
                <a:solidFill>
                  <a:schemeClr val="tx1">
                    <a:tint val="75000"/>
                  </a:schemeClr>
                </a:solidFill>
              </a:defRPr>
            </a:lvl6pPr>
            <a:lvl7pPr marL="2057401" indent="0">
              <a:buNone/>
              <a:defRPr sz="1200">
                <a:solidFill>
                  <a:schemeClr val="tx1">
                    <a:tint val="75000"/>
                  </a:schemeClr>
                </a:solidFill>
              </a:defRPr>
            </a:lvl7pPr>
            <a:lvl8pPr marL="2400300" indent="0">
              <a:buNone/>
              <a:defRPr sz="1200">
                <a:solidFill>
                  <a:schemeClr val="tx1">
                    <a:tint val="75000"/>
                  </a:schemeClr>
                </a:solidFill>
              </a:defRPr>
            </a:lvl8pPr>
            <a:lvl9pPr marL="2743199"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4/18/2022</a:t>
            </a:fld>
            <a:endParaRPr lang="en-US"/>
          </a:p>
        </p:txBody>
      </p:sp>
      <p:sp>
        <p:nvSpPr>
          <p:cNvPr id="5" name="Footer Placeholder 4"/>
          <p:cNvSpPr>
            <a:spLocks noGrp="1"/>
          </p:cNvSpPr>
          <p:nvPr>
            <p:ph type="ftr" sz="quarter" idx="11"/>
          </p:nvPr>
        </p:nvSpPr>
        <p:spPr>
          <a:xfrm>
            <a:off x="3281364" y="6356358"/>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2266882611"/>
      </p:ext>
    </p:extLst>
  </p:cSld>
  <p:clrMapOvr>
    <a:masterClrMapping/>
  </p:clrMapOvr>
  <p:transition spd="slow" advTm="0">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1039" y="1825625"/>
            <a:ext cx="42100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4" y="1825625"/>
            <a:ext cx="42100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4/18/2022</a:t>
            </a:fld>
            <a:endParaRPr lang="en-US"/>
          </a:p>
        </p:txBody>
      </p:sp>
      <p:sp>
        <p:nvSpPr>
          <p:cNvPr id="6" name="Footer Placeholder 5"/>
          <p:cNvSpPr>
            <a:spLocks noGrp="1"/>
          </p:cNvSpPr>
          <p:nvPr>
            <p:ph type="ftr" sz="quarter" idx="11"/>
          </p:nvPr>
        </p:nvSpPr>
        <p:spPr>
          <a:xfrm>
            <a:off x="3281364" y="6356358"/>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905650136"/>
      </p:ext>
    </p:extLst>
  </p:cSld>
  <p:clrMapOvr>
    <a:masterClrMapping/>
  </p:clrMapOvr>
  <p:transition spd="slow" advTm="0">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a:prstGeom prst="rect">
            <a:avLst/>
          </a:prstGeom>
        </p:spPr>
        <p:txBody>
          <a:bodyPr anchor="b"/>
          <a:lstStyle>
            <a:lvl1pPr marL="0" indent="0">
              <a:buNone/>
              <a:defRPr sz="1800" b="1"/>
            </a:lvl1pPr>
            <a:lvl2pPr marL="342899" indent="0">
              <a:buNone/>
              <a:defRPr sz="1500" b="1"/>
            </a:lvl2pPr>
            <a:lvl3pPr marL="685800" indent="0">
              <a:buNone/>
              <a:defRPr sz="1351" b="1"/>
            </a:lvl3pPr>
            <a:lvl4pPr marL="1028700" indent="0">
              <a:buNone/>
              <a:defRPr sz="1200" b="1"/>
            </a:lvl4pPr>
            <a:lvl5pPr marL="1371601" indent="0">
              <a:buNone/>
              <a:defRPr sz="1200" b="1"/>
            </a:lvl5pPr>
            <a:lvl6pPr marL="1714500" indent="0">
              <a:buNone/>
              <a:defRPr sz="1200" b="1"/>
            </a:lvl6pPr>
            <a:lvl7pPr marL="2057401" indent="0">
              <a:buNone/>
              <a:defRPr sz="1200" b="1"/>
            </a:lvl7pPr>
            <a:lvl8pPr marL="2400300" indent="0">
              <a:buNone/>
              <a:defRPr sz="1200" b="1"/>
            </a:lvl8pPr>
            <a:lvl9pPr marL="2743199" indent="0">
              <a:buNone/>
              <a:defRPr sz="12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5" y="1681163"/>
            <a:ext cx="4211340" cy="823912"/>
          </a:xfrm>
          <a:prstGeom prst="rect">
            <a:avLst/>
          </a:prstGeom>
        </p:spPr>
        <p:txBody>
          <a:bodyPr anchor="b"/>
          <a:lstStyle>
            <a:lvl1pPr marL="0" indent="0">
              <a:buNone/>
              <a:defRPr sz="1800" b="1"/>
            </a:lvl1pPr>
            <a:lvl2pPr marL="342899" indent="0">
              <a:buNone/>
              <a:defRPr sz="1500" b="1"/>
            </a:lvl2pPr>
            <a:lvl3pPr marL="685800" indent="0">
              <a:buNone/>
              <a:defRPr sz="1351" b="1"/>
            </a:lvl3pPr>
            <a:lvl4pPr marL="1028700" indent="0">
              <a:buNone/>
              <a:defRPr sz="1200" b="1"/>
            </a:lvl4pPr>
            <a:lvl5pPr marL="1371601" indent="0">
              <a:buNone/>
              <a:defRPr sz="1200" b="1"/>
            </a:lvl5pPr>
            <a:lvl6pPr marL="1714500" indent="0">
              <a:buNone/>
              <a:defRPr sz="1200" b="1"/>
            </a:lvl6pPr>
            <a:lvl7pPr marL="2057401" indent="0">
              <a:buNone/>
              <a:defRPr sz="1200" b="1"/>
            </a:lvl7pPr>
            <a:lvl8pPr marL="2400300" indent="0">
              <a:buNone/>
              <a:defRPr sz="1200" b="1"/>
            </a:lvl8pPr>
            <a:lvl9pPr marL="274319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14915" y="2505075"/>
            <a:ext cx="4211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4/18/2022</a:t>
            </a:fld>
            <a:endParaRPr lang="en-US"/>
          </a:p>
        </p:txBody>
      </p:sp>
      <p:sp>
        <p:nvSpPr>
          <p:cNvPr id="8" name="Footer Placeholder 7"/>
          <p:cNvSpPr>
            <a:spLocks noGrp="1"/>
          </p:cNvSpPr>
          <p:nvPr>
            <p:ph type="ftr" sz="quarter" idx="11"/>
          </p:nvPr>
        </p:nvSpPr>
        <p:spPr>
          <a:xfrm>
            <a:off x="3281364" y="6356358"/>
            <a:ext cx="3343275"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3308797733"/>
      </p:ext>
    </p:extLst>
  </p:cSld>
  <p:clrMapOvr>
    <a:masterClrMapping/>
  </p:clrMapOvr>
  <p:transition spd="slow" advTm="0">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4/18/2022</a:t>
            </a:fld>
            <a:endParaRPr lang="en-US"/>
          </a:p>
        </p:txBody>
      </p:sp>
      <p:sp>
        <p:nvSpPr>
          <p:cNvPr id="4" name="Footer Placeholder 3"/>
          <p:cNvSpPr>
            <a:spLocks noGrp="1"/>
          </p:cNvSpPr>
          <p:nvPr>
            <p:ph type="ftr" sz="quarter" idx="11"/>
          </p:nvPr>
        </p:nvSpPr>
        <p:spPr>
          <a:xfrm>
            <a:off x="3281364" y="6356358"/>
            <a:ext cx="334327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996114" y="6356358"/>
            <a:ext cx="2228850" cy="365125"/>
          </a:xfrm>
          <a:prstGeom prst="rect">
            <a:avLst/>
          </a:prstGeom>
        </p:spPr>
        <p:txBody>
          <a:bodyPr/>
          <a:lstStyle>
            <a:lvl1pPr>
              <a:defRPr sz="1100">
                <a:solidFill>
                  <a:srgbClr val="0070C0"/>
                </a:solidFill>
                <a:latin typeface="Source Sans Pro" panose="020B0503030403020204" pitchFamily="34" charset="0"/>
                <a:ea typeface="Source Sans Pro" panose="020B0503030403020204" pitchFamily="34" charset="0"/>
              </a:defRPr>
            </a:lvl1pPr>
          </a:lstStyle>
          <a:p>
            <a:fld id="{D8AB33C7-B07A-1347-89E5-0EC0973D08BA}" type="slidenum">
              <a:rPr lang="en-US" smtClean="0"/>
              <a:pPr/>
              <a:t>‹#›</a:t>
            </a:fld>
            <a:endParaRPr lang="en-US"/>
          </a:p>
        </p:txBody>
      </p:sp>
    </p:spTree>
    <p:extLst>
      <p:ext uri="{BB962C8B-B14F-4D97-AF65-F5344CB8AC3E}">
        <p14:creationId xmlns:p14="http://schemas.microsoft.com/office/powerpoint/2010/main" val="118372891"/>
      </p:ext>
    </p:extLst>
  </p:cSld>
  <p:clrMapOvr>
    <a:masterClrMapping/>
  </p:clrMapOvr>
  <p:transition spd="slow" advTm="0">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77C292C-67B3-4686-B354-BC8D49385ECE}"/>
              </a:ext>
            </a:extLst>
          </p:cNvPr>
          <p:cNvSpPr>
            <a:spLocks noGrp="1"/>
          </p:cNvSpPr>
          <p:nvPr>
            <p:ph type="sldNum" sz="quarter" idx="15"/>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682331482"/>
      </p:ext>
    </p:extLst>
  </p:cSld>
  <p:clrMapOvr>
    <a:masterClrMapping/>
  </p:clrMapOvr>
  <p:transition spd="slow" advTm="0">
    <p:comb/>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4"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211343" y="987433"/>
            <a:ext cx="5014914"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32" y="2057400"/>
            <a:ext cx="3194944" cy="3811588"/>
          </a:xfrm>
          <a:prstGeom prst="rect">
            <a:avLst/>
          </a:prstGeom>
        </p:spPr>
        <p:txBody>
          <a:bodyPr/>
          <a:lstStyle>
            <a:lvl1pPr marL="0" indent="0">
              <a:buNone/>
              <a:defRPr sz="1200"/>
            </a:lvl1pPr>
            <a:lvl2pPr marL="342899" indent="0">
              <a:buNone/>
              <a:defRPr sz="1051"/>
            </a:lvl2pPr>
            <a:lvl3pPr marL="685800" indent="0">
              <a:buNone/>
              <a:defRPr sz="900"/>
            </a:lvl3pPr>
            <a:lvl4pPr marL="1028700" indent="0">
              <a:buNone/>
              <a:defRPr sz="751"/>
            </a:lvl4pPr>
            <a:lvl5pPr marL="1371601" indent="0">
              <a:buNone/>
              <a:defRPr sz="751"/>
            </a:lvl5pPr>
            <a:lvl6pPr marL="1714500" indent="0">
              <a:buNone/>
              <a:defRPr sz="751"/>
            </a:lvl6pPr>
            <a:lvl7pPr marL="2057401" indent="0">
              <a:buNone/>
              <a:defRPr sz="751"/>
            </a:lvl7pPr>
            <a:lvl8pPr marL="2400300" indent="0">
              <a:buNone/>
              <a:defRPr sz="751"/>
            </a:lvl8pPr>
            <a:lvl9pPr marL="2743199" indent="0">
              <a:buNone/>
              <a:defRPr sz="751"/>
            </a:lvl9pPr>
          </a:lstStyle>
          <a:p>
            <a:pPr lvl="0"/>
            <a:r>
              <a:rPr lang="en-US"/>
              <a:t>Click to edit Master text styles</a:t>
            </a:r>
          </a:p>
        </p:txBody>
      </p:sp>
      <p:sp>
        <p:nvSpPr>
          <p:cNvPr id="5" name="Date Placeholder 4"/>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4/18/2022</a:t>
            </a:fld>
            <a:endParaRPr lang="en-US"/>
          </a:p>
        </p:txBody>
      </p:sp>
      <p:sp>
        <p:nvSpPr>
          <p:cNvPr id="6" name="Footer Placeholder 5"/>
          <p:cNvSpPr>
            <a:spLocks noGrp="1"/>
          </p:cNvSpPr>
          <p:nvPr>
            <p:ph type="ftr" sz="quarter" idx="11"/>
          </p:nvPr>
        </p:nvSpPr>
        <p:spPr>
          <a:xfrm>
            <a:off x="3281364" y="6356358"/>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2903138209"/>
      </p:ext>
    </p:extLst>
  </p:cSld>
  <p:clrMapOvr>
    <a:masterClrMapping/>
  </p:clrMapOvr>
  <p:transition spd="slow" advTm="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6"/>
            <a:ext cx="8543925" cy="2852737"/>
          </a:xfrm>
          <a:prstGeom prst="rect">
            <a:avLst/>
          </a:prstGeo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75879" y="4589471"/>
            <a:ext cx="8543925" cy="1500187"/>
          </a:xfrm>
          <a:prstGeom prst="rect">
            <a:avLst/>
          </a:prstGeom>
        </p:spPr>
        <p:txBody>
          <a:bodyPr/>
          <a:lstStyle>
            <a:lvl1pPr marL="0" indent="0">
              <a:buNone/>
              <a:defRPr sz="1800">
                <a:solidFill>
                  <a:schemeClr val="tx1">
                    <a:tint val="75000"/>
                  </a:schemeClr>
                </a:solidFill>
              </a:defRPr>
            </a:lvl1pPr>
            <a:lvl2pPr marL="342899" indent="0">
              <a:buNone/>
              <a:defRPr sz="1500">
                <a:solidFill>
                  <a:schemeClr val="tx1">
                    <a:tint val="75000"/>
                  </a:schemeClr>
                </a:solidFill>
              </a:defRPr>
            </a:lvl2pPr>
            <a:lvl3pPr marL="685800" indent="0">
              <a:buNone/>
              <a:defRPr sz="1351">
                <a:solidFill>
                  <a:schemeClr val="tx1">
                    <a:tint val="75000"/>
                  </a:schemeClr>
                </a:solidFill>
              </a:defRPr>
            </a:lvl3pPr>
            <a:lvl4pPr marL="1028700" indent="0">
              <a:buNone/>
              <a:defRPr sz="1200">
                <a:solidFill>
                  <a:schemeClr val="tx1">
                    <a:tint val="75000"/>
                  </a:schemeClr>
                </a:solidFill>
              </a:defRPr>
            </a:lvl4pPr>
            <a:lvl5pPr marL="1371601" indent="0">
              <a:buNone/>
              <a:defRPr sz="1200">
                <a:solidFill>
                  <a:schemeClr val="tx1">
                    <a:tint val="75000"/>
                  </a:schemeClr>
                </a:solidFill>
              </a:defRPr>
            </a:lvl5pPr>
            <a:lvl6pPr marL="1714500" indent="0">
              <a:buNone/>
              <a:defRPr sz="1200">
                <a:solidFill>
                  <a:schemeClr val="tx1">
                    <a:tint val="75000"/>
                  </a:schemeClr>
                </a:solidFill>
              </a:defRPr>
            </a:lvl6pPr>
            <a:lvl7pPr marL="2057401" indent="0">
              <a:buNone/>
              <a:defRPr sz="1200">
                <a:solidFill>
                  <a:schemeClr val="tx1">
                    <a:tint val="75000"/>
                  </a:schemeClr>
                </a:solidFill>
              </a:defRPr>
            </a:lvl7pPr>
            <a:lvl8pPr marL="2400300" indent="0">
              <a:buNone/>
              <a:defRPr sz="1200">
                <a:solidFill>
                  <a:schemeClr val="tx1">
                    <a:tint val="75000"/>
                  </a:schemeClr>
                </a:solidFill>
              </a:defRPr>
            </a:lvl8pPr>
            <a:lvl9pPr marL="2743199"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4/18/2022</a:t>
            </a:fld>
            <a:endParaRPr lang="en-US"/>
          </a:p>
        </p:txBody>
      </p:sp>
      <p:sp>
        <p:nvSpPr>
          <p:cNvPr id="5" name="Footer Placeholder 4"/>
          <p:cNvSpPr>
            <a:spLocks noGrp="1"/>
          </p:cNvSpPr>
          <p:nvPr>
            <p:ph type="ftr" sz="quarter" idx="11"/>
          </p:nvPr>
        </p:nvSpPr>
        <p:spPr>
          <a:xfrm>
            <a:off x="3281364" y="6356358"/>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669710168"/>
      </p:ext>
    </p:extLst>
  </p:cSld>
  <p:clrMapOvr>
    <a:masterClrMapping/>
  </p:clrMapOvr>
  <p:transition spd="slow" advTm="0">
    <p:comb/>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4"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4211343" y="987433"/>
            <a:ext cx="5014914" cy="4873625"/>
          </a:xfrm>
          <a:prstGeom prst="rect">
            <a:avLst/>
          </a:prstGeom>
        </p:spPr>
        <p:txBody>
          <a:bodyPr/>
          <a:lstStyle>
            <a:lvl1pPr marL="0" indent="0">
              <a:buNone/>
              <a:defRPr sz="2400"/>
            </a:lvl1pPr>
            <a:lvl2pPr marL="342899" indent="0">
              <a:buNone/>
              <a:defRPr sz="2100"/>
            </a:lvl2pPr>
            <a:lvl3pPr marL="685800" indent="0">
              <a:buNone/>
              <a:defRPr sz="1800"/>
            </a:lvl3pPr>
            <a:lvl4pPr marL="1028700" indent="0">
              <a:buNone/>
              <a:defRPr sz="1500"/>
            </a:lvl4pPr>
            <a:lvl5pPr marL="1371601" indent="0">
              <a:buNone/>
              <a:defRPr sz="1500"/>
            </a:lvl5pPr>
            <a:lvl6pPr marL="1714500" indent="0">
              <a:buNone/>
              <a:defRPr sz="1500"/>
            </a:lvl6pPr>
            <a:lvl7pPr marL="2057401" indent="0">
              <a:buNone/>
              <a:defRPr sz="1500"/>
            </a:lvl7pPr>
            <a:lvl8pPr marL="2400300" indent="0">
              <a:buNone/>
              <a:defRPr sz="1500"/>
            </a:lvl8pPr>
            <a:lvl9pPr marL="2743199" indent="0">
              <a:buNone/>
              <a:defRPr sz="1500"/>
            </a:lvl9pPr>
          </a:lstStyle>
          <a:p>
            <a:r>
              <a:rPr lang="en-US"/>
              <a:t>Click icon to add picture</a:t>
            </a:r>
          </a:p>
        </p:txBody>
      </p:sp>
      <p:sp>
        <p:nvSpPr>
          <p:cNvPr id="4" name="Text Placeholder 3"/>
          <p:cNvSpPr>
            <a:spLocks noGrp="1"/>
          </p:cNvSpPr>
          <p:nvPr>
            <p:ph type="body" sz="half" idx="2"/>
          </p:nvPr>
        </p:nvSpPr>
        <p:spPr>
          <a:xfrm>
            <a:off x="682332" y="2057400"/>
            <a:ext cx="3194944" cy="3811588"/>
          </a:xfrm>
          <a:prstGeom prst="rect">
            <a:avLst/>
          </a:prstGeom>
        </p:spPr>
        <p:txBody>
          <a:bodyPr/>
          <a:lstStyle>
            <a:lvl1pPr marL="0" indent="0">
              <a:buNone/>
              <a:defRPr sz="1200"/>
            </a:lvl1pPr>
            <a:lvl2pPr marL="342899" indent="0">
              <a:buNone/>
              <a:defRPr sz="1051"/>
            </a:lvl2pPr>
            <a:lvl3pPr marL="685800" indent="0">
              <a:buNone/>
              <a:defRPr sz="900"/>
            </a:lvl3pPr>
            <a:lvl4pPr marL="1028700" indent="0">
              <a:buNone/>
              <a:defRPr sz="751"/>
            </a:lvl4pPr>
            <a:lvl5pPr marL="1371601" indent="0">
              <a:buNone/>
              <a:defRPr sz="751"/>
            </a:lvl5pPr>
            <a:lvl6pPr marL="1714500" indent="0">
              <a:buNone/>
              <a:defRPr sz="751"/>
            </a:lvl6pPr>
            <a:lvl7pPr marL="2057401" indent="0">
              <a:buNone/>
              <a:defRPr sz="751"/>
            </a:lvl7pPr>
            <a:lvl8pPr marL="2400300" indent="0">
              <a:buNone/>
              <a:defRPr sz="751"/>
            </a:lvl8pPr>
            <a:lvl9pPr marL="2743199" indent="0">
              <a:buNone/>
              <a:defRPr sz="751"/>
            </a:lvl9pPr>
          </a:lstStyle>
          <a:p>
            <a:pPr lvl="0"/>
            <a:r>
              <a:rPr lang="en-US"/>
              <a:t>Click to edit Master text styles</a:t>
            </a:r>
          </a:p>
        </p:txBody>
      </p:sp>
      <p:sp>
        <p:nvSpPr>
          <p:cNvPr id="5" name="Date Placeholder 4"/>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4/18/2022</a:t>
            </a:fld>
            <a:endParaRPr lang="en-US"/>
          </a:p>
        </p:txBody>
      </p:sp>
      <p:sp>
        <p:nvSpPr>
          <p:cNvPr id="6" name="Footer Placeholder 5"/>
          <p:cNvSpPr>
            <a:spLocks noGrp="1"/>
          </p:cNvSpPr>
          <p:nvPr>
            <p:ph type="ftr" sz="quarter" idx="11"/>
          </p:nvPr>
        </p:nvSpPr>
        <p:spPr>
          <a:xfrm>
            <a:off x="3281364" y="6356358"/>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851952824"/>
      </p:ext>
    </p:extLst>
  </p:cSld>
  <p:clrMapOvr>
    <a:masterClrMapping/>
  </p:clrMapOvr>
  <p:transition spd="slow" advTm="0">
    <p:comb/>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681039" y="1825626"/>
            <a:ext cx="8543925" cy="4418421"/>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4/18/2022</a:t>
            </a:fld>
            <a:endParaRPr lang="en-US"/>
          </a:p>
        </p:txBody>
      </p:sp>
      <p:sp>
        <p:nvSpPr>
          <p:cNvPr id="5" name="Footer Placeholder 4"/>
          <p:cNvSpPr>
            <a:spLocks noGrp="1"/>
          </p:cNvSpPr>
          <p:nvPr>
            <p:ph type="ftr" sz="quarter" idx="11"/>
          </p:nvPr>
        </p:nvSpPr>
        <p:spPr>
          <a:xfrm>
            <a:off x="3281364" y="6356358"/>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2015554095"/>
      </p:ext>
    </p:extLst>
  </p:cSld>
  <p:clrMapOvr>
    <a:masterClrMapping/>
  </p:clrMapOvr>
  <p:transition spd="slow" advTm="0">
    <p:comb/>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3" y="365125"/>
            <a:ext cx="2135981"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40" y="365125"/>
            <a:ext cx="6284119"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4/18/2022</a:t>
            </a:fld>
            <a:endParaRPr lang="en-US"/>
          </a:p>
        </p:txBody>
      </p:sp>
      <p:sp>
        <p:nvSpPr>
          <p:cNvPr id="5" name="Footer Placeholder 4"/>
          <p:cNvSpPr>
            <a:spLocks noGrp="1"/>
          </p:cNvSpPr>
          <p:nvPr>
            <p:ph type="ftr" sz="quarter" idx="11"/>
          </p:nvPr>
        </p:nvSpPr>
        <p:spPr>
          <a:xfrm>
            <a:off x="3281364" y="6356358"/>
            <a:ext cx="3343275"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996117" y="6356358"/>
            <a:ext cx="2228844"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4136423920"/>
      </p:ext>
    </p:extLst>
  </p:cSld>
  <p:clrMapOvr>
    <a:masterClrMapping/>
  </p:clrMapOvr>
  <p:transition spd="slow" advTm="0">
    <p:comb/>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ull_imag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0" y="0"/>
            <a:ext cx="9906000" cy="6858000"/>
          </a:xfrm>
          <a:pattFill prst="pct5">
            <a:fgClr>
              <a:schemeClr val="tx1"/>
            </a:fgClr>
            <a:bgClr>
              <a:schemeClr val="bg1"/>
            </a:bgClr>
          </a:pattFill>
        </p:spPr>
        <p:txBody>
          <a:bodyPr/>
          <a:lstStyle/>
          <a:p>
            <a:r>
              <a:rPr lang="en-US"/>
              <a:t>Click icon to add picture</a:t>
            </a:r>
          </a:p>
        </p:txBody>
      </p:sp>
    </p:spTree>
    <p:extLst>
      <p:ext uri="{BB962C8B-B14F-4D97-AF65-F5344CB8AC3E}">
        <p14:creationId xmlns:p14="http://schemas.microsoft.com/office/powerpoint/2010/main" val="443891456"/>
      </p:ext>
    </p:extLst>
  </p:cSld>
  <p:clrMapOvr>
    <a:masterClrMapping/>
  </p:clrMapOvr>
  <p:transition spd="slow" advTm="0">
    <p:comb/>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Welcome_tex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203656" y="1506951"/>
            <a:ext cx="3121161" cy="3765363"/>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Tree>
    <p:extLst>
      <p:ext uri="{BB962C8B-B14F-4D97-AF65-F5344CB8AC3E}">
        <p14:creationId xmlns:p14="http://schemas.microsoft.com/office/powerpoint/2010/main" val="2387178763"/>
      </p:ext>
    </p:extLst>
  </p:cSld>
  <p:clrMapOvr>
    <a:masterClrMapping/>
  </p:clrMapOvr>
  <p:transition spd="slow" advTm="0">
    <p:comb/>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_Members">
    <p:spTree>
      <p:nvGrpSpPr>
        <p:cNvPr id="1" name=""/>
        <p:cNvGrpSpPr/>
        <p:nvPr/>
      </p:nvGrpSpPr>
      <p:grpSpPr>
        <a:xfrm>
          <a:off x="0" y="0"/>
          <a:ext cx="0" cy="0"/>
          <a:chOff x="0" y="0"/>
          <a:chExt cx="0" cy="0"/>
        </a:xfrm>
      </p:grpSpPr>
      <p:sp>
        <p:nvSpPr>
          <p:cNvPr id="14" name="Picture Placeholder 8"/>
          <p:cNvSpPr>
            <a:spLocks noGrp="1"/>
          </p:cNvSpPr>
          <p:nvPr>
            <p:ph type="pic" sz="quarter" idx="14"/>
          </p:nvPr>
        </p:nvSpPr>
        <p:spPr>
          <a:xfrm>
            <a:off x="517062" y="1917802"/>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15" name="Picture Placeholder 8"/>
          <p:cNvSpPr>
            <a:spLocks noGrp="1"/>
          </p:cNvSpPr>
          <p:nvPr>
            <p:ph type="pic" sz="quarter" idx="15"/>
          </p:nvPr>
        </p:nvSpPr>
        <p:spPr>
          <a:xfrm>
            <a:off x="2769501" y="1934263"/>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16" name="Picture Placeholder 8"/>
          <p:cNvSpPr>
            <a:spLocks noGrp="1"/>
          </p:cNvSpPr>
          <p:nvPr>
            <p:ph type="pic" sz="quarter" idx="16"/>
          </p:nvPr>
        </p:nvSpPr>
        <p:spPr>
          <a:xfrm>
            <a:off x="5006893" y="1923871"/>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17" name="Picture Placeholder 8"/>
          <p:cNvSpPr>
            <a:spLocks noGrp="1"/>
          </p:cNvSpPr>
          <p:nvPr>
            <p:ph type="pic" sz="quarter" idx="17"/>
          </p:nvPr>
        </p:nvSpPr>
        <p:spPr>
          <a:xfrm>
            <a:off x="7204058" y="1911446"/>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8" name="Slide Number Placeholder 5">
            <a:extLst>
              <a:ext uri="{FF2B5EF4-FFF2-40B4-BE49-F238E27FC236}">
                <a16:creationId xmlns:a16="http://schemas.microsoft.com/office/drawing/2014/main" id="{A1A22A5C-1B31-44C0-BCA5-E45D7D899E2F}"/>
              </a:ext>
            </a:extLst>
          </p:cNvPr>
          <p:cNvSpPr>
            <a:spLocks noGrp="1"/>
          </p:cNvSpPr>
          <p:nvPr>
            <p:ph type="sldNum" sz="quarter" idx="18"/>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830319526"/>
      </p:ext>
    </p:extLst>
  </p:cSld>
  <p:clrMapOvr>
    <a:masterClrMapping/>
  </p:clrMapOvr>
  <p:transition spd="slow" advTm="0">
    <p:comb/>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am_Members_02">
    <p:spTree>
      <p:nvGrpSpPr>
        <p:cNvPr id="1" name=""/>
        <p:cNvGrpSpPr/>
        <p:nvPr/>
      </p:nvGrpSpPr>
      <p:grpSpPr>
        <a:xfrm>
          <a:off x="0" y="0"/>
          <a:ext cx="0" cy="0"/>
          <a:chOff x="0" y="0"/>
          <a:chExt cx="0" cy="0"/>
        </a:xfrm>
      </p:grpSpPr>
      <p:sp>
        <p:nvSpPr>
          <p:cNvPr id="14" name="Picture Placeholder 8"/>
          <p:cNvSpPr>
            <a:spLocks noGrp="1"/>
          </p:cNvSpPr>
          <p:nvPr>
            <p:ph type="pic" sz="quarter" idx="14"/>
          </p:nvPr>
        </p:nvSpPr>
        <p:spPr>
          <a:xfrm>
            <a:off x="1004046" y="1954583"/>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15" name="Picture Placeholder 8"/>
          <p:cNvSpPr>
            <a:spLocks noGrp="1"/>
          </p:cNvSpPr>
          <p:nvPr>
            <p:ph type="pic" sz="quarter" idx="15"/>
          </p:nvPr>
        </p:nvSpPr>
        <p:spPr>
          <a:xfrm>
            <a:off x="4074492" y="1954583"/>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sp>
        <p:nvSpPr>
          <p:cNvPr id="16" name="Picture Placeholder 8"/>
          <p:cNvSpPr>
            <a:spLocks noGrp="1"/>
          </p:cNvSpPr>
          <p:nvPr>
            <p:ph type="pic" sz="quarter" idx="16"/>
          </p:nvPr>
        </p:nvSpPr>
        <p:spPr>
          <a:xfrm>
            <a:off x="7144938" y="1954583"/>
            <a:ext cx="1742697" cy="2102386"/>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cxnSp>
        <p:nvCxnSpPr>
          <p:cNvPr id="18" name="Straight Connector 17"/>
          <p:cNvCxnSpPr/>
          <p:nvPr userDrawn="1"/>
        </p:nvCxnSpPr>
        <p:spPr>
          <a:xfrm>
            <a:off x="1138679" y="6178373"/>
            <a:ext cx="0" cy="679635"/>
          </a:xfrm>
          <a:prstGeom prst="line">
            <a:avLst/>
          </a:prstGeom>
          <a:ln>
            <a:solidFill>
              <a:srgbClr val="E9E9E9"/>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BFDE3008-6689-4D3A-980C-8C4758DF41A0}"/>
              </a:ext>
            </a:extLst>
          </p:cNvPr>
          <p:cNvSpPr>
            <a:spLocks noGrp="1"/>
          </p:cNvSpPr>
          <p:nvPr>
            <p:ph type="sldNum" sz="quarter" idx="17"/>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3879089540"/>
      </p:ext>
    </p:extLst>
  </p:cSld>
  <p:clrMapOvr>
    <a:masterClrMapping/>
  </p:clrMapOvr>
  <p:transition spd="slow" advTm="0">
    <p:comb/>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am_Members_03">
    <p:spTree>
      <p:nvGrpSpPr>
        <p:cNvPr id="1" name=""/>
        <p:cNvGrpSpPr/>
        <p:nvPr/>
      </p:nvGrpSpPr>
      <p:grpSpPr>
        <a:xfrm>
          <a:off x="0" y="0"/>
          <a:ext cx="0" cy="0"/>
          <a:chOff x="0" y="0"/>
          <a:chExt cx="0" cy="0"/>
        </a:xfrm>
      </p:grpSpPr>
      <p:sp>
        <p:nvSpPr>
          <p:cNvPr id="14" name="Picture Placeholder 8"/>
          <p:cNvSpPr>
            <a:spLocks noGrp="1"/>
          </p:cNvSpPr>
          <p:nvPr>
            <p:ph type="pic" sz="quarter" idx="14"/>
          </p:nvPr>
        </p:nvSpPr>
        <p:spPr>
          <a:xfrm>
            <a:off x="558276" y="1574803"/>
            <a:ext cx="3077629" cy="3712847"/>
          </a:xfrm>
          <a:custGeom>
            <a:avLst/>
            <a:gdLst>
              <a:gd name="connsiteX0" fmla="*/ 1194951 w 3841429"/>
              <a:gd name="connsiteY0" fmla="*/ 30 h 3765363"/>
              <a:gd name="connsiteX1" fmla="*/ 3837662 w 3841429"/>
              <a:gd name="connsiteY1" fmla="*/ 1603396 h 3765363"/>
              <a:gd name="connsiteX2" fmla="*/ 548045 w 3841429"/>
              <a:gd name="connsiteY2" fmla="*/ 3748617 h 3765363"/>
              <a:gd name="connsiteX3" fmla="*/ 474303 w 3841429"/>
              <a:gd name="connsiteY3" fmla="*/ 210489 h 3765363"/>
              <a:gd name="connsiteX4" fmla="*/ 1194951 w 3841429"/>
              <a:gd name="connsiteY4" fmla="*/ 30 h 3765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1429" h="3765363">
                <a:moveTo>
                  <a:pt x="1194951" y="30"/>
                </a:moveTo>
                <a:cubicBezTo>
                  <a:pt x="2274903" y="5847"/>
                  <a:pt x="3930839" y="842603"/>
                  <a:pt x="3837662" y="1603396"/>
                </a:cubicBezTo>
                <a:cubicBezTo>
                  <a:pt x="3722978" y="2452846"/>
                  <a:pt x="2222000" y="3939517"/>
                  <a:pt x="548045" y="3748617"/>
                </a:cubicBezTo>
                <a:cubicBezTo>
                  <a:pt x="-57799" y="3674684"/>
                  <a:pt x="-268224" y="880825"/>
                  <a:pt x="474303" y="210489"/>
                </a:cubicBezTo>
                <a:cubicBezTo>
                  <a:pt x="635335" y="61918"/>
                  <a:pt x="892564" y="-1599"/>
                  <a:pt x="1194951" y="30"/>
                </a:cubicBezTo>
                <a:close/>
              </a:path>
            </a:pathLst>
          </a:custGeom>
          <a:pattFill prst="pct5">
            <a:fgClr>
              <a:schemeClr val="tx1"/>
            </a:fgClr>
            <a:bgClr>
              <a:schemeClr val="bg1"/>
            </a:bgClr>
          </a:pattFill>
        </p:spPr>
        <p:txBody>
          <a:bodyPr wrap="square">
            <a:noAutofit/>
          </a:bodyPr>
          <a:lstStyle/>
          <a:p>
            <a:r>
              <a:rPr lang="en-US"/>
              <a:t>Click icon to add picture</a:t>
            </a:r>
          </a:p>
        </p:txBody>
      </p:sp>
      <p:cxnSp>
        <p:nvCxnSpPr>
          <p:cNvPr id="34" name="Straight Connector 33"/>
          <p:cNvCxnSpPr/>
          <p:nvPr userDrawn="1"/>
        </p:nvCxnSpPr>
        <p:spPr>
          <a:xfrm>
            <a:off x="1138679" y="6178373"/>
            <a:ext cx="0" cy="679635"/>
          </a:xfrm>
          <a:prstGeom prst="line">
            <a:avLst/>
          </a:prstGeom>
          <a:ln>
            <a:solidFill>
              <a:srgbClr val="E9E9E9"/>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a16="http://schemas.microsoft.com/office/drawing/2014/main" id="{411FCC3C-D4D8-4EEE-A92D-8DB8B40DD61F}"/>
              </a:ext>
            </a:extLst>
          </p:cNvPr>
          <p:cNvSpPr>
            <a:spLocks noGrp="1"/>
          </p:cNvSpPr>
          <p:nvPr>
            <p:ph type="sldNum" sz="quarter" idx="15"/>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45120728"/>
      </p:ext>
    </p:extLst>
  </p:cSld>
  <p:clrMapOvr>
    <a:masterClrMapping/>
  </p:clrMapOvr>
  <p:transition spd="slow" advTm="0">
    <p:comb/>
  </p:transition>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am_Members_04">
    <p:spTree>
      <p:nvGrpSpPr>
        <p:cNvPr id="1" name=""/>
        <p:cNvGrpSpPr/>
        <p:nvPr/>
      </p:nvGrpSpPr>
      <p:grpSpPr>
        <a:xfrm>
          <a:off x="0" y="0"/>
          <a:ext cx="0" cy="0"/>
          <a:chOff x="0" y="0"/>
          <a:chExt cx="0" cy="0"/>
        </a:xfrm>
      </p:grpSpPr>
      <p:cxnSp>
        <p:nvCxnSpPr>
          <p:cNvPr id="18" name="Straight Connector 17"/>
          <p:cNvCxnSpPr/>
          <p:nvPr userDrawn="1"/>
        </p:nvCxnSpPr>
        <p:spPr>
          <a:xfrm>
            <a:off x="1138679" y="6178373"/>
            <a:ext cx="0" cy="679635"/>
          </a:xfrm>
          <a:prstGeom prst="line">
            <a:avLst/>
          </a:prstGeom>
          <a:ln>
            <a:solidFill>
              <a:srgbClr val="E9E9E9"/>
            </a:solidFill>
          </a:ln>
        </p:spPr>
        <p:style>
          <a:lnRef idx="1">
            <a:schemeClr val="accent1"/>
          </a:lnRef>
          <a:fillRef idx="0">
            <a:schemeClr val="accent1"/>
          </a:fillRef>
          <a:effectRef idx="0">
            <a:schemeClr val="accent1"/>
          </a:effectRef>
          <a:fontRef idx="minor">
            <a:schemeClr val="tx1"/>
          </a:fontRef>
        </p:style>
      </p:cxnSp>
      <p:sp>
        <p:nvSpPr>
          <p:cNvPr id="10" name="Picture Placeholder 9"/>
          <p:cNvSpPr>
            <a:spLocks noGrp="1"/>
          </p:cNvSpPr>
          <p:nvPr>
            <p:ph type="pic" sz="quarter" idx="10"/>
          </p:nvPr>
        </p:nvSpPr>
        <p:spPr>
          <a:xfrm>
            <a:off x="6237715" y="1960883"/>
            <a:ext cx="3077630" cy="3712847"/>
          </a:xfrm>
          <a:custGeom>
            <a:avLst/>
            <a:gdLst>
              <a:gd name="connsiteX0" fmla="*/ 2940253 w 3787852"/>
              <a:gd name="connsiteY0" fmla="*/ 45 h 3712847"/>
              <a:gd name="connsiteX1" fmla="*/ 3247451 w 3787852"/>
              <a:gd name="connsiteY1" fmla="*/ 16512 h 3712847"/>
              <a:gd name="connsiteX2" fmla="*/ 3320164 w 3787852"/>
              <a:gd name="connsiteY2" fmla="*/ 3505294 h 3712847"/>
              <a:gd name="connsiteX3" fmla="*/ 2609567 w 3787852"/>
              <a:gd name="connsiteY3" fmla="*/ 3712817 h 3712847"/>
              <a:gd name="connsiteX4" fmla="*/ 3715 w 3787852"/>
              <a:gd name="connsiteY4" fmla="*/ 2131814 h 3712847"/>
              <a:gd name="connsiteX5" fmla="*/ 2940253 w 3787852"/>
              <a:gd name="connsiteY5" fmla="*/ 45 h 371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87852" h="3712847">
                <a:moveTo>
                  <a:pt x="2940253" y="45"/>
                </a:moveTo>
                <a:cubicBezTo>
                  <a:pt x="3041791" y="-556"/>
                  <a:pt x="3144288" y="4747"/>
                  <a:pt x="3247451" y="16512"/>
                </a:cubicBezTo>
                <a:cubicBezTo>
                  <a:pt x="3844845" y="89414"/>
                  <a:pt x="4052335" y="2844307"/>
                  <a:pt x="3320164" y="3505294"/>
                </a:cubicBezTo>
                <a:cubicBezTo>
                  <a:pt x="3161378" y="3651793"/>
                  <a:pt x="2907737" y="3714424"/>
                  <a:pt x="2609567" y="3712817"/>
                </a:cubicBezTo>
                <a:cubicBezTo>
                  <a:pt x="1544678" y="3707082"/>
                  <a:pt x="-88162" y="2881996"/>
                  <a:pt x="3715" y="2131814"/>
                </a:cubicBezTo>
                <a:cubicBezTo>
                  <a:pt x="109732" y="1346561"/>
                  <a:pt x="1417177" y="9063"/>
                  <a:pt x="2940253" y="45"/>
                </a:cubicBezTo>
                <a:close/>
              </a:path>
            </a:pathLst>
          </a:custGeom>
          <a:pattFill prst="pct5">
            <a:fgClr>
              <a:schemeClr val="tx1"/>
            </a:fgClr>
            <a:bgClr>
              <a:schemeClr val="bg1"/>
            </a:bgClr>
          </a:pattFill>
        </p:spPr>
        <p:txBody>
          <a:bodyPr wrap="square">
            <a:noAutofit/>
          </a:bodyPr>
          <a:lstStyle/>
          <a:p>
            <a:r>
              <a:rPr lang="en-US"/>
              <a:t>Click icon to add picture</a:t>
            </a:r>
          </a:p>
        </p:txBody>
      </p:sp>
    </p:spTree>
    <p:extLst>
      <p:ext uri="{BB962C8B-B14F-4D97-AF65-F5344CB8AC3E}">
        <p14:creationId xmlns:p14="http://schemas.microsoft.com/office/powerpoint/2010/main" val="202356341"/>
      </p:ext>
    </p:extLst>
  </p:cSld>
  <p:clrMapOvr>
    <a:masterClrMapping/>
  </p:clrMapOvr>
  <p:transition spd="slow" advTm="0">
    <p:comb/>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omep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76C2D1B-9D1A-2642-A31D-0DC402ED511B}"/>
              </a:ext>
            </a:extLst>
          </p:cNvPr>
          <p:cNvSpPr/>
          <p:nvPr userDrawn="1"/>
        </p:nvSpPr>
        <p:spPr>
          <a:xfrm>
            <a:off x="0" y="0"/>
            <a:ext cx="9906000"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7" name="Picture 6">
            <a:extLst>
              <a:ext uri="{FF2B5EF4-FFF2-40B4-BE49-F238E27FC236}">
                <a16:creationId xmlns:a16="http://schemas.microsoft.com/office/drawing/2014/main" id="{C20DE4A5-E82B-AF4D-8557-80717C263D4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4" name="Text Placeholder 19">
            <a:extLst>
              <a:ext uri="{FF2B5EF4-FFF2-40B4-BE49-F238E27FC236}">
                <a16:creationId xmlns:a16="http://schemas.microsoft.com/office/drawing/2014/main" id="{D841D758-EE36-D64C-8419-19339A778A0E}"/>
              </a:ext>
            </a:extLst>
          </p:cNvPr>
          <p:cNvSpPr>
            <a:spLocks noGrp="1"/>
          </p:cNvSpPr>
          <p:nvPr>
            <p:ph type="body" sz="quarter" idx="10"/>
          </p:nvPr>
        </p:nvSpPr>
        <p:spPr>
          <a:xfrm>
            <a:off x="1762367" y="2239151"/>
            <a:ext cx="6390175" cy="400112"/>
          </a:xfrm>
        </p:spPr>
        <p:txBody>
          <a:bodyPr>
            <a:noAutofit/>
          </a:bodyPr>
          <a:lstStyle>
            <a:lvl1pPr marL="0" indent="0" algn="ctr">
              <a:buNone/>
              <a:defRPr sz="1200" b="0" i="0">
                <a:solidFill>
                  <a:schemeClr val="bg1"/>
                </a:solidFill>
                <a:latin typeface="Montserrat Thin" pitchFamily="2" charset="77"/>
              </a:defRPr>
            </a:lvl1pPr>
          </a:lstStyle>
          <a:p>
            <a:pPr lvl="0"/>
            <a:r>
              <a:rPr lang="en-US"/>
              <a:t>Click to edit Master text styles</a:t>
            </a:r>
          </a:p>
        </p:txBody>
      </p:sp>
      <p:sp>
        <p:nvSpPr>
          <p:cNvPr id="25" name="Text Placeholder 19">
            <a:extLst>
              <a:ext uri="{FF2B5EF4-FFF2-40B4-BE49-F238E27FC236}">
                <a16:creationId xmlns:a16="http://schemas.microsoft.com/office/drawing/2014/main" id="{48AC1EA2-E82A-C147-A4B4-2AE1EC041635}"/>
              </a:ext>
            </a:extLst>
          </p:cNvPr>
          <p:cNvSpPr>
            <a:spLocks noGrp="1"/>
          </p:cNvSpPr>
          <p:nvPr>
            <p:ph type="body" sz="quarter" idx="11"/>
          </p:nvPr>
        </p:nvSpPr>
        <p:spPr>
          <a:xfrm>
            <a:off x="1761869" y="4223018"/>
            <a:ext cx="6390175" cy="400112"/>
          </a:xfrm>
        </p:spPr>
        <p:txBody>
          <a:bodyPr>
            <a:noAutofit/>
          </a:bodyPr>
          <a:lstStyle>
            <a:lvl1pPr marL="0" indent="0" algn="ctr">
              <a:buNone/>
              <a:defRPr sz="900" b="0" i="0">
                <a:solidFill>
                  <a:schemeClr val="bg1"/>
                </a:solidFill>
                <a:latin typeface="Montserrat Thin" pitchFamily="2" charset="77"/>
              </a:defRPr>
            </a:lvl1pPr>
          </a:lstStyle>
          <a:p>
            <a:pPr lvl="0"/>
            <a:r>
              <a:rPr lang="en-US"/>
              <a:t>Click to edit Master text styles</a:t>
            </a:r>
          </a:p>
        </p:txBody>
      </p:sp>
      <p:sp>
        <p:nvSpPr>
          <p:cNvPr id="26" name="Text Placeholder 19">
            <a:extLst>
              <a:ext uri="{FF2B5EF4-FFF2-40B4-BE49-F238E27FC236}">
                <a16:creationId xmlns:a16="http://schemas.microsoft.com/office/drawing/2014/main" id="{70C9AA07-5838-0740-A628-010C2E85606A}"/>
              </a:ext>
            </a:extLst>
          </p:cNvPr>
          <p:cNvSpPr>
            <a:spLocks noGrp="1"/>
          </p:cNvSpPr>
          <p:nvPr>
            <p:ph type="body" sz="quarter" idx="12" hasCustomPrompt="1"/>
          </p:nvPr>
        </p:nvSpPr>
        <p:spPr>
          <a:xfrm>
            <a:off x="1761868" y="2656406"/>
            <a:ext cx="6390175" cy="1550024"/>
          </a:xfrm>
        </p:spPr>
        <p:txBody>
          <a:bodyPr>
            <a:noAutofit/>
          </a:bodyPr>
          <a:lstStyle>
            <a:lvl1pPr marL="0" indent="0" algn="ctr">
              <a:buNone/>
              <a:defRPr sz="8626" b="1" i="0">
                <a:solidFill>
                  <a:schemeClr val="bg1"/>
                </a:solidFill>
                <a:latin typeface="Montserrat" pitchFamily="2" charset="77"/>
              </a:defRPr>
            </a:lvl1pPr>
          </a:lstStyle>
          <a:p>
            <a:pPr lvl="0"/>
            <a:r>
              <a:rPr lang="en-US"/>
              <a:t>NAME</a:t>
            </a:r>
          </a:p>
        </p:txBody>
      </p:sp>
    </p:spTree>
    <p:extLst>
      <p:ext uri="{BB962C8B-B14F-4D97-AF65-F5344CB8AC3E}">
        <p14:creationId xmlns:p14="http://schemas.microsoft.com/office/powerpoint/2010/main" val="1432105962"/>
      </p:ext>
    </p:extLst>
  </p:cSld>
  <p:clrMapOvr>
    <a:masterClrMapping/>
  </p:clrMapOvr>
  <p:transition spd="slow" advTm="1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nodePh="1">
                                  <p:stCondLst>
                                    <p:cond delay="0"/>
                                  </p:stCondLst>
                                  <p:endCondLst>
                                    <p:cond evt="begin" delay="0">
                                      <p:tn val="5"/>
                                    </p:cond>
                                  </p:endCondLst>
                                  <p:childTnLst>
                                    <p:set>
                                      <p:cBhvr>
                                        <p:cTn id="6" dur="1" fill="hold">
                                          <p:stCondLst>
                                            <p:cond delay="0"/>
                                          </p:stCondLst>
                                        </p:cTn>
                                        <p:tgtEl>
                                          <p:spTgt spid="24">
                                            <p:txEl>
                                              <p:pRg st="0" end="0"/>
                                            </p:txEl>
                                          </p:spTgt>
                                        </p:tgtEl>
                                        <p:attrNameLst>
                                          <p:attrName>style.visibility</p:attrName>
                                        </p:attrNameLst>
                                      </p:cBhvr>
                                      <p:to>
                                        <p:strVal val="visible"/>
                                      </p:to>
                                    </p:set>
                                    <p:anim calcmode="lin" valueType="num">
                                      <p:cBhvr additive="base">
                                        <p:cTn id="7" dur="500"/>
                                        <p:tgtEl>
                                          <p:spTgt spid="24">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24">
                                            <p:txEl>
                                              <p:pRg st="0" end="0"/>
                                            </p:txEl>
                                          </p:spTgt>
                                        </p:tgtEl>
                                      </p:cBhvr>
                                    </p:animEffect>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26">
                                            <p:txEl>
                                              <p:pRg st="0" end="0"/>
                                            </p:txEl>
                                          </p:spTgt>
                                        </p:tgtEl>
                                        <p:attrNameLst>
                                          <p:attrName>style.visibility</p:attrName>
                                        </p:attrNameLst>
                                      </p:cBhvr>
                                      <p:to>
                                        <p:strVal val="visible"/>
                                      </p:to>
                                    </p:set>
                                    <p:animEffect transition="in" filter="barn(inVertical)">
                                      <p:cBhvr>
                                        <p:cTn id="12" dur="500"/>
                                        <p:tgtEl>
                                          <p:spTgt spid="26">
                                            <p:txEl>
                                              <p:pRg st="0" end="0"/>
                                            </p:txEl>
                                          </p:spTgt>
                                        </p:tgtEl>
                                      </p:cBhvr>
                                    </p:animEffect>
                                  </p:childTnLst>
                                </p:cTn>
                              </p:par>
                            </p:childTnLst>
                          </p:cTn>
                        </p:par>
                        <p:par>
                          <p:cTn id="13" fill="hold">
                            <p:stCondLst>
                              <p:cond delay="1000"/>
                            </p:stCondLst>
                            <p:childTnLst>
                              <p:par>
                                <p:cTn id="14" presetID="12" presetClass="entr" presetSubtype="4" fill="hold" grpId="0" nodeType="afterEffect" nodePh="1">
                                  <p:stCondLst>
                                    <p:cond delay="0"/>
                                  </p:stCondLst>
                                  <p:endCondLst>
                                    <p:cond evt="begin" delay="0">
                                      <p:tn val="14"/>
                                    </p:cond>
                                  </p:endCondLst>
                                  <p:childTnLst>
                                    <p:set>
                                      <p:cBhvr>
                                        <p:cTn id="15" dur="1" fill="hold">
                                          <p:stCondLst>
                                            <p:cond delay="0"/>
                                          </p:stCondLst>
                                        </p:cTn>
                                        <p:tgtEl>
                                          <p:spTgt spid="25">
                                            <p:txEl>
                                              <p:pRg st="0" end="0"/>
                                            </p:txEl>
                                          </p:spTgt>
                                        </p:tgtEl>
                                        <p:attrNameLst>
                                          <p:attrName>style.visibility</p:attrName>
                                        </p:attrNameLst>
                                      </p:cBhvr>
                                      <p:to>
                                        <p:strVal val="visible"/>
                                      </p:to>
                                    </p:set>
                                    <p:anim calcmode="lin" valueType="num">
                                      <p:cBhvr additive="base">
                                        <p:cTn id="16" dur="500"/>
                                        <p:tgtEl>
                                          <p:spTgt spid="25">
                                            <p:txEl>
                                              <p:pRg st="0" end="0"/>
                                            </p:txEl>
                                          </p:spTgt>
                                        </p:tgtEl>
                                        <p:attrNameLst>
                                          <p:attrName>ppt_y</p:attrName>
                                        </p:attrNameLst>
                                      </p:cBhvr>
                                      <p:tavLst>
                                        <p:tav tm="0">
                                          <p:val>
                                            <p:strVal val="#ppt_y+#ppt_h*1.125000"/>
                                          </p:val>
                                        </p:tav>
                                        <p:tav tm="100000">
                                          <p:val>
                                            <p:strVal val="#ppt_y"/>
                                          </p:val>
                                        </p:tav>
                                      </p:tavLst>
                                    </p:anim>
                                    <p:animEffect transition="in" filter="wipe(up)">
                                      <p:cBhvr>
                                        <p:cTn id="17" dur="500"/>
                                        <p:tgtEl>
                                          <p:spTgt spid="2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uild="p">
        <p:tmplLst>
          <p:tmpl lvl="1">
            <p:tnLst>
              <p:par>
                <p:cTn presetID="12" presetClass="entr" presetSubtype="1" fill="hold" nodeType="afterEffect" nodePh="1">
                  <p:stCondLst>
                    <p:cond delay="0"/>
                  </p:stCondLst>
                  <p:endCondLst>
                    <p:cond delay="0"/>
                  </p:endCondLst>
                  <p:childTnLst>
                    <p:set>
                      <p:cBhvr>
                        <p:cTn dur="1" fill="hold">
                          <p:stCondLst>
                            <p:cond delay="0"/>
                          </p:stCondLst>
                        </p:cTn>
                        <p:tgtEl>
                          <p:spTgt spid="24"/>
                        </p:tgtEl>
                        <p:attrNameLst>
                          <p:attrName>style.visibility</p:attrName>
                        </p:attrNameLst>
                      </p:cBhvr>
                      <p:to>
                        <p:strVal val="visible"/>
                      </p:to>
                    </p:set>
                    <p:anim calcmode="lin" valueType="num">
                      <p:cBhvr additive="base">
                        <p:cTn dur="500"/>
                        <p:tgtEl>
                          <p:spTgt spid="24"/>
                        </p:tgtEl>
                        <p:attrNameLst>
                          <p:attrName>ppt_y</p:attrName>
                        </p:attrNameLst>
                      </p:cBhvr>
                      <p:tavLst>
                        <p:tav tm="0">
                          <p:val>
                            <p:strVal val="#ppt_y-#ppt_h*1.125000"/>
                          </p:val>
                        </p:tav>
                        <p:tav tm="100000">
                          <p:val>
                            <p:strVal val="#ppt_y"/>
                          </p:val>
                        </p:tav>
                      </p:tavLst>
                    </p:anim>
                    <p:animEffect transition="in" filter="wipe(down)">
                      <p:cBhvr>
                        <p:cTn dur="500"/>
                        <p:tgtEl>
                          <p:spTgt spid="24"/>
                        </p:tgtEl>
                      </p:cBhvr>
                    </p:animEffect>
                  </p:childTnLst>
                </p:cTn>
              </p:par>
            </p:tnLst>
          </p:tmpl>
        </p:tmplLst>
      </p:bldP>
      <p:bldP spid="25" grpId="0" build="p">
        <p:tmplLst>
          <p:tmpl lvl="1">
            <p:tnLst>
              <p:par>
                <p:cTn presetID="12" presetClass="entr" presetSubtype="4"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p:tgtEl>
                          <p:spTgt spid="25"/>
                        </p:tgtEl>
                        <p:attrNameLst>
                          <p:attrName>ppt_y</p:attrName>
                        </p:attrNameLst>
                      </p:cBhvr>
                      <p:tavLst>
                        <p:tav tm="0">
                          <p:val>
                            <p:strVal val="#ppt_y+#ppt_h*1.125000"/>
                          </p:val>
                        </p:tav>
                        <p:tav tm="100000">
                          <p:val>
                            <p:strVal val="#ppt_y"/>
                          </p:val>
                        </p:tav>
                      </p:tavLst>
                    </p:anim>
                    <p:animEffect transition="in" filter="wipe(up)">
                      <p:cBhvr>
                        <p:cTn dur="500"/>
                        <p:tgtEl>
                          <p:spTgt spid="25"/>
                        </p:tgtEl>
                      </p:cBhvr>
                    </p:animEffect>
                  </p:childTnLst>
                </p:cTn>
              </p:par>
            </p:tnLst>
          </p:tmpl>
        </p:tmplLst>
      </p:bldP>
      <p:bldP spid="26" grpId="0" build="p">
        <p:tmplLst>
          <p:tmpl lvl="1">
            <p:tnLst>
              <p:par>
                <p:cTn presetID="16" presetClass="entr" presetSubtype="21"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barn(inVertical)">
                      <p:cBhvr>
                        <p:cTn dur="500"/>
                        <p:tgtEl>
                          <p:spTgt spid="26"/>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12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81039" y="1825625"/>
            <a:ext cx="42100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4" y="1825625"/>
            <a:ext cx="42100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4/18/2022</a:t>
            </a:fld>
            <a:endParaRPr lang="en-US"/>
          </a:p>
        </p:txBody>
      </p:sp>
      <p:sp>
        <p:nvSpPr>
          <p:cNvPr id="6" name="Footer Placeholder 5"/>
          <p:cNvSpPr>
            <a:spLocks noGrp="1"/>
          </p:cNvSpPr>
          <p:nvPr>
            <p:ph type="ftr" sz="quarter" idx="11"/>
          </p:nvPr>
        </p:nvSpPr>
        <p:spPr>
          <a:xfrm>
            <a:off x="3281364" y="6356358"/>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856999649"/>
      </p:ext>
    </p:extLst>
  </p:cSld>
  <p:clrMapOvr>
    <a:masterClrMapping/>
  </p:clrMapOvr>
  <p:transition spd="slow" advTm="0">
    <p:comb/>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81" y="790902"/>
            <a:ext cx="7483153" cy="486355"/>
          </a:xfrm>
        </p:spPr>
        <p:txBody>
          <a:bodyPr>
            <a:noAutofit/>
          </a:bodyPr>
          <a:lstStyle>
            <a:lvl1pPr marL="0" indent="0">
              <a:buNone/>
              <a:defRPr sz="195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1950">
                <a:latin typeface="Roboto Black" panose="02000000000000000000" pitchFamily="2" charset="0"/>
                <a:ea typeface="Roboto Black" panose="02000000000000000000" pitchFamily="2" charset="0"/>
                <a:cs typeface="Roboto Black" panose="02000000000000000000" pitchFamily="2" charset="0"/>
              </a:defRPr>
            </a:lvl2pPr>
            <a:lvl3pPr>
              <a:defRPr sz="1950">
                <a:latin typeface="Roboto Black" panose="02000000000000000000" pitchFamily="2" charset="0"/>
                <a:ea typeface="Roboto Black" panose="02000000000000000000" pitchFamily="2" charset="0"/>
                <a:cs typeface="Roboto Black" panose="02000000000000000000" pitchFamily="2" charset="0"/>
              </a:defRPr>
            </a:lvl3pPr>
            <a:lvl4pPr>
              <a:defRPr sz="1950">
                <a:latin typeface="Roboto Black" panose="02000000000000000000" pitchFamily="2" charset="0"/>
                <a:ea typeface="Roboto Black" panose="02000000000000000000" pitchFamily="2" charset="0"/>
                <a:cs typeface="Roboto Black" panose="02000000000000000000" pitchFamily="2" charset="0"/>
              </a:defRPr>
            </a:lvl4pPr>
            <a:lvl5pPr>
              <a:defRPr sz="195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83" y="506152"/>
            <a:ext cx="7468369" cy="269360"/>
          </a:xfrm>
        </p:spPr>
        <p:txBody>
          <a:bodyPr>
            <a:normAutofit/>
          </a:bodyPr>
          <a:lstStyle>
            <a:lvl1pPr marL="0" indent="0">
              <a:buNone/>
              <a:defRPr sz="731"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9"/>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B60411CD-96FC-4979-B6A9-29316DC4C581}"/>
              </a:ext>
            </a:extLst>
          </p:cNvPr>
          <p:cNvSpPr>
            <a:spLocks noGrp="1"/>
          </p:cNvSpPr>
          <p:nvPr>
            <p:ph type="sldNum" sz="quarter" idx="15"/>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58156945"/>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253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17AE948-09C6-3F41-ABCE-91B835C1E229}"/>
              </a:ext>
            </a:extLst>
          </p:cNvPr>
          <p:cNvSpPr>
            <a:spLocks noGrp="1"/>
          </p:cNvSpPr>
          <p:nvPr>
            <p:ph type="body" sz="quarter" idx="11" hasCustomPrompt="1"/>
          </p:nvPr>
        </p:nvSpPr>
        <p:spPr>
          <a:xfrm>
            <a:off x="710081" y="790902"/>
            <a:ext cx="7483153" cy="486355"/>
          </a:xfrm>
        </p:spPr>
        <p:txBody>
          <a:bodyPr>
            <a:noAutofit/>
          </a:bodyPr>
          <a:lstStyle>
            <a:lvl1pPr marL="0" indent="0">
              <a:buNone/>
              <a:defRPr sz="195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a:defRPr sz="1950">
                <a:latin typeface="Roboto Black" panose="02000000000000000000" pitchFamily="2" charset="0"/>
                <a:ea typeface="Roboto Black" panose="02000000000000000000" pitchFamily="2" charset="0"/>
                <a:cs typeface="Roboto Black" panose="02000000000000000000" pitchFamily="2" charset="0"/>
              </a:defRPr>
            </a:lvl2pPr>
            <a:lvl3pPr>
              <a:defRPr sz="1950">
                <a:latin typeface="Roboto Black" panose="02000000000000000000" pitchFamily="2" charset="0"/>
                <a:ea typeface="Roboto Black" panose="02000000000000000000" pitchFamily="2" charset="0"/>
                <a:cs typeface="Roboto Black" panose="02000000000000000000" pitchFamily="2" charset="0"/>
              </a:defRPr>
            </a:lvl3pPr>
            <a:lvl4pPr>
              <a:defRPr sz="1950">
                <a:latin typeface="Roboto Black" panose="02000000000000000000" pitchFamily="2" charset="0"/>
                <a:ea typeface="Roboto Black" panose="02000000000000000000" pitchFamily="2" charset="0"/>
                <a:cs typeface="Roboto Black" panose="02000000000000000000" pitchFamily="2" charset="0"/>
              </a:defRPr>
            </a:lvl4pPr>
            <a:lvl5pPr>
              <a:defRPr sz="1950">
                <a:latin typeface="Roboto Black" panose="02000000000000000000" pitchFamily="2" charset="0"/>
                <a:ea typeface="Roboto Black" panose="02000000000000000000" pitchFamily="2" charset="0"/>
                <a:cs typeface="Roboto Black" panose="02000000000000000000" pitchFamily="2" charset="0"/>
              </a:defRPr>
            </a:lvl5pPr>
          </a:lstStyle>
          <a:p>
            <a:pPr lvl="0"/>
            <a:r>
              <a:rPr lang="en-US"/>
              <a:t>Put your main text here</a:t>
            </a:r>
          </a:p>
        </p:txBody>
      </p:sp>
      <p:sp>
        <p:nvSpPr>
          <p:cNvPr id="7" name="Text Placeholder 4">
            <a:extLst>
              <a:ext uri="{FF2B5EF4-FFF2-40B4-BE49-F238E27FC236}">
                <a16:creationId xmlns:a16="http://schemas.microsoft.com/office/drawing/2014/main" id="{4FDB5410-B626-504B-B145-224A39B29722}"/>
              </a:ext>
            </a:extLst>
          </p:cNvPr>
          <p:cNvSpPr>
            <a:spLocks noGrp="1"/>
          </p:cNvSpPr>
          <p:nvPr>
            <p:ph type="body" sz="quarter" idx="12" hasCustomPrompt="1"/>
          </p:nvPr>
        </p:nvSpPr>
        <p:spPr>
          <a:xfrm>
            <a:off x="710083" y="506152"/>
            <a:ext cx="7468369" cy="269360"/>
          </a:xfrm>
        </p:spPr>
        <p:txBody>
          <a:bodyPr>
            <a:normAutofit/>
          </a:bodyPr>
          <a:lstStyle>
            <a:lvl1pPr marL="0" indent="0">
              <a:buNone/>
              <a:defRPr sz="731" baseline="0">
                <a:latin typeface="Source Sans Pro Light" panose="020B0403030403020204" pitchFamily="34" charset="0"/>
              </a:defRPr>
            </a:lvl1pPr>
            <a:lvl2pPr>
              <a:defRPr>
                <a:latin typeface="Source Sans Pro Light" panose="020B0403030403020204" pitchFamily="34" charset="0"/>
              </a:defRPr>
            </a:lvl2pPr>
            <a:lvl3pPr>
              <a:defRPr>
                <a:latin typeface="Source Sans Pro Light" panose="020B0403030403020204" pitchFamily="34" charset="0"/>
              </a:defRPr>
            </a:lvl3pPr>
            <a:lvl4pPr>
              <a:defRPr>
                <a:latin typeface="Source Sans Pro Light" panose="020B0403030403020204" pitchFamily="34" charset="0"/>
              </a:defRPr>
            </a:lvl4pPr>
            <a:lvl5pPr>
              <a:defRPr>
                <a:latin typeface="Source Sans Pro Light" panose="020B0403030403020204" pitchFamily="34" charset="0"/>
              </a:defRPr>
            </a:lvl5pPr>
          </a:lstStyle>
          <a:p>
            <a:pPr lvl="0"/>
            <a:r>
              <a:rPr lang="en-US"/>
              <a:t>Put your text here</a:t>
            </a:r>
          </a:p>
        </p:txBody>
      </p:sp>
      <p:cxnSp>
        <p:nvCxnSpPr>
          <p:cNvPr id="8" name="Straight Connector 7">
            <a:extLst>
              <a:ext uri="{FF2B5EF4-FFF2-40B4-BE49-F238E27FC236}">
                <a16:creationId xmlns:a16="http://schemas.microsoft.com/office/drawing/2014/main" id="{365B6944-E3EC-8149-9E7D-BB5E97BC5302}"/>
              </a:ext>
            </a:extLst>
          </p:cNvPr>
          <p:cNvCxnSpPr/>
          <p:nvPr userDrawn="1"/>
        </p:nvCxnSpPr>
        <p:spPr>
          <a:xfrm>
            <a:off x="9354328" y="5205339"/>
            <a:ext cx="0" cy="645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a16="http://schemas.microsoft.com/office/drawing/2014/main" id="{7F891765-B9B6-40EC-B36B-D142AA69A0D9}"/>
              </a:ext>
            </a:extLst>
          </p:cNvPr>
          <p:cNvSpPr>
            <a:spLocks noGrp="1"/>
          </p:cNvSpPr>
          <p:nvPr>
            <p:ph type="sldNum" sz="quarter" idx="15"/>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2636702277"/>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p:tgtEl>
                                          <p:spTgt spid="7">
                                            <p:txEl>
                                              <p:pRg st="0" end="0"/>
                                            </p:txEl>
                                          </p:spTgt>
                                        </p:tgtEl>
                                        <p:attrNameLst>
                                          <p:attrName>ppt_x</p:attrName>
                                        </p:attrNameLst>
                                      </p:cBhvr>
                                      <p:tavLst>
                                        <p:tav tm="0">
                                          <p:val>
                                            <p:strVal val="#ppt_x-#ppt_w*1.125000"/>
                                          </p:val>
                                        </p:tav>
                                        <p:tav tm="100000">
                                          <p:val>
                                            <p:strVal val="#ppt_x"/>
                                          </p:val>
                                        </p:tav>
                                      </p:tavLst>
                                    </p:anim>
                                    <p:animEffect transition="in" filter="wipe(right)">
                                      <p:cBhvr>
                                        <p:cTn id="8" dur="500"/>
                                        <p:tgtEl>
                                          <p:spTgt spid="7">
                                            <p:txEl>
                                              <p:pRg st="0" end="0"/>
                                            </p:txEl>
                                          </p:spTgt>
                                        </p:tgtEl>
                                      </p:cBhvr>
                                    </p:animEffect>
                                  </p:childTnLst>
                                </p:cTn>
                              </p:par>
                            </p:childTnLst>
                          </p:cTn>
                        </p:par>
                        <p:par>
                          <p:cTn id="9" fill="hold">
                            <p:stCondLst>
                              <p:cond delay="500"/>
                            </p:stCondLst>
                            <p:childTnLst>
                              <p:par>
                                <p:cTn id="10" presetID="12" presetClass="entr" presetSubtype="8" fill="hold" grpId="0"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right)">
                                      <p:cBhvr>
                                        <p:cTn id="13" dur="500"/>
                                        <p:tgtEl>
                                          <p:spTgt spid="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2" presetClass="entr" presetSubtype="8" fill="hold" nodeType="afterEffect">
                  <p:stCondLst>
                    <p:cond delay="0"/>
                  </p:stCondLst>
                  <p:childTnLst>
                    <p:set>
                      <p:cBhvr>
                        <p:cTn dur="1" fill="hold">
                          <p:stCondLst>
                            <p:cond delay="0"/>
                          </p:stCondLst>
                        </p:cTn>
                        <p:tgtEl>
                          <p:spTgt spid="6"/>
                        </p:tgtEl>
                        <p:attrNameLst>
                          <p:attrName>style.visibility</p:attrName>
                        </p:attrNameLst>
                      </p:cBhvr>
                      <p:to>
                        <p:strVal val="visible"/>
                      </p:to>
                    </p:set>
                    <p:anim calcmode="lin" valueType="num">
                      <p:cBhvr additive="base">
                        <p:cTn dur="500"/>
                        <p:tgtEl>
                          <p:spTgt spid="6"/>
                        </p:tgtEl>
                        <p:attrNameLst>
                          <p:attrName>ppt_x</p:attrName>
                        </p:attrNameLst>
                      </p:cBhvr>
                      <p:tavLst>
                        <p:tav tm="0">
                          <p:val>
                            <p:strVal val="#ppt_x-#ppt_w*1.125000"/>
                          </p:val>
                        </p:tav>
                        <p:tav tm="100000">
                          <p:val>
                            <p:strVal val="#ppt_x"/>
                          </p:val>
                        </p:tav>
                      </p:tavLst>
                    </p:anim>
                    <p:animEffect transition="in" filter="wipe(right)">
                      <p:cBhvr>
                        <p:cTn dur="500"/>
                        <p:tgtEl>
                          <p:spTgt spid="6"/>
                        </p:tgtEl>
                      </p:cBhvr>
                    </p:animEffect>
                  </p:childTnLst>
                </p:cTn>
              </p:par>
            </p:tnLst>
          </p:tmpl>
        </p:tmplLst>
      </p:bldP>
      <p:bldP spid="7" grpId="0" build="p">
        <p:tmplLst>
          <p:tmpl lvl="1">
            <p:tnLst>
              <p:par>
                <p:cTn presetID="12" presetClass="entr" presetSubtype="8" fill="hold" nodeType="afterEffect">
                  <p:stCondLst>
                    <p:cond delay="0"/>
                  </p:stCondLst>
                  <p:childTnLst>
                    <p:set>
                      <p:cBhvr>
                        <p:cTn dur="1" fill="hold">
                          <p:stCondLst>
                            <p:cond delay="0"/>
                          </p:stCondLst>
                        </p:cTn>
                        <p:tgtEl>
                          <p:spTgt spid="7"/>
                        </p:tgtEl>
                        <p:attrNameLst>
                          <p:attrName>style.visibility</p:attrName>
                        </p:attrNameLst>
                      </p:cBhvr>
                      <p:to>
                        <p:strVal val="visible"/>
                      </p:to>
                    </p:set>
                    <p:anim calcmode="lin" valueType="num">
                      <p:cBhvr additive="base">
                        <p:cTn dur="500"/>
                        <p:tgtEl>
                          <p:spTgt spid="7"/>
                        </p:tgtEl>
                        <p:attrNameLst>
                          <p:attrName>ppt_x</p:attrName>
                        </p:attrNameLst>
                      </p:cBhvr>
                      <p:tavLst>
                        <p:tav tm="0">
                          <p:val>
                            <p:strVal val="#ppt_x-#ppt_w*1.125000"/>
                          </p:val>
                        </p:tav>
                        <p:tav tm="100000">
                          <p:val>
                            <p:strVal val="#ppt_x"/>
                          </p:val>
                        </p:tav>
                      </p:tavLst>
                    </p:anim>
                    <p:animEffect transition="in" filter="wipe(right)">
                      <p:cBhvr>
                        <p:cTn dur="500"/>
                        <p:tgtEl>
                          <p:spTgt spid="7"/>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253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2 Subtitle + 2 Image">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3"/>
          </p:nvPr>
        </p:nvSpPr>
        <p:spPr>
          <a:xfrm>
            <a:off x="4859502" y="1539557"/>
            <a:ext cx="4465281" cy="320664"/>
          </a:xfrm>
        </p:spPr>
        <p:txBody>
          <a:bodyPr anchor="ctr">
            <a:normAutofit/>
          </a:bodyPr>
          <a:lstStyle>
            <a:lvl1pPr marL="0" indent="0">
              <a:buNone/>
              <a:defRPr sz="1341" b="0" cap="all" baseline="0">
                <a:solidFill>
                  <a:schemeClr val="accent1"/>
                </a:solidFill>
                <a:latin typeface="+mj-lt"/>
              </a:defRPr>
            </a:lvl1pPr>
            <a:lvl2pPr marL="278599" indent="0">
              <a:buNone/>
              <a:defRPr sz="1219" b="1"/>
            </a:lvl2pPr>
            <a:lvl3pPr marL="557199" indent="0">
              <a:buNone/>
              <a:defRPr sz="1097" b="1"/>
            </a:lvl3pPr>
            <a:lvl4pPr marL="835798" indent="0">
              <a:buNone/>
              <a:defRPr sz="975" b="1"/>
            </a:lvl4pPr>
            <a:lvl5pPr marL="1114397" indent="0">
              <a:buNone/>
              <a:defRPr sz="975" b="1"/>
            </a:lvl5pPr>
            <a:lvl6pPr marL="1392996" indent="0">
              <a:buNone/>
              <a:defRPr sz="975" b="1"/>
            </a:lvl6pPr>
            <a:lvl7pPr marL="1671596" indent="0">
              <a:buNone/>
              <a:defRPr sz="975" b="1"/>
            </a:lvl7pPr>
            <a:lvl8pPr marL="1950195" indent="0">
              <a:buNone/>
              <a:defRPr sz="975" b="1"/>
            </a:lvl8pPr>
            <a:lvl9pPr marL="2228795" indent="0">
              <a:buNone/>
              <a:defRPr sz="975" b="1"/>
            </a:lvl9pPr>
          </a:lstStyle>
          <a:p>
            <a:pPr lvl="0"/>
            <a:r>
              <a:rPr lang="en-US"/>
              <a:t>Click to edit Master text styles</a:t>
            </a:r>
          </a:p>
        </p:txBody>
      </p:sp>
      <p:sp>
        <p:nvSpPr>
          <p:cNvPr id="14" name="Text Placeholder 4"/>
          <p:cNvSpPr>
            <a:spLocks noGrp="1"/>
          </p:cNvSpPr>
          <p:nvPr>
            <p:ph type="body" sz="quarter" idx="13"/>
          </p:nvPr>
        </p:nvSpPr>
        <p:spPr>
          <a:xfrm>
            <a:off x="386168" y="1530227"/>
            <a:ext cx="4466225" cy="320664"/>
          </a:xfrm>
        </p:spPr>
        <p:txBody>
          <a:bodyPr anchor="ctr">
            <a:normAutofit/>
          </a:bodyPr>
          <a:lstStyle>
            <a:lvl1pPr marL="0" indent="0">
              <a:buNone/>
              <a:defRPr sz="1341" b="0" cap="all" baseline="0">
                <a:solidFill>
                  <a:schemeClr val="accent1"/>
                </a:solidFill>
                <a:latin typeface="+mj-lt"/>
              </a:defRPr>
            </a:lvl1pPr>
            <a:lvl2pPr marL="278599" indent="0">
              <a:buNone/>
              <a:defRPr sz="1219" b="1"/>
            </a:lvl2pPr>
            <a:lvl3pPr marL="557199" indent="0">
              <a:buNone/>
              <a:defRPr sz="1097" b="1"/>
            </a:lvl3pPr>
            <a:lvl4pPr marL="835798" indent="0">
              <a:buNone/>
              <a:defRPr sz="975" b="1"/>
            </a:lvl4pPr>
            <a:lvl5pPr marL="1114397" indent="0">
              <a:buNone/>
              <a:defRPr sz="975" b="1"/>
            </a:lvl5pPr>
            <a:lvl6pPr marL="1392996" indent="0">
              <a:buNone/>
              <a:defRPr sz="975" b="1"/>
            </a:lvl6pPr>
            <a:lvl7pPr marL="1671596" indent="0">
              <a:buNone/>
              <a:defRPr sz="975" b="1"/>
            </a:lvl7pPr>
            <a:lvl8pPr marL="1950195" indent="0">
              <a:buNone/>
              <a:defRPr sz="975" b="1"/>
            </a:lvl8pPr>
            <a:lvl9pPr marL="2228795" indent="0">
              <a:buNone/>
              <a:defRPr sz="975" b="1"/>
            </a:lvl9pPr>
          </a:lstStyle>
          <a:p>
            <a:pPr lvl="0"/>
            <a:r>
              <a:rPr lang="en-US"/>
              <a:t>Click to edit Master text styles</a:t>
            </a:r>
          </a:p>
        </p:txBody>
      </p:sp>
      <p:sp>
        <p:nvSpPr>
          <p:cNvPr id="12" name="Slide Number Placeholder 5"/>
          <p:cNvSpPr>
            <a:spLocks noGrp="1"/>
          </p:cNvSpPr>
          <p:nvPr>
            <p:ph type="sldNum" sz="quarter" idx="15"/>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a:p>
        </p:txBody>
      </p:sp>
      <p:sp>
        <p:nvSpPr>
          <p:cNvPr id="3" name="Picture Placeholder 2"/>
          <p:cNvSpPr>
            <a:spLocks noGrp="1"/>
          </p:cNvSpPr>
          <p:nvPr>
            <p:ph type="pic" sz="quarter" idx="16"/>
          </p:nvPr>
        </p:nvSpPr>
        <p:spPr>
          <a:xfrm>
            <a:off x="455318" y="1870146"/>
            <a:ext cx="4313239" cy="4167188"/>
          </a:xfrm>
        </p:spPr>
        <p:txBody>
          <a:bodyPr/>
          <a:lstStyle/>
          <a:p>
            <a:r>
              <a:rPr lang="en-US"/>
              <a:t>Click icon to add picture</a:t>
            </a:r>
            <a:endParaRPr lang="hu-HU"/>
          </a:p>
        </p:txBody>
      </p:sp>
      <p:sp>
        <p:nvSpPr>
          <p:cNvPr id="11" name="Picture Placeholder 2"/>
          <p:cNvSpPr>
            <a:spLocks noGrp="1"/>
          </p:cNvSpPr>
          <p:nvPr>
            <p:ph type="pic" sz="quarter" idx="17"/>
          </p:nvPr>
        </p:nvSpPr>
        <p:spPr>
          <a:xfrm>
            <a:off x="4969428" y="1879477"/>
            <a:ext cx="4313239" cy="4167188"/>
          </a:xfrm>
        </p:spPr>
        <p:txBody>
          <a:bodyPr/>
          <a:lstStyle/>
          <a:p>
            <a:r>
              <a:rPr lang="en-US"/>
              <a:t>Click icon to add picture</a:t>
            </a:r>
            <a:endParaRPr lang="hu-HU"/>
          </a:p>
        </p:txBody>
      </p:sp>
      <p:sp>
        <p:nvSpPr>
          <p:cNvPr id="8" name="Picture Placeholder 4"/>
          <p:cNvSpPr>
            <a:spLocks noGrp="1"/>
          </p:cNvSpPr>
          <p:nvPr>
            <p:ph type="pic" sz="quarter" idx="29" hasCustomPrompt="1"/>
          </p:nvPr>
        </p:nvSpPr>
        <p:spPr>
          <a:xfrm>
            <a:off x="325989" y="6140569"/>
            <a:ext cx="1303954" cy="353545"/>
          </a:xfrm>
          <a:prstGeom prst="flowChartProcess">
            <a:avLst/>
          </a:prstGeom>
          <a:noFill/>
          <a:ln w="101600" cmpd="dbl">
            <a:noFill/>
            <a:prstDash val="solid"/>
          </a:ln>
        </p:spPr>
        <p:txBody>
          <a:bodyPr vert="horz" wrap="none" numCol="1" spcCol="36000">
            <a:noAutofit/>
          </a:bodyPr>
          <a:lstStyle>
            <a:lvl1pPr marL="0" indent="0" algn="l">
              <a:lnSpc>
                <a:spcPct val="100000"/>
              </a:lnSpc>
              <a:spcBef>
                <a:spcPts val="0"/>
              </a:spcBef>
              <a:buNone/>
              <a:defRPr sz="640" i="0" baseline="0">
                <a:solidFill>
                  <a:schemeClr val="tx2"/>
                </a:solidFill>
              </a:defRPr>
            </a:lvl1pPr>
          </a:lstStyle>
          <a:p>
            <a:r>
              <a:rPr lang="en-US"/>
              <a:t>CLICK ICON TO ADD SMALL LOGO (Logo size: 200X40px and preferably be transparent background PNG)</a:t>
            </a:r>
          </a:p>
        </p:txBody>
      </p:sp>
    </p:spTree>
    <p:extLst>
      <p:ext uri="{BB962C8B-B14F-4D97-AF65-F5344CB8AC3E}">
        <p14:creationId xmlns:p14="http://schemas.microsoft.com/office/powerpoint/2010/main" val="2343735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9" y="365129"/>
            <a:ext cx="8543925"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a:prstGeom prst="rect">
            <a:avLst/>
          </a:prstGeom>
        </p:spPr>
        <p:txBody>
          <a:bodyPr anchor="b"/>
          <a:lstStyle>
            <a:lvl1pPr marL="0" indent="0">
              <a:buNone/>
              <a:defRPr sz="1800" b="1"/>
            </a:lvl1pPr>
            <a:lvl2pPr marL="342899" indent="0">
              <a:buNone/>
              <a:defRPr sz="1500" b="1"/>
            </a:lvl2pPr>
            <a:lvl3pPr marL="685800" indent="0">
              <a:buNone/>
              <a:defRPr sz="1351" b="1"/>
            </a:lvl3pPr>
            <a:lvl4pPr marL="1028700" indent="0">
              <a:buNone/>
              <a:defRPr sz="1200" b="1"/>
            </a:lvl4pPr>
            <a:lvl5pPr marL="1371601" indent="0">
              <a:buNone/>
              <a:defRPr sz="1200" b="1"/>
            </a:lvl5pPr>
            <a:lvl6pPr marL="1714500" indent="0">
              <a:buNone/>
              <a:defRPr sz="1200" b="1"/>
            </a:lvl6pPr>
            <a:lvl7pPr marL="2057401" indent="0">
              <a:buNone/>
              <a:defRPr sz="1200" b="1"/>
            </a:lvl7pPr>
            <a:lvl8pPr marL="2400300" indent="0">
              <a:buNone/>
              <a:defRPr sz="1200" b="1"/>
            </a:lvl8pPr>
            <a:lvl9pPr marL="2743199" indent="0">
              <a:buNone/>
              <a:defRPr sz="12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5" y="1681163"/>
            <a:ext cx="4211340" cy="823912"/>
          </a:xfrm>
          <a:prstGeom prst="rect">
            <a:avLst/>
          </a:prstGeom>
        </p:spPr>
        <p:txBody>
          <a:bodyPr anchor="b"/>
          <a:lstStyle>
            <a:lvl1pPr marL="0" indent="0">
              <a:buNone/>
              <a:defRPr sz="1800" b="1"/>
            </a:lvl1pPr>
            <a:lvl2pPr marL="342899" indent="0">
              <a:buNone/>
              <a:defRPr sz="1500" b="1"/>
            </a:lvl2pPr>
            <a:lvl3pPr marL="685800" indent="0">
              <a:buNone/>
              <a:defRPr sz="1351" b="1"/>
            </a:lvl3pPr>
            <a:lvl4pPr marL="1028700" indent="0">
              <a:buNone/>
              <a:defRPr sz="1200" b="1"/>
            </a:lvl4pPr>
            <a:lvl5pPr marL="1371601" indent="0">
              <a:buNone/>
              <a:defRPr sz="1200" b="1"/>
            </a:lvl5pPr>
            <a:lvl6pPr marL="1714500" indent="0">
              <a:buNone/>
              <a:defRPr sz="1200" b="1"/>
            </a:lvl6pPr>
            <a:lvl7pPr marL="2057401" indent="0">
              <a:buNone/>
              <a:defRPr sz="1200" b="1"/>
            </a:lvl7pPr>
            <a:lvl8pPr marL="2400300" indent="0">
              <a:buNone/>
              <a:defRPr sz="1200" b="1"/>
            </a:lvl8pPr>
            <a:lvl9pPr marL="2743199"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014915" y="2505075"/>
            <a:ext cx="4211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4/18/2022</a:t>
            </a:fld>
            <a:endParaRPr lang="en-US"/>
          </a:p>
        </p:txBody>
      </p:sp>
      <p:sp>
        <p:nvSpPr>
          <p:cNvPr id="8" name="Footer Placeholder 7"/>
          <p:cNvSpPr>
            <a:spLocks noGrp="1"/>
          </p:cNvSpPr>
          <p:nvPr>
            <p:ph type="ftr" sz="quarter" idx="11"/>
          </p:nvPr>
        </p:nvSpPr>
        <p:spPr>
          <a:xfrm>
            <a:off x="3281364" y="6356358"/>
            <a:ext cx="3343275"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420280314"/>
      </p:ext>
    </p:extLst>
  </p:cSld>
  <p:clrMapOvr>
    <a:masterClrMapping/>
  </p:clrMapOvr>
  <p:transition spd="slow" advTm="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1039" y="365129"/>
            <a:ext cx="8543925"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4/18/2022</a:t>
            </a:fld>
            <a:endParaRPr lang="en-US"/>
          </a:p>
        </p:txBody>
      </p:sp>
      <p:sp>
        <p:nvSpPr>
          <p:cNvPr id="4" name="Footer Placeholder 3"/>
          <p:cNvSpPr>
            <a:spLocks noGrp="1"/>
          </p:cNvSpPr>
          <p:nvPr>
            <p:ph type="ftr" sz="quarter" idx="11"/>
          </p:nvPr>
        </p:nvSpPr>
        <p:spPr>
          <a:xfrm>
            <a:off x="3281364" y="6356358"/>
            <a:ext cx="3343275"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996114" y="6356358"/>
            <a:ext cx="2228850" cy="365125"/>
          </a:xfrm>
          <a:prstGeom prst="rect">
            <a:avLst/>
          </a:prstGeom>
        </p:spPr>
        <p:txBody>
          <a:bodyPr/>
          <a:lstStyle>
            <a:lvl1pPr>
              <a:defRPr sz="1100">
                <a:solidFill>
                  <a:srgbClr val="0070C0"/>
                </a:solidFill>
                <a:latin typeface="Source Sans Pro" panose="020B0503030403020204" pitchFamily="34" charset="0"/>
                <a:ea typeface="Source Sans Pro" panose="020B0503030403020204" pitchFamily="34" charset="0"/>
              </a:defRPr>
            </a:lvl1pPr>
          </a:lstStyle>
          <a:p>
            <a:fld id="{D8AB33C7-B07A-1347-89E5-0EC0973D08BA}" type="slidenum">
              <a:rPr lang="en-US" smtClean="0"/>
              <a:pPr/>
              <a:t>‹#›</a:t>
            </a:fld>
            <a:endParaRPr lang="en-US"/>
          </a:p>
        </p:txBody>
      </p:sp>
    </p:spTree>
    <p:extLst>
      <p:ext uri="{BB962C8B-B14F-4D97-AF65-F5344CB8AC3E}">
        <p14:creationId xmlns:p14="http://schemas.microsoft.com/office/powerpoint/2010/main" val="577522415"/>
      </p:ext>
    </p:extLst>
  </p:cSld>
  <p:clrMapOvr>
    <a:masterClrMapping/>
  </p:clrMapOvr>
  <p:transition spd="slow" advTm="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77C292C-67B3-4686-B354-BC8D49385ECE}"/>
              </a:ext>
            </a:extLst>
          </p:cNvPr>
          <p:cNvSpPr>
            <a:spLocks noGrp="1"/>
          </p:cNvSpPr>
          <p:nvPr>
            <p:ph type="sldNum" sz="quarter" idx="15"/>
          </p:nvPr>
        </p:nvSpPr>
        <p:spPr>
          <a:xfrm>
            <a:off x="9029118" y="6324708"/>
            <a:ext cx="725261" cy="457471"/>
          </a:xfrm>
          <a:prstGeom prst="rect">
            <a:avLst/>
          </a:prstGeom>
        </p:spPr>
        <p:txBody>
          <a:bodyPr anchor="ctr"/>
          <a:lstStyle>
            <a:lvl1pPr algn="r">
              <a:defRPr sz="1097">
                <a:solidFill>
                  <a:schemeClr val="accent1"/>
                </a:solidFill>
                <a:latin typeface="Source Sans Pro" panose="020B0503030403020204" pitchFamily="34" charset="0"/>
                <a:ea typeface="Source Sans Pro" panose="020B0503030403020204" pitchFamily="34" charset="0"/>
              </a:defRPr>
            </a:lvl1pPr>
          </a:lstStyle>
          <a:p>
            <a:fld id="{4FAB73BC-B049-4115-A692-8D63A059BFB8}" type="slidenum">
              <a:rPr lang="en-US" smtClean="0"/>
              <a:pPr/>
              <a:t>‹#›</a:t>
            </a:fld>
            <a:endParaRPr lang="en-US"/>
          </a:p>
        </p:txBody>
      </p:sp>
    </p:spTree>
    <p:extLst>
      <p:ext uri="{BB962C8B-B14F-4D97-AF65-F5344CB8AC3E}">
        <p14:creationId xmlns:p14="http://schemas.microsoft.com/office/powerpoint/2010/main" val="1940628112"/>
      </p:ext>
    </p:extLst>
  </p:cSld>
  <p:clrMapOvr>
    <a:masterClrMapping/>
  </p:clrMapOvr>
  <p:transition spd="slow" advTm="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4" cy="1600200"/>
          </a:xfrm>
          <a:prstGeom prst="rect">
            <a:avLst/>
          </a:prstGeo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4211343" y="987433"/>
            <a:ext cx="5014914"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32" y="2057400"/>
            <a:ext cx="3194944" cy="3811588"/>
          </a:xfrm>
          <a:prstGeom prst="rect">
            <a:avLst/>
          </a:prstGeom>
        </p:spPr>
        <p:txBody>
          <a:bodyPr/>
          <a:lstStyle>
            <a:lvl1pPr marL="0" indent="0">
              <a:buNone/>
              <a:defRPr sz="1200"/>
            </a:lvl1pPr>
            <a:lvl2pPr marL="342899" indent="0">
              <a:buNone/>
              <a:defRPr sz="1051"/>
            </a:lvl2pPr>
            <a:lvl3pPr marL="685800" indent="0">
              <a:buNone/>
              <a:defRPr sz="900"/>
            </a:lvl3pPr>
            <a:lvl4pPr marL="1028700" indent="0">
              <a:buNone/>
              <a:defRPr sz="751"/>
            </a:lvl4pPr>
            <a:lvl5pPr marL="1371601" indent="0">
              <a:buNone/>
              <a:defRPr sz="751"/>
            </a:lvl5pPr>
            <a:lvl6pPr marL="1714500" indent="0">
              <a:buNone/>
              <a:defRPr sz="751"/>
            </a:lvl6pPr>
            <a:lvl7pPr marL="2057401" indent="0">
              <a:buNone/>
              <a:defRPr sz="751"/>
            </a:lvl7pPr>
            <a:lvl8pPr marL="2400300" indent="0">
              <a:buNone/>
              <a:defRPr sz="751"/>
            </a:lvl8pPr>
            <a:lvl9pPr marL="2743199" indent="0">
              <a:buNone/>
              <a:defRPr sz="751"/>
            </a:lvl9pPr>
          </a:lstStyle>
          <a:p>
            <a:pPr lvl="0"/>
            <a:r>
              <a:rPr lang="en-US"/>
              <a:t>Click to edit Master text styles</a:t>
            </a:r>
          </a:p>
        </p:txBody>
      </p:sp>
      <p:sp>
        <p:nvSpPr>
          <p:cNvPr id="5" name="Date Placeholder 4"/>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4/18/2022</a:t>
            </a:fld>
            <a:endParaRPr lang="en-US"/>
          </a:p>
        </p:txBody>
      </p:sp>
      <p:sp>
        <p:nvSpPr>
          <p:cNvPr id="6" name="Footer Placeholder 5"/>
          <p:cNvSpPr>
            <a:spLocks noGrp="1"/>
          </p:cNvSpPr>
          <p:nvPr>
            <p:ph type="ftr" sz="quarter" idx="11"/>
          </p:nvPr>
        </p:nvSpPr>
        <p:spPr>
          <a:xfrm>
            <a:off x="3281364" y="6356358"/>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155047748"/>
      </p:ext>
    </p:extLst>
  </p:cSld>
  <p:clrMapOvr>
    <a:masterClrMapping/>
  </p:clrMapOvr>
  <p:transition spd="slow" advTm="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32" y="457200"/>
            <a:ext cx="3194944" cy="1600200"/>
          </a:xfrm>
          <a:prstGeom prst="rect">
            <a:avLst/>
          </a:prstGeo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4211343" y="987433"/>
            <a:ext cx="5014914" cy="4873625"/>
          </a:xfrm>
          <a:prstGeom prst="rect">
            <a:avLst/>
          </a:prstGeom>
        </p:spPr>
        <p:txBody>
          <a:bodyPr/>
          <a:lstStyle>
            <a:lvl1pPr marL="0" indent="0">
              <a:buNone/>
              <a:defRPr sz="2400"/>
            </a:lvl1pPr>
            <a:lvl2pPr marL="342899" indent="0">
              <a:buNone/>
              <a:defRPr sz="2100"/>
            </a:lvl2pPr>
            <a:lvl3pPr marL="685800" indent="0">
              <a:buNone/>
              <a:defRPr sz="1800"/>
            </a:lvl3pPr>
            <a:lvl4pPr marL="1028700" indent="0">
              <a:buNone/>
              <a:defRPr sz="1500"/>
            </a:lvl4pPr>
            <a:lvl5pPr marL="1371601" indent="0">
              <a:buNone/>
              <a:defRPr sz="1500"/>
            </a:lvl5pPr>
            <a:lvl6pPr marL="1714500" indent="0">
              <a:buNone/>
              <a:defRPr sz="1500"/>
            </a:lvl6pPr>
            <a:lvl7pPr marL="2057401" indent="0">
              <a:buNone/>
              <a:defRPr sz="1500"/>
            </a:lvl7pPr>
            <a:lvl8pPr marL="2400300" indent="0">
              <a:buNone/>
              <a:defRPr sz="1500"/>
            </a:lvl8pPr>
            <a:lvl9pPr marL="2743199" indent="0">
              <a:buNone/>
              <a:defRPr sz="1500"/>
            </a:lvl9pPr>
          </a:lstStyle>
          <a:p>
            <a:r>
              <a:rPr lang="en-US"/>
              <a:t>Click icon to add picture</a:t>
            </a:r>
          </a:p>
        </p:txBody>
      </p:sp>
      <p:sp>
        <p:nvSpPr>
          <p:cNvPr id="4" name="Text Placeholder 3"/>
          <p:cNvSpPr>
            <a:spLocks noGrp="1"/>
          </p:cNvSpPr>
          <p:nvPr>
            <p:ph type="body" sz="half" idx="2"/>
          </p:nvPr>
        </p:nvSpPr>
        <p:spPr>
          <a:xfrm>
            <a:off x="682332" y="2057400"/>
            <a:ext cx="3194944" cy="3811588"/>
          </a:xfrm>
          <a:prstGeom prst="rect">
            <a:avLst/>
          </a:prstGeom>
        </p:spPr>
        <p:txBody>
          <a:bodyPr/>
          <a:lstStyle>
            <a:lvl1pPr marL="0" indent="0">
              <a:buNone/>
              <a:defRPr sz="1200"/>
            </a:lvl1pPr>
            <a:lvl2pPr marL="342899" indent="0">
              <a:buNone/>
              <a:defRPr sz="1051"/>
            </a:lvl2pPr>
            <a:lvl3pPr marL="685800" indent="0">
              <a:buNone/>
              <a:defRPr sz="900"/>
            </a:lvl3pPr>
            <a:lvl4pPr marL="1028700" indent="0">
              <a:buNone/>
              <a:defRPr sz="751"/>
            </a:lvl4pPr>
            <a:lvl5pPr marL="1371601" indent="0">
              <a:buNone/>
              <a:defRPr sz="751"/>
            </a:lvl5pPr>
            <a:lvl6pPr marL="1714500" indent="0">
              <a:buNone/>
              <a:defRPr sz="751"/>
            </a:lvl6pPr>
            <a:lvl7pPr marL="2057401" indent="0">
              <a:buNone/>
              <a:defRPr sz="751"/>
            </a:lvl7pPr>
            <a:lvl8pPr marL="2400300" indent="0">
              <a:buNone/>
              <a:defRPr sz="751"/>
            </a:lvl8pPr>
            <a:lvl9pPr marL="2743199" indent="0">
              <a:buNone/>
              <a:defRPr sz="751"/>
            </a:lvl9pPr>
          </a:lstStyle>
          <a:p>
            <a:pPr lvl="0"/>
            <a:r>
              <a:rPr lang="en-US"/>
              <a:t>Click to edit Master text styles</a:t>
            </a:r>
          </a:p>
        </p:txBody>
      </p:sp>
      <p:sp>
        <p:nvSpPr>
          <p:cNvPr id="5" name="Date Placeholder 4"/>
          <p:cNvSpPr>
            <a:spLocks noGrp="1"/>
          </p:cNvSpPr>
          <p:nvPr>
            <p:ph type="dt" sz="half" idx="10"/>
          </p:nvPr>
        </p:nvSpPr>
        <p:spPr>
          <a:xfrm>
            <a:off x="681039" y="6356358"/>
            <a:ext cx="2228850" cy="365125"/>
          </a:xfrm>
          <a:prstGeom prst="rect">
            <a:avLst/>
          </a:prstGeom>
        </p:spPr>
        <p:txBody>
          <a:bodyPr/>
          <a:lstStyle/>
          <a:p>
            <a:fld id="{A165EF7D-0E9A-B24C-B938-7EC8CF6B2745}" type="datetimeFigureOut">
              <a:rPr lang="en-US" smtClean="0"/>
              <a:t>4/18/2022</a:t>
            </a:fld>
            <a:endParaRPr lang="en-US"/>
          </a:p>
        </p:txBody>
      </p:sp>
      <p:sp>
        <p:nvSpPr>
          <p:cNvPr id="6" name="Footer Placeholder 5"/>
          <p:cNvSpPr>
            <a:spLocks noGrp="1"/>
          </p:cNvSpPr>
          <p:nvPr>
            <p:ph type="ftr" sz="quarter" idx="11"/>
          </p:nvPr>
        </p:nvSpPr>
        <p:spPr>
          <a:xfrm>
            <a:off x="3281364" y="6356358"/>
            <a:ext cx="3343275"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996114" y="6356358"/>
            <a:ext cx="2228850" cy="365125"/>
          </a:xfrm>
          <a:prstGeom prst="rect">
            <a:avLst/>
          </a:prstGeom>
        </p:spPr>
        <p:txBody>
          <a:bodyPr/>
          <a:lstStyle/>
          <a:p>
            <a:fld id="{D8AB33C7-B07A-1347-89E5-0EC0973D08BA}" type="slidenum">
              <a:rPr lang="en-US" smtClean="0"/>
              <a:t>‹#›</a:t>
            </a:fld>
            <a:endParaRPr lang="en-US"/>
          </a:p>
        </p:txBody>
      </p:sp>
    </p:spTree>
    <p:extLst>
      <p:ext uri="{BB962C8B-B14F-4D97-AF65-F5344CB8AC3E}">
        <p14:creationId xmlns:p14="http://schemas.microsoft.com/office/powerpoint/2010/main" val="989836825"/>
      </p:ext>
    </p:extLst>
  </p:cSld>
  <p:clrMapOvr>
    <a:masterClrMapping/>
  </p:clrMapOvr>
  <p:transition spd="slow" advTm="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681039" y="6356358"/>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B62DB0-BF54-A740-83B5-212CD40612A1}" type="datetimeFigureOut">
              <a:rPr lang="en-US" smtClean="0"/>
              <a:t>4/18/2022</a:t>
            </a:fld>
            <a:endParaRPr lang="en-US"/>
          </a:p>
        </p:txBody>
      </p:sp>
      <p:sp>
        <p:nvSpPr>
          <p:cNvPr id="11" name="Footer Placeholder 4"/>
          <p:cNvSpPr>
            <a:spLocks noGrp="1"/>
          </p:cNvSpPr>
          <p:nvPr>
            <p:ph type="ftr" sz="quarter" idx="3"/>
          </p:nvPr>
        </p:nvSpPr>
        <p:spPr>
          <a:xfrm>
            <a:off x="3281364" y="6356358"/>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12" name="Slide Number Placeholder 5"/>
          <p:cNvSpPr>
            <a:spLocks noGrp="1"/>
          </p:cNvSpPr>
          <p:nvPr>
            <p:ph type="sldNum" sz="quarter" idx="4"/>
          </p:nvPr>
        </p:nvSpPr>
        <p:spPr>
          <a:xfrm>
            <a:off x="6996114" y="6356358"/>
            <a:ext cx="2228850" cy="365125"/>
          </a:xfrm>
          <a:prstGeom prst="rect">
            <a:avLst/>
          </a:prstGeom>
        </p:spPr>
        <p:txBody>
          <a:bodyPr vert="horz" lIns="91440" tIns="45720" rIns="91440" bIns="45720" rtlCol="0" anchor="ctr"/>
          <a:lstStyle>
            <a:lvl1pPr algn="r">
              <a:defRPr sz="1100">
                <a:solidFill>
                  <a:srgbClr val="0070C0"/>
                </a:solidFill>
                <a:latin typeface="Source Sans Pro" panose="020B0503030403020204" pitchFamily="34" charset="0"/>
                <a:ea typeface="Source Sans Pro" panose="020B0503030403020204" pitchFamily="34" charset="0"/>
              </a:defRPr>
            </a:lvl1pPr>
          </a:lstStyle>
          <a:p>
            <a:fld id="{7A592DAE-B43B-754A-9A8B-82042F4301E3}" type="slidenum">
              <a:rPr lang="en-US" smtClean="0"/>
              <a:pPr/>
              <a:t>‹#›</a:t>
            </a:fld>
            <a:endParaRPr lang="en-US"/>
          </a:p>
        </p:txBody>
      </p:sp>
      <p:pic>
        <p:nvPicPr>
          <p:cNvPr id="7" name="Picture 6">
            <a:extLst>
              <a:ext uri="{FF2B5EF4-FFF2-40B4-BE49-F238E27FC236}">
                <a16:creationId xmlns:a16="http://schemas.microsoft.com/office/drawing/2014/main" id="{01A92862-50CF-4092-9B24-5E2E15E3A5E5}"/>
              </a:ext>
            </a:extLst>
          </p:cNvPr>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8327918" y="159553"/>
            <a:ext cx="1382519" cy="521484"/>
          </a:xfrm>
          <a:prstGeom prst="rect">
            <a:avLst/>
          </a:prstGeom>
          <a:noFill/>
          <a:ln>
            <a:noFill/>
          </a:ln>
        </p:spPr>
      </p:pic>
      <p:sp>
        <p:nvSpPr>
          <p:cNvPr id="13" name="Slide Number Placeholder 5">
            <a:extLst>
              <a:ext uri="{FF2B5EF4-FFF2-40B4-BE49-F238E27FC236}">
                <a16:creationId xmlns:a16="http://schemas.microsoft.com/office/drawing/2014/main" id="{E2F7E994-1A47-4D61-8F84-D919C3F1B3F2}"/>
              </a:ext>
            </a:extLst>
          </p:cNvPr>
          <p:cNvSpPr txBox="1">
            <a:spLocks/>
          </p:cNvSpPr>
          <p:nvPr userDrawn="1"/>
        </p:nvSpPr>
        <p:spPr>
          <a:xfrm>
            <a:off x="9029118" y="6324708"/>
            <a:ext cx="725261" cy="457471"/>
          </a:xfrm>
          <a:prstGeom prst="rect">
            <a:avLst/>
          </a:prstGeom>
        </p:spPr>
        <p:txBody>
          <a:bodyPr anchor="ctr"/>
          <a:lstStyle>
            <a:defPPr>
              <a:defRPr lang="en-US"/>
            </a:defPPr>
            <a:lvl1pPr marL="0" algn="r" defTabSz="914400" rtl="0" eaLnBrk="1" latinLnBrk="0" hangingPunct="1">
              <a:defRPr sz="1097" kern="1200">
                <a:solidFill>
                  <a:schemeClr val="accent1"/>
                </a:solidFill>
                <a:latin typeface="Source Sans Pro" panose="020B0503030403020204" pitchFamily="34" charset="0"/>
                <a:ea typeface="Source Sans Pro" panose="020B05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AB73BC-B049-4115-A692-8D63A059BFB8}" type="slidenum">
              <a:rPr lang="en-US" sz="900" smtClean="0">
                <a:solidFill>
                  <a:srgbClr val="0070C0"/>
                </a:solidFill>
              </a:rPr>
              <a:pPr/>
              <a:t>‹#›</a:t>
            </a:fld>
            <a:endParaRPr lang="en-US">
              <a:solidFill>
                <a:srgbClr val="0070C0"/>
              </a:solidFill>
            </a:endParaRPr>
          </a:p>
        </p:txBody>
      </p:sp>
    </p:spTree>
    <p:extLst>
      <p:ext uri="{BB962C8B-B14F-4D97-AF65-F5344CB8AC3E}">
        <p14:creationId xmlns:p14="http://schemas.microsoft.com/office/powerpoint/2010/main" val="2003987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1" r:id="rId13"/>
    <p:sldLayoutId id="2147483663" r:id="rId14"/>
    <p:sldLayoutId id="2147483664" r:id="rId15"/>
    <p:sldLayoutId id="2147483665" r:id="rId16"/>
    <p:sldLayoutId id="2147483666" r:id="rId17"/>
    <p:sldLayoutId id="2147483680" r:id="rId18"/>
    <p:sldLayoutId id="2147483696" r:id="rId19"/>
    <p:sldLayoutId id="2147483699" r:id="rId20"/>
    <p:sldLayoutId id="2147483701" r:id="rId21"/>
  </p:sldLayoutIdLst>
  <p:transition spd="slow" advTm="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1" indent="-171451" algn="l" defTabSz="685800" rtl="0" eaLnBrk="1" latinLnBrk="0" hangingPunct="1">
        <a:lnSpc>
          <a:spcPct val="90000"/>
        </a:lnSpc>
        <a:spcBef>
          <a:spcPts val="751"/>
        </a:spcBef>
        <a:buFont typeface="Arial"/>
        <a:buChar char="•"/>
        <a:defRPr sz="2100" kern="1200">
          <a:solidFill>
            <a:schemeClr val="tx1"/>
          </a:solidFill>
          <a:latin typeface="+mn-lt"/>
          <a:ea typeface="+mn-ea"/>
          <a:cs typeface="+mn-cs"/>
        </a:defRPr>
      </a:lvl1pPr>
      <a:lvl2pPr marL="514352" indent="-171451"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1" indent="-171451"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4pPr>
      <a:lvl5pPr marL="15430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5pPr>
      <a:lvl6pPr marL="18859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8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7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652"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800" rtl="0" eaLnBrk="1" latinLnBrk="0" hangingPunct="1">
        <a:defRPr sz="1351" kern="1200">
          <a:solidFill>
            <a:schemeClr val="tx1"/>
          </a:solidFill>
          <a:latin typeface="+mn-lt"/>
          <a:ea typeface="+mn-ea"/>
          <a:cs typeface="+mn-cs"/>
        </a:defRPr>
      </a:lvl1pPr>
      <a:lvl2pPr marL="342899" algn="l" defTabSz="685800" rtl="0" eaLnBrk="1" latinLnBrk="0" hangingPunct="1">
        <a:defRPr sz="1351" kern="1200">
          <a:solidFill>
            <a:schemeClr val="tx1"/>
          </a:solidFill>
          <a:latin typeface="+mn-lt"/>
          <a:ea typeface="+mn-ea"/>
          <a:cs typeface="+mn-cs"/>
        </a:defRPr>
      </a:lvl2pPr>
      <a:lvl3pPr marL="685800" algn="l" defTabSz="685800" rtl="0" eaLnBrk="1" latinLnBrk="0" hangingPunct="1">
        <a:defRPr sz="1351" kern="1200">
          <a:solidFill>
            <a:schemeClr val="tx1"/>
          </a:solidFill>
          <a:latin typeface="+mn-lt"/>
          <a:ea typeface="+mn-ea"/>
          <a:cs typeface="+mn-cs"/>
        </a:defRPr>
      </a:lvl3pPr>
      <a:lvl4pPr marL="1028700" algn="l" defTabSz="685800" rtl="0" eaLnBrk="1" latinLnBrk="0" hangingPunct="1">
        <a:defRPr sz="1351" kern="1200">
          <a:solidFill>
            <a:schemeClr val="tx1"/>
          </a:solidFill>
          <a:latin typeface="+mn-lt"/>
          <a:ea typeface="+mn-ea"/>
          <a:cs typeface="+mn-cs"/>
        </a:defRPr>
      </a:lvl4pPr>
      <a:lvl5pPr marL="1371601" algn="l" defTabSz="685800" rtl="0" eaLnBrk="1" latinLnBrk="0" hangingPunct="1">
        <a:defRPr sz="1351" kern="1200">
          <a:solidFill>
            <a:schemeClr val="tx1"/>
          </a:solidFill>
          <a:latin typeface="+mn-lt"/>
          <a:ea typeface="+mn-ea"/>
          <a:cs typeface="+mn-cs"/>
        </a:defRPr>
      </a:lvl5pPr>
      <a:lvl6pPr marL="1714500" algn="l" defTabSz="685800" rtl="0" eaLnBrk="1" latinLnBrk="0" hangingPunct="1">
        <a:defRPr sz="1351" kern="1200">
          <a:solidFill>
            <a:schemeClr val="tx1"/>
          </a:solidFill>
          <a:latin typeface="+mn-lt"/>
          <a:ea typeface="+mn-ea"/>
          <a:cs typeface="+mn-cs"/>
        </a:defRPr>
      </a:lvl6pPr>
      <a:lvl7pPr marL="2057401" algn="l" defTabSz="685800" rtl="0" eaLnBrk="1" latinLnBrk="0" hangingPunct="1">
        <a:defRPr sz="1351" kern="1200">
          <a:solidFill>
            <a:schemeClr val="tx1"/>
          </a:solidFill>
          <a:latin typeface="+mn-lt"/>
          <a:ea typeface="+mn-ea"/>
          <a:cs typeface="+mn-cs"/>
        </a:defRPr>
      </a:lvl7pPr>
      <a:lvl8pPr marL="2400300" algn="l" defTabSz="685800" rtl="0" eaLnBrk="1" latinLnBrk="0" hangingPunct="1">
        <a:defRPr sz="1351" kern="1200">
          <a:solidFill>
            <a:schemeClr val="tx1"/>
          </a:solidFill>
          <a:latin typeface="+mn-lt"/>
          <a:ea typeface="+mn-ea"/>
          <a:cs typeface="+mn-cs"/>
        </a:defRPr>
      </a:lvl8pPr>
      <a:lvl9pPr marL="2743199" algn="l" defTabSz="685800"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681039" y="365129"/>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p:cNvSpPr>
            <a:spLocks noGrp="1"/>
          </p:cNvSpPr>
          <p:nvPr>
            <p:ph type="body" idx="1"/>
          </p:nvPr>
        </p:nvSpPr>
        <p:spPr>
          <a:xfrm>
            <a:off x="681039"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2"/>
          </p:nvPr>
        </p:nvSpPr>
        <p:spPr>
          <a:xfrm>
            <a:off x="681039" y="6356358"/>
            <a:ext cx="222885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0B62DB0-BF54-A740-83B5-212CD40612A1}" type="datetimeFigureOut">
              <a:rPr lang="en-US" smtClean="0"/>
              <a:t>4/18/2022</a:t>
            </a:fld>
            <a:endParaRPr lang="en-US"/>
          </a:p>
        </p:txBody>
      </p:sp>
      <p:sp>
        <p:nvSpPr>
          <p:cNvPr id="11" name="Footer Placeholder 4"/>
          <p:cNvSpPr>
            <a:spLocks noGrp="1"/>
          </p:cNvSpPr>
          <p:nvPr>
            <p:ph type="ftr" sz="quarter" idx="3"/>
          </p:nvPr>
        </p:nvSpPr>
        <p:spPr>
          <a:xfrm>
            <a:off x="3281364" y="6356358"/>
            <a:ext cx="3343275"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12" name="Slide Number Placeholder 5"/>
          <p:cNvSpPr>
            <a:spLocks noGrp="1"/>
          </p:cNvSpPr>
          <p:nvPr>
            <p:ph type="sldNum" sz="quarter" idx="4"/>
          </p:nvPr>
        </p:nvSpPr>
        <p:spPr>
          <a:xfrm>
            <a:off x="6996114" y="6356358"/>
            <a:ext cx="2228850" cy="365125"/>
          </a:xfrm>
          <a:prstGeom prst="rect">
            <a:avLst/>
          </a:prstGeom>
        </p:spPr>
        <p:txBody>
          <a:bodyPr vert="horz" lIns="91440" tIns="45720" rIns="91440" bIns="45720" rtlCol="0" anchor="ctr"/>
          <a:lstStyle>
            <a:lvl1pPr algn="r">
              <a:defRPr sz="1100">
                <a:solidFill>
                  <a:srgbClr val="0070C0"/>
                </a:solidFill>
                <a:latin typeface="Source Sans Pro" panose="020B0503030403020204" pitchFamily="34" charset="0"/>
                <a:ea typeface="Source Sans Pro" panose="020B0503030403020204" pitchFamily="34" charset="0"/>
              </a:defRPr>
            </a:lvl1pPr>
          </a:lstStyle>
          <a:p>
            <a:fld id="{7A592DAE-B43B-754A-9A8B-82042F4301E3}" type="slidenum">
              <a:rPr lang="en-US" smtClean="0"/>
              <a:pPr/>
              <a:t>‹#›</a:t>
            </a:fld>
            <a:endParaRPr lang="en-US"/>
          </a:p>
        </p:txBody>
      </p:sp>
    </p:spTree>
    <p:extLst>
      <p:ext uri="{BB962C8B-B14F-4D97-AF65-F5344CB8AC3E}">
        <p14:creationId xmlns:p14="http://schemas.microsoft.com/office/powerpoint/2010/main" val="102081522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 id="2147483719" r:id="rId17"/>
    <p:sldLayoutId id="2147483720" r:id="rId18"/>
    <p:sldLayoutId id="2147483721" r:id="rId19"/>
    <p:sldLayoutId id="2147483722" r:id="rId20"/>
    <p:sldLayoutId id="2147483723" r:id="rId21"/>
  </p:sldLayoutIdLst>
  <p:transition spd="slow" advTm="0">
    <p:comb/>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1" indent="-171451" algn="l" defTabSz="685800" rtl="0" eaLnBrk="1" latinLnBrk="0" hangingPunct="1">
        <a:lnSpc>
          <a:spcPct val="90000"/>
        </a:lnSpc>
        <a:spcBef>
          <a:spcPts val="751"/>
        </a:spcBef>
        <a:buFont typeface="Arial"/>
        <a:buChar char="•"/>
        <a:defRPr sz="2100" kern="1200">
          <a:solidFill>
            <a:schemeClr val="tx1"/>
          </a:solidFill>
          <a:latin typeface="+mn-lt"/>
          <a:ea typeface="+mn-ea"/>
          <a:cs typeface="+mn-cs"/>
        </a:defRPr>
      </a:lvl1pPr>
      <a:lvl2pPr marL="514352" indent="-171451"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1" indent="-171451"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4pPr>
      <a:lvl5pPr marL="15430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5pPr>
      <a:lvl6pPr marL="18859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8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7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652"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9pPr>
    </p:bodyStyle>
    <p:otherStyle>
      <a:defPPr>
        <a:defRPr lang="en-US"/>
      </a:defPPr>
      <a:lvl1pPr marL="0" algn="l" defTabSz="685800" rtl="0" eaLnBrk="1" latinLnBrk="0" hangingPunct="1">
        <a:defRPr sz="1351" kern="1200">
          <a:solidFill>
            <a:schemeClr val="tx1"/>
          </a:solidFill>
          <a:latin typeface="+mn-lt"/>
          <a:ea typeface="+mn-ea"/>
          <a:cs typeface="+mn-cs"/>
        </a:defRPr>
      </a:lvl1pPr>
      <a:lvl2pPr marL="342899" algn="l" defTabSz="685800" rtl="0" eaLnBrk="1" latinLnBrk="0" hangingPunct="1">
        <a:defRPr sz="1351" kern="1200">
          <a:solidFill>
            <a:schemeClr val="tx1"/>
          </a:solidFill>
          <a:latin typeface="+mn-lt"/>
          <a:ea typeface="+mn-ea"/>
          <a:cs typeface="+mn-cs"/>
        </a:defRPr>
      </a:lvl2pPr>
      <a:lvl3pPr marL="685800" algn="l" defTabSz="685800" rtl="0" eaLnBrk="1" latinLnBrk="0" hangingPunct="1">
        <a:defRPr sz="1351" kern="1200">
          <a:solidFill>
            <a:schemeClr val="tx1"/>
          </a:solidFill>
          <a:latin typeface="+mn-lt"/>
          <a:ea typeface="+mn-ea"/>
          <a:cs typeface="+mn-cs"/>
        </a:defRPr>
      </a:lvl3pPr>
      <a:lvl4pPr marL="1028700" algn="l" defTabSz="685800" rtl="0" eaLnBrk="1" latinLnBrk="0" hangingPunct="1">
        <a:defRPr sz="1351" kern="1200">
          <a:solidFill>
            <a:schemeClr val="tx1"/>
          </a:solidFill>
          <a:latin typeface="+mn-lt"/>
          <a:ea typeface="+mn-ea"/>
          <a:cs typeface="+mn-cs"/>
        </a:defRPr>
      </a:lvl4pPr>
      <a:lvl5pPr marL="1371601" algn="l" defTabSz="685800" rtl="0" eaLnBrk="1" latinLnBrk="0" hangingPunct="1">
        <a:defRPr sz="1351" kern="1200">
          <a:solidFill>
            <a:schemeClr val="tx1"/>
          </a:solidFill>
          <a:latin typeface="+mn-lt"/>
          <a:ea typeface="+mn-ea"/>
          <a:cs typeface="+mn-cs"/>
        </a:defRPr>
      </a:lvl5pPr>
      <a:lvl6pPr marL="1714500" algn="l" defTabSz="685800" rtl="0" eaLnBrk="1" latinLnBrk="0" hangingPunct="1">
        <a:defRPr sz="1351" kern="1200">
          <a:solidFill>
            <a:schemeClr val="tx1"/>
          </a:solidFill>
          <a:latin typeface="+mn-lt"/>
          <a:ea typeface="+mn-ea"/>
          <a:cs typeface="+mn-cs"/>
        </a:defRPr>
      </a:lvl6pPr>
      <a:lvl7pPr marL="2057401" algn="l" defTabSz="685800" rtl="0" eaLnBrk="1" latinLnBrk="0" hangingPunct="1">
        <a:defRPr sz="1351" kern="1200">
          <a:solidFill>
            <a:schemeClr val="tx1"/>
          </a:solidFill>
          <a:latin typeface="+mn-lt"/>
          <a:ea typeface="+mn-ea"/>
          <a:cs typeface="+mn-cs"/>
        </a:defRPr>
      </a:lvl7pPr>
      <a:lvl8pPr marL="2400300" algn="l" defTabSz="685800" rtl="0" eaLnBrk="1" latinLnBrk="0" hangingPunct="1">
        <a:defRPr sz="1351" kern="1200">
          <a:solidFill>
            <a:schemeClr val="tx1"/>
          </a:solidFill>
          <a:latin typeface="+mn-lt"/>
          <a:ea typeface="+mn-ea"/>
          <a:cs typeface="+mn-cs"/>
        </a:defRPr>
      </a:lvl8pPr>
      <a:lvl9pPr marL="2743199" algn="l" defTabSz="685800"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image" Target="../media/image17.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www.peoplematters.in/blog/strategic-hr/hipo-programs-leading-to-business-outcomes-15494"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eg"/></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6.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9.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2199DFF-3C44-41C6-8AF0-94EBBFE725AD}"/>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0" y="0"/>
            <a:ext cx="9906000" cy="6858000"/>
          </a:xfrm>
          <a:prstGeom prst="rect">
            <a:avLst/>
          </a:prstGeom>
          <a:noFill/>
          <a:ln>
            <a:noFill/>
          </a:ln>
        </p:spPr>
      </p:pic>
      <p:sp>
        <p:nvSpPr>
          <p:cNvPr id="15" name="Subtitle 1">
            <a:extLst>
              <a:ext uri="{FF2B5EF4-FFF2-40B4-BE49-F238E27FC236}">
                <a16:creationId xmlns:a16="http://schemas.microsoft.com/office/drawing/2014/main" id="{4789250A-B981-43AA-8C27-D9ADF6E32D6C}"/>
              </a:ext>
            </a:extLst>
          </p:cNvPr>
          <p:cNvSpPr>
            <a:spLocks noGrp="1"/>
          </p:cNvSpPr>
          <p:nvPr/>
        </p:nvSpPr>
        <p:spPr>
          <a:xfrm>
            <a:off x="-34430" y="2933699"/>
            <a:ext cx="9476105" cy="2619375"/>
          </a:xfrm>
          <a:prstGeom prst="rect">
            <a:avLst/>
          </a:prstGeom>
        </p:spPr>
        <p:txBody>
          <a:bodyPr vert="horz" lIns="91440" tIns="45720" rIns="91440" bIns="45720" rtlCol="0">
            <a:normAutofit/>
          </a:bodyPr>
          <a:lstStyle/>
          <a:p>
            <a:pPr algn="r">
              <a:lnSpc>
                <a:spcPct val="113000"/>
              </a:lnSpc>
            </a:pPr>
            <a:endParaRPr lang="pt-BR" sz="1400" b="1" dirty="0">
              <a:solidFill>
                <a:srgbClr val="17365D"/>
              </a:solidFill>
              <a:effectLst/>
              <a:latin typeface="Roboto" panose="02000000000000000000" pitchFamily="2" charset="0"/>
              <a:ea typeface="Roboto" panose="02000000000000000000" pitchFamily="2" charset="0"/>
              <a:cs typeface="Roboto" panose="02000000000000000000" pitchFamily="2" charset="0"/>
            </a:endParaRPr>
          </a:p>
          <a:p>
            <a:pPr algn="r">
              <a:lnSpc>
                <a:spcPct val="113000"/>
              </a:lnSpc>
            </a:pPr>
            <a:r>
              <a:rPr lang="pt-BR" sz="1400" b="1" dirty="0">
                <a:solidFill>
                  <a:srgbClr val="17365D"/>
                </a:solidFill>
                <a:effectLst/>
                <a:latin typeface="Roboto" panose="02000000000000000000" pitchFamily="2" charset="0"/>
                <a:ea typeface="Roboto" panose="02000000000000000000" pitchFamily="2" charset="0"/>
                <a:cs typeface="Roboto" panose="02000000000000000000" pitchFamily="2" charset="0"/>
              </a:rPr>
              <a:t>Recuperação Judicial nº 5002972-46.2021.8.21.0005</a:t>
            </a:r>
          </a:p>
          <a:p>
            <a:pPr algn="r">
              <a:lnSpc>
                <a:spcPct val="113000"/>
              </a:lnSpc>
            </a:pPr>
            <a:r>
              <a:rPr lang="pt-BR" sz="1400" b="1" dirty="0">
                <a:solidFill>
                  <a:srgbClr val="17365D"/>
                </a:solidFill>
                <a:latin typeface="Roboto" panose="02000000000000000000" pitchFamily="2" charset="0"/>
                <a:ea typeface="Roboto" panose="02000000000000000000" pitchFamily="2" charset="0"/>
                <a:cs typeface="Roboto" panose="02000000000000000000" pitchFamily="2" charset="0"/>
              </a:rPr>
              <a:t>2</a:t>
            </a:r>
            <a:r>
              <a:rPr lang="pt-BR" sz="1400" b="1" dirty="0">
                <a:solidFill>
                  <a:srgbClr val="17365D"/>
                </a:solidFill>
                <a:effectLst/>
                <a:latin typeface="Roboto" panose="02000000000000000000" pitchFamily="2" charset="0"/>
                <a:ea typeface="Roboto" panose="02000000000000000000" pitchFamily="2" charset="0"/>
                <a:cs typeface="Roboto" panose="02000000000000000000" pitchFamily="2" charset="0"/>
              </a:rPr>
              <a:t>ª Vara Cível da Comarca de Bento Gonçalves/RS</a:t>
            </a:r>
          </a:p>
          <a:p>
            <a:pPr algn="r">
              <a:lnSpc>
                <a:spcPct val="113000"/>
              </a:lnSpc>
            </a:pPr>
            <a:endParaRPr lang="pt-BR" sz="1100" dirty="0">
              <a:solidFill>
                <a:srgbClr val="17365D"/>
              </a:solidFill>
              <a:effectLst/>
              <a:latin typeface="Roboto" panose="02000000000000000000" pitchFamily="2" charset="0"/>
              <a:ea typeface="Roboto" panose="02000000000000000000" pitchFamily="2" charset="0"/>
              <a:cs typeface="Roboto" panose="02000000000000000000" pitchFamily="2" charset="0"/>
            </a:endParaRPr>
          </a:p>
          <a:p>
            <a:pPr algn="r">
              <a:lnSpc>
                <a:spcPct val="113000"/>
              </a:lnSpc>
            </a:pPr>
            <a:r>
              <a:rPr lang="pt-BR" sz="1300" dirty="0">
                <a:solidFill>
                  <a:srgbClr val="17365D"/>
                </a:solidFill>
                <a:effectLst/>
                <a:latin typeface="Roboto" panose="02000000000000000000" pitchFamily="2" charset="0"/>
                <a:ea typeface="Roboto" panose="02000000000000000000" pitchFamily="2" charset="0"/>
                <a:cs typeface="Roboto" panose="02000000000000000000" pitchFamily="2" charset="0"/>
              </a:rPr>
              <a:t>Recuperanda:</a:t>
            </a:r>
          </a:p>
          <a:p>
            <a:pPr algn="r">
              <a:lnSpc>
                <a:spcPct val="113000"/>
              </a:lnSpc>
            </a:pPr>
            <a:r>
              <a:rPr lang="pt-BR" sz="1300" dirty="0">
                <a:solidFill>
                  <a:srgbClr val="17365D"/>
                </a:solidFill>
                <a:effectLst/>
                <a:latin typeface="Roboto" panose="02000000000000000000" pitchFamily="2" charset="0"/>
                <a:ea typeface="Roboto" panose="02000000000000000000" pitchFamily="2" charset="0"/>
                <a:cs typeface="Roboto" panose="02000000000000000000" pitchFamily="2" charset="0"/>
              </a:rPr>
              <a:t>QUIDITÁ MÓVEIS LTDA.</a:t>
            </a:r>
          </a:p>
          <a:p>
            <a:pPr algn="r">
              <a:lnSpc>
                <a:spcPct val="113000"/>
              </a:lnSpc>
            </a:pPr>
            <a:endParaRPr lang="pt-BR" sz="1100" dirty="0">
              <a:solidFill>
                <a:srgbClr val="17365D"/>
              </a:solidFill>
              <a:effectLst/>
              <a:latin typeface="Roboto" panose="02000000000000000000" pitchFamily="2" charset="0"/>
              <a:ea typeface="Roboto" panose="02000000000000000000" pitchFamily="2" charset="0"/>
              <a:cs typeface="Roboto" panose="02000000000000000000" pitchFamily="2" charset="0"/>
            </a:endParaRPr>
          </a:p>
          <a:p>
            <a:pPr algn="r">
              <a:lnSpc>
                <a:spcPct val="113000"/>
              </a:lnSpc>
            </a:pPr>
            <a:r>
              <a:rPr lang="pt-BR" sz="1400" b="1" dirty="0">
                <a:solidFill>
                  <a:srgbClr val="17365D"/>
                </a:solidFill>
                <a:effectLst/>
                <a:latin typeface="Roboto" panose="02000000000000000000" pitchFamily="2" charset="0"/>
                <a:ea typeface="Roboto" panose="02000000000000000000" pitchFamily="2" charset="0"/>
                <a:cs typeface="Roboto" panose="02000000000000000000" pitchFamily="2" charset="0"/>
              </a:rPr>
              <a:t>Abril de 2022</a:t>
            </a:r>
          </a:p>
        </p:txBody>
      </p:sp>
    </p:spTree>
    <p:extLst>
      <p:ext uri="{BB962C8B-B14F-4D97-AF65-F5344CB8AC3E}">
        <p14:creationId xmlns:p14="http://schemas.microsoft.com/office/powerpoint/2010/main" val="1043812687"/>
      </p:ext>
    </p:extLst>
  </p:cSld>
  <p:clrMapOvr>
    <a:masterClrMapping/>
  </p:clrMapOvr>
  <p:transition spd="slow" advTm="1000">
    <p:blinds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C33138D-F830-461F-864D-93F8BE569B49}"/>
              </a:ext>
            </a:extLst>
          </p:cNvPr>
          <p:cNvSpPr/>
          <p:nvPr/>
        </p:nvSpPr>
        <p:spPr>
          <a:xfrm>
            <a:off x="0" y="0"/>
            <a:ext cx="4319403"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97"/>
          </a:p>
        </p:txBody>
      </p:sp>
      <p:sp>
        <p:nvSpPr>
          <p:cNvPr id="24" name="TextBox 23"/>
          <p:cNvSpPr txBox="1">
            <a:spLocks noChangeArrowheads="1"/>
          </p:cNvSpPr>
          <p:nvPr/>
        </p:nvSpPr>
        <p:spPr bwMode="auto">
          <a:xfrm>
            <a:off x="4663199" y="4065539"/>
            <a:ext cx="585417" cy="2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731">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1191505" y="3219468"/>
            <a:ext cx="2369294" cy="555364"/>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100" b="1" kern="0">
                <a:solidFill>
                  <a:schemeClr val="bg1"/>
                </a:solidFill>
                <a:latin typeface="Source Sans Pro" panose="020B0503030403020204" pitchFamily="34" charset="0"/>
              </a:rPr>
              <a:t>2. INFORMAÇÕES SOBRE A RECUPERANDA</a:t>
            </a:r>
            <a:endParaRPr lang="pt-BR" sz="1706"/>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663199" y="330777"/>
            <a:ext cx="3714750" cy="5143500"/>
          </a:xfrm>
          <a:prstGeom prst="rect">
            <a:avLst/>
          </a:prstGeom>
        </p:spPr>
        <p:txBody>
          <a:bodyPr vert="horz" lIns="68580" tIns="34290" rIns="68580" bIns="34290" rtlCol="0" anchor="ctr">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2.1. Atividade Empresarial</a:t>
            </a:r>
          </a:p>
          <a:p>
            <a:pPr>
              <a:lnSpc>
                <a:spcPct val="150000"/>
              </a:lnSpc>
            </a:pPr>
            <a:r>
              <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2.2. Estrutura Societária</a:t>
            </a:r>
          </a:p>
          <a:p>
            <a:pPr>
              <a:lnSpc>
                <a:spcPct val="150000"/>
              </a:lnSpc>
            </a:pPr>
            <a:r>
              <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2.3. Estabelecimentos</a:t>
            </a:r>
          </a:p>
          <a:p>
            <a:pPr>
              <a:lnSpc>
                <a:spcPct val="150000"/>
              </a:lnSpc>
            </a:pPr>
            <a:r>
              <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2.4. Quadro Funcional</a:t>
            </a:r>
          </a:p>
          <a:p>
            <a:pPr>
              <a:lnSpc>
                <a:spcPct val="150000"/>
              </a:lnSpc>
            </a:pPr>
            <a:r>
              <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2.5. Reunião com a Administração</a:t>
            </a:r>
          </a:p>
        </p:txBody>
      </p:sp>
      <p:sp>
        <p:nvSpPr>
          <p:cNvPr id="9" name="TextBox 8">
            <a:extLst>
              <a:ext uri="{FF2B5EF4-FFF2-40B4-BE49-F238E27FC236}">
                <a16:creationId xmlns:a16="http://schemas.microsoft.com/office/drawing/2014/main" id="{BB630F9C-FC3F-4EE9-A6BD-53DA5A617096}"/>
              </a:ext>
            </a:extLst>
          </p:cNvPr>
          <p:cNvSpPr txBox="1"/>
          <p:nvPr/>
        </p:nvSpPr>
        <p:spPr>
          <a:xfrm>
            <a:off x="611245" y="1499775"/>
            <a:ext cx="3096912" cy="923330"/>
          </a:xfrm>
          <a:prstGeom prst="rect">
            <a:avLst/>
          </a:prstGeom>
          <a:noFill/>
        </p:spPr>
        <p:txBody>
          <a:bodyPr wrap="square">
            <a:spAutoFit/>
          </a:bodyPr>
          <a:lstStyle/>
          <a:p>
            <a:pPr lvl="1">
              <a:defRPr/>
            </a:pPr>
            <a:r>
              <a:rPr lang="en-US" sz="2700" b="1" kern="0">
                <a:solidFill>
                  <a:schemeClr val="bg1"/>
                </a:solidFill>
                <a:latin typeface="Source Sans Pro" panose="020B0503030403020204" pitchFamily="34" charset="0"/>
              </a:rPr>
              <a:t>RELATÓRIO </a:t>
            </a:r>
            <a:br>
              <a:rPr lang="en-US" sz="2700" b="1" kern="0">
                <a:solidFill>
                  <a:schemeClr val="bg1"/>
                </a:solidFill>
                <a:latin typeface="Source Sans Pro" panose="020B0503030403020204" pitchFamily="34" charset="0"/>
              </a:rPr>
            </a:br>
            <a:r>
              <a:rPr lang="en-US" sz="27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349804493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3F14681C-4973-43ED-85DF-859FF00BDD85}"/>
              </a:ext>
            </a:extLst>
          </p:cNvPr>
          <p:cNvSpPr txBox="1">
            <a:spLocks/>
          </p:cNvSpPr>
          <p:nvPr/>
        </p:nvSpPr>
        <p:spPr>
          <a:xfrm>
            <a:off x="710081" y="749290"/>
            <a:ext cx="7483153" cy="48635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1"/>
              </a:spcBef>
              <a:buFont typeface="Arial"/>
              <a:buNone/>
              <a:defRPr sz="195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514352"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8572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12001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15430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18859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8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7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652"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r>
              <a:rPr lang="en-US" sz="2400" b="1" dirty="0">
                <a:latin typeface="Source Sans Pro" panose="020B0503030403020204" pitchFamily="34" charset="0"/>
                <a:ea typeface="Source Sans Pro" panose="020B0503030403020204" pitchFamily="34" charset="0"/>
              </a:rPr>
              <a:t>2.1 </a:t>
            </a:r>
            <a:r>
              <a:rPr lang="en-US" sz="2400" b="1" dirty="0" err="1">
                <a:latin typeface="Source Sans Pro" panose="020B0503030403020204" pitchFamily="34" charset="0"/>
                <a:ea typeface="Source Sans Pro" panose="020B0503030403020204" pitchFamily="34" charset="0"/>
              </a:rPr>
              <a:t>Atividade</a:t>
            </a:r>
            <a:r>
              <a:rPr lang="en-US" sz="2400" b="1" dirty="0">
                <a:latin typeface="Source Sans Pro" panose="020B0503030403020204" pitchFamily="34" charset="0"/>
                <a:ea typeface="Source Sans Pro" panose="020B0503030403020204" pitchFamily="34" charset="0"/>
              </a:rPr>
              <a:t>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Empresarial</a:t>
            </a:r>
            <a:endPar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endParaRPr>
          </a:p>
        </p:txBody>
      </p:sp>
      <p:pic>
        <p:nvPicPr>
          <p:cNvPr id="7" name="Picture 6">
            <a:extLst>
              <a:ext uri="{FF2B5EF4-FFF2-40B4-BE49-F238E27FC236}">
                <a16:creationId xmlns:a16="http://schemas.microsoft.com/office/drawing/2014/main" id="{99079ABF-10C7-4CAE-B246-70D362DA7B95}"/>
              </a:ext>
            </a:extLst>
          </p:cNvPr>
          <p:cNvPicPr>
            <a:picLocks noChangeAspect="1"/>
          </p:cNvPicPr>
          <p:nvPr/>
        </p:nvPicPr>
        <p:blipFill>
          <a:blip r:embed="rId2">
            <a:alphaModFix/>
          </a:blip>
          <a:stretch>
            <a:fillRect/>
          </a:stretch>
        </p:blipFill>
        <p:spPr>
          <a:xfrm>
            <a:off x="4451657" y="1740109"/>
            <a:ext cx="4976458" cy="4197636"/>
          </a:xfrm>
          <a:prstGeom prst="rect">
            <a:avLst/>
          </a:prstGeom>
          <a:ln>
            <a:noFill/>
          </a:ln>
          <a:effectLst>
            <a:softEdge rad="112500"/>
          </a:effectLst>
        </p:spPr>
      </p:pic>
      <p:sp>
        <p:nvSpPr>
          <p:cNvPr id="8" name="Rectangle 7">
            <a:extLst>
              <a:ext uri="{FF2B5EF4-FFF2-40B4-BE49-F238E27FC236}">
                <a16:creationId xmlns:a16="http://schemas.microsoft.com/office/drawing/2014/main" id="{BFE61EDD-5307-4461-90A1-2CAA0784F159}"/>
              </a:ext>
            </a:extLst>
          </p:cNvPr>
          <p:cNvSpPr/>
          <p:nvPr/>
        </p:nvSpPr>
        <p:spPr>
          <a:xfrm>
            <a:off x="374616" y="1397415"/>
            <a:ext cx="8154081" cy="5104696"/>
          </a:xfrm>
          <a:prstGeom prst="rect">
            <a:avLst/>
          </a:prstGeom>
          <a:ln>
            <a:solidFill>
              <a:schemeClr val="bg1"/>
            </a:solidFill>
          </a:ln>
        </p:spPr>
        <p:txBody>
          <a:bodyPr wrap="square" numCol="2" spcCol="180000">
            <a:noAutofit/>
          </a:bodyPr>
          <a:lstStyle/>
          <a:p>
            <a:pPr indent="360363" algn="just" defTabSz="178247">
              <a:lnSpc>
                <a:spcPct val="150000"/>
              </a:lnSpc>
            </a:pP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Fundada em 1996, a Quiditá Móveis industrializa e comercializa móveis e mobiliários em geral (</a:t>
            </a:r>
            <a:r>
              <a:rPr lang="pt-BR" sz="1100" b="1" dirty="0">
                <a:solidFill>
                  <a:schemeClr val="accent6">
                    <a:lumMod val="75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mercado moveleiro</a:t>
            </a: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 Atualmente, seu faturamento dividi-se em três grandes áreas de atuação: </a:t>
            </a:r>
          </a:p>
          <a:p>
            <a:pPr marL="171450" indent="-171450" algn="just" defTabSz="178247">
              <a:lnSpc>
                <a:spcPct val="150000"/>
              </a:lnSpc>
              <a:buFont typeface="Wingdings" panose="05000000000000000000" pitchFamily="2" charset="2"/>
              <a:buChar char="ü"/>
            </a:pPr>
            <a:r>
              <a:rPr lang="pt-BR" sz="1100" b="1" i="1" dirty="0">
                <a:solidFill>
                  <a:schemeClr val="accent6">
                    <a:lumMod val="75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planejados</a:t>
            </a:r>
            <a:r>
              <a:rPr lang="pt-BR" sz="1100" i="1"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 (</a:t>
            </a:r>
            <a:r>
              <a:rPr lang="pt-BR" sz="1100" b="1" i="1" dirty="0">
                <a:solidFill>
                  <a:schemeClr val="accent6">
                    <a:lumMod val="75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60</a:t>
            </a:r>
            <a:r>
              <a:rPr lang="pt-BR" sz="1100" i="1" dirty="0">
                <a:solidFill>
                  <a:schemeClr val="accent6">
                    <a:lumMod val="75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a:t>
            </a:r>
            <a:r>
              <a:rPr lang="pt-BR" sz="1100" i="1"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a:t>
            </a:r>
          </a:p>
          <a:p>
            <a:pPr marL="171450" indent="-171450" algn="just" defTabSz="178247">
              <a:lnSpc>
                <a:spcPct val="150000"/>
              </a:lnSpc>
              <a:buFont typeface="Wingdings" panose="05000000000000000000" pitchFamily="2" charset="2"/>
              <a:buChar char="ü"/>
            </a:pPr>
            <a:r>
              <a:rPr lang="pt-BR" sz="1100" b="1" i="1" dirty="0">
                <a:solidFill>
                  <a:schemeClr val="accent6">
                    <a:lumMod val="75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e-commerce</a:t>
            </a:r>
            <a:r>
              <a:rPr lang="pt-BR" sz="1100" i="1"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 (</a:t>
            </a:r>
            <a:r>
              <a:rPr lang="pt-BR" sz="1100" b="1" i="1" dirty="0">
                <a:solidFill>
                  <a:schemeClr val="accent6">
                    <a:lumMod val="75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25</a:t>
            </a:r>
            <a:r>
              <a:rPr lang="pt-BR" sz="1100" i="1" dirty="0">
                <a:solidFill>
                  <a:schemeClr val="accent6">
                    <a:lumMod val="75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a:t>
            </a:r>
            <a:r>
              <a:rPr lang="pt-BR" sz="1100" i="1"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a:t>
            </a:r>
          </a:p>
          <a:p>
            <a:pPr marL="171450" indent="-171450" algn="just" defTabSz="178247">
              <a:lnSpc>
                <a:spcPct val="150000"/>
              </a:lnSpc>
              <a:buFont typeface="Wingdings" panose="05000000000000000000" pitchFamily="2" charset="2"/>
              <a:buChar char="ü"/>
            </a:pPr>
            <a:r>
              <a:rPr lang="pt-BR" sz="1100" b="1" i="1" dirty="0">
                <a:solidFill>
                  <a:schemeClr val="accent6">
                    <a:lumMod val="75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prestação de serviços para terceiros</a:t>
            </a:r>
            <a:r>
              <a:rPr lang="pt-BR" sz="1100" i="1" dirty="0">
                <a:solidFill>
                  <a:schemeClr val="accent6">
                    <a:lumMod val="75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 </a:t>
            </a:r>
            <a:r>
              <a:rPr lang="pt-BR" sz="1100" i="1"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a:t>
            </a:r>
            <a:r>
              <a:rPr lang="pt-BR" sz="1100" b="1" i="1" dirty="0">
                <a:solidFill>
                  <a:schemeClr val="accent6">
                    <a:lumMod val="75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15</a:t>
            </a:r>
            <a:r>
              <a:rPr lang="pt-BR" sz="1100" i="1" dirty="0">
                <a:solidFill>
                  <a:schemeClr val="accent6">
                    <a:lumMod val="75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a:t>
            </a:r>
            <a:endParaRPr lang="pt-BR" sz="1100" i="1"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endPar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A produção dos móveis está voltada principalmente para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imóveis </a:t>
            </a:r>
            <a:r>
              <a:rPr lang="pt-BR" sz="1100" b="1" u="sng"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residenciais</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 sendo que os planejados podem ser desenvolvidos para qualquer ambiente da casa e os móveis comercializados através de vendas eletrônicas são focados em salas e dormitórios.</a:t>
            </a: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A terceirização é prestada com foco em grandes parceiros estratégicos, tais como 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Dell Anno Móveis</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 e 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Todeschini Móveis Planejados</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a:t>
            </a: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r>
              <a:rPr lang="pt-BR" sz="1100" i="1"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(Imagem: http://www.quiditamoveis.com.br/)</a:t>
            </a:r>
          </a:p>
        </p:txBody>
      </p:sp>
    </p:spTree>
    <p:extLst>
      <p:ext uri="{BB962C8B-B14F-4D97-AF65-F5344CB8AC3E}">
        <p14:creationId xmlns:p14="http://schemas.microsoft.com/office/powerpoint/2010/main" val="1569106955"/>
      </p:ext>
    </p:extLst>
  </p:cSld>
  <p:clrMapOvr>
    <a:masterClrMapping/>
  </p:clrMapOvr>
  <p:transition spd="slow" advTm="20">
    <p:comb/>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
            <a:extLst>
              <a:ext uri="{FF2B5EF4-FFF2-40B4-BE49-F238E27FC236}">
                <a16:creationId xmlns:a16="http://schemas.microsoft.com/office/drawing/2014/main" id="{3F14681C-4973-43ED-85DF-859FF00BDD85}"/>
              </a:ext>
            </a:extLst>
          </p:cNvPr>
          <p:cNvSpPr txBox="1">
            <a:spLocks/>
          </p:cNvSpPr>
          <p:nvPr/>
        </p:nvSpPr>
        <p:spPr>
          <a:xfrm>
            <a:off x="710081" y="749290"/>
            <a:ext cx="7483153" cy="48635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1"/>
              </a:spcBef>
              <a:buFont typeface="Arial"/>
              <a:buNone/>
              <a:defRPr sz="195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514352"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8572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12001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15430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18859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8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7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652"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r>
              <a:rPr lang="en-US" sz="2400" b="1" dirty="0">
                <a:latin typeface="Source Sans Pro" panose="020B0503030403020204" pitchFamily="34" charset="0"/>
                <a:ea typeface="Source Sans Pro" panose="020B0503030403020204" pitchFamily="34" charset="0"/>
              </a:rPr>
              <a:t>2.1 </a:t>
            </a:r>
            <a:r>
              <a:rPr lang="en-US" sz="2400" b="1" dirty="0" err="1">
                <a:latin typeface="Source Sans Pro" panose="020B0503030403020204" pitchFamily="34" charset="0"/>
                <a:ea typeface="Source Sans Pro" panose="020B0503030403020204" pitchFamily="34" charset="0"/>
              </a:rPr>
              <a:t>Atividade</a:t>
            </a:r>
            <a:r>
              <a:rPr lang="en-US" sz="2400" b="1" dirty="0">
                <a:latin typeface="Source Sans Pro" panose="020B0503030403020204" pitchFamily="34" charset="0"/>
                <a:ea typeface="Source Sans Pro" panose="020B0503030403020204" pitchFamily="34" charset="0"/>
              </a:rPr>
              <a:t>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Empresarial</a:t>
            </a:r>
            <a:endPar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endParaRPr>
          </a:p>
        </p:txBody>
      </p:sp>
      <p:sp>
        <p:nvSpPr>
          <p:cNvPr id="10" name="Rectangle 9">
            <a:extLst>
              <a:ext uri="{FF2B5EF4-FFF2-40B4-BE49-F238E27FC236}">
                <a16:creationId xmlns:a16="http://schemas.microsoft.com/office/drawing/2014/main" id="{8B616CC5-D32D-464B-906C-B6E7675EC7A4}"/>
              </a:ext>
            </a:extLst>
          </p:cNvPr>
          <p:cNvSpPr/>
          <p:nvPr/>
        </p:nvSpPr>
        <p:spPr>
          <a:xfrm>
            <a:off x="1402430" y="1157745"/>
            <a:ext cx="8154081" cy="5104696"/>
          </a:xfrm>
          <a:prstGeom prst="rect">
            <a:avLst/>
          </a:prstGeom>
          <a:ln>
            <a:solidFill>
              <a:schemeClr val="bg1"/>
            </a:solidFill>
          </a:ln>
        </p:spPr>
        <p:txBody>
          <a:bodyPr wrap="square" numCol="2" spcCol="180000">
            <a:noAutofit/>
          </a:bodyPr>
          <a:lstStyle/>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Entre os anos de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2012</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 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2015</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 o mercado de móveis sofreu grave crise, momento em que 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terceirização</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 que era praticada pela Quiditá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deixou de ser tão atrativa</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 comercialmente.</a:t>
            </a: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Diante deste cenário, a Recuperanda fez o lançamento de novas linhas de produtos e passou a focar sua atuação em móveis para salas e, posteriormente, no segmento de móveis planejados. A Empresa foi obrigada a desenvolver sua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própria área comercial</a:t>
            </a:r>
            <a:r>
              <a:rPr lang="pt-BR" sz="1100"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e iniciar os processos de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venda diretamente aos clientes finais</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a:t>
            </a: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Nesse contexto foi criada sua marca própria, denominada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Almadra</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a:t>
            </a: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Além das vendas via </a:t>
            </a:r>
            <a:r>
              <a:rPr lang="pt-BR" sz="1100" i="1"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internet</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 a Empresa dispõe de uma rede de lojas parceiras que revendem os móveis produzidos.</a:t>
            </a: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endParaRPr lang="pt-BR" sz="1100" i="1"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r>
              <a:rPr lang="pt-BR" sz="1100" i="1"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(Imagem: http://www.almadra.com.br/)</a:t>
            </a:r>
          </a:p>
        </p:txBody>
      </p:sp>
      <p:pic>
        <p:nvPicPr>
          <p:cNvPr id="12" name="Picture 11">
            <a:extLst>
              <a:ext uri="{FF2B5EF4-FFF2-40B4-BE49-F238E27FC236}">
                <a16:creationId xmlns:a16="http://schemas.microsoft.com/office/drawing/2014/main" id="{52B97901-B56C-4558-9BF9-486C171D07F5}"/>
              </a:ext>
            </a:extLst>
          </p:cNvPr>
          <p:cNvPicPr>
            <a:picLocks noChangeAspect="1"/>
          </p:cNvPicPr>
          <p:nvPr/>
        </p:nvPicPr>
        <p:blipFill>
          <a:blip r:embed="rId2">
            <a:alphaModFix/>
          </a:blip>
          <a:stretch>
            <a:fillRect/>
          </a:stretch>
        </p:blipFill>
        <p:spPr>
          <a:xfrm>
            <a:off x="349490" y="1634837"/>
            <a:ext cx="4976458" cy="4242965"/>
          </a:xfrm>
          <a:prstGeom prst="rect">
            <a:avLst/>
          </a:prstGeom>
          <a:ln>
            <a:noFill/>
          </a:ln>
          <a:effectLst>
            <a:softEdge rad="112500"/>
          </a:effectLst>
        </p:spPr>
      </p:pic>
    </p:spTree>
    <p:extLst>
      <p:ext uri="{BB962C8B-B14F-4D97-AF65-F5344CB8AC3E}">
        <p14:creationId xmlns:p14="http://schemas.microsoft.com/office/powerpoint/2010/main" val="3250058476"/>
      </p:ext>
    </p:extLst>
  </p:cSld>
  <p:clrMapOvr>
    <a:masterClrMapping/>
  </p:clrMapOvr>
  <p:transition spd="slow" advTm="20">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Conector reto 3">
            <a:extLst>
              <a:ext uri="{FF2B5EF4-FFF2-40B4-BE49-F238E27FC236}">
                <a16:creationId xmlns:a16="http://schemas.microsoft.com/office/drawing/2014/main" id="{DD04CF24-4CE3-420B-8463-8CECFCE05898}"/>
              </a:ext>
            </a:extLst>
          </p:cNvPr>
          <p:cNvCxnSpPr>
            <a:cxnSpLocks/>
          </p:cNvCxnSpPr>
          <p:nvPr/>
        </p:nvCxnSpPr>
        <p:spPr>
          <a:xfrm>
            <a:off x="4208905" y="2662505"/>
            <a:ext cx="0" cy="5564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2" name="Group 18">
            <a:extLst>
              <a:ext uri="{FF2B5EF4-FFF2-40B4-BE49-F238E27FC236}">
                <a16:creationId xmlns:a16="http://schemas.microsoft.com/office/drawing/2014/main" id="{85BA589E-6014-474D-98EF-54C0F11E0B2E}"/>
              </a:ext>
            </a:extLst>
          </p:cNvPr>
          <p:cNvGrpSpPr/>
          <p:nvPr/>
        </p:nvGrpSpPr>
        <p:grpSpPr>
          <a:xfrm>
            <a:off x="3248698" y="1865618"/>
            <a:ext cx="3857496" cy="3718423"/>
            <a:chOff x="352465" y="1256949"/>
            <a:chExt cx="3131220" cy="2549274"/>
          </a:xfrm>
        </p:grpSpPr>
        <p:sp>
          <p:nvSpPr>
            <p:cNvPr id="23" name="Freeform: Shape 20">
              <a:extLst>
                <a:ext uri="{FF2B5EF4-FFF2-40B4-BE49-F238E27FC236}">
                  <a16:creationId xmlns:a16="http://schemas.microsoft.com/office/drawing/2014/main" id="{54501843-D5EA-4601-A342-3A1BF04AC7ED}"/>
                </a:ext>
              </a:extLst>
            </p:cNvPr>
            <p:cNvSpPr/>
            <p:nvPr/>
          </p:nvSpPr>
          <p:spPr>
            <a:xfrm>
              <a:off x="372800" y="3282705"/>
              <a:ext cx="2920059" cy="523518"/>
            </a:xfrm>
            <a:custGeom>
              <a:avLst/>
              <a:gdLst>
                <a:gd name="connsiteX0" fmla="*/ 0 w 1817392"/>
                <a:gd name="connsiteY0" fmla="*/ 151452 h 908696"/>
                <a:gd name="connsiteX1" fmla="*/ 151452 w 1817392"/>
                <a:gd name="connsiteY1" fmla="*/ 0 h 908696"/>
                <a:gd name="connsiteX2" fmla="*/ 1665940 w 1817392"/>
                <a:gd name="connsiteY2" fmla="*/ 0 h 908696"/>
                <a:gd name="connsiteX3" fmla="*/ 1817392 w 1817392"/>
                <a:gd name="connsiteY3" fmla="*/ 151452 h 908696"/>
                <a:gd name="connsiteX4" fmla="*/ 1817392 w 1817392"/>
                <a:gd name="connsiteY4" fmla="*/ 757244 h 908696"/>
                <a:gd name="connsiteX5" fmla="*/ 1665940 w 1817392"/>
                <a:gd name="connsiteY5" fmla="*/ 908696 h 908696"/>
                <a:gd name="connsiteX6" fmla="*/ 151452 w 1817392"/>
                <a:gd name="connsiteY6" fmla="*/ 908696 h 908696"/>
                <a:gd name="connsiteX7" fmla="*/ 0 w 1817392"/>
                <a:gd name="connsiteY7" fmla="*/ 757244 h 908696"/>
                <a:gd name="connsiteX8" fmla="*/ 0 w 1817392"/>
                <a:gd name="connsiteY8" fmla="*/ 151452 h 90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7392" h="908696">
                  <a:moveTo>
                    <a:pt x="0" y="151452"/>
                  </a:moveTo>
                  <a:cubicBezTo>
                    <a:pt x="0" y="67807"/>
                    <a:pt x="67807" y="0"/>
                    <a:pt x="151452" y="0"/>
                  </a:cubicBezTo>
                  <a:lnTo>
                    <a:pt x="1665940" y="0"/>
                  </a:lnTo>
                  <a:cubicBezTo>
                    <a:pt x="1749585" y="0"/>
                    <a:pt x="1817392" y="67807"/>
                    <a:pt x="1817392" y="151452"/>
                  </a:cubicBezTo>
                  <a:lnTo>
                    <a:pt x="1817392" y="757244"/>
                  </a:lnTo>
                  <a:cubicBezTo>
                    <a:pt x="1817392" y="840889"/>
                    <a:pt x="1749585" y="908696"/>
                    <a:pt x="1665940" y="908696"/>
                  </a:cubicBezTo>
                  <a:lnTo>
                    <a:pt x="151452" y="908696"/>
                  </a:lnTo>
                  <a:cubicBezTo>
                    <a:pt x="67807" y="908696"/>
                    <a:pt x="0" y="840889"/>
                    <a:pt x="0" y="757244"/>
                  </a:cubicBezTo>
                  <a:lnTo>
                    <a:pt x="0" y="151452"/>
                  </a:lnTo>
                  <a:close/>
                </a:path>
              </a:pathLst>
            </a:custGeom>
            <a:solidFill>
              <a:schemeClr val="accent6">
                <a:lumMod val="60000"/>
                <a:lumOff val="40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51344" tIns="51344" rIns="51344" bIns="51344" numCol="1" spcCol="1270" anchor="ctr" anchorCtr="0">
              <a:noAutofit/>
            </a:bodyPr>
            <a:lstStyle/>
            <a:p>
              <a:pPr marL="0" lvl="0" indent="0" algn="ctr" defTabSz="488950">
                <a:lnSpc>
                  <a:spcPct val="90000"/>
                </a:lnSpc>
                <a:spcBef>
                  <a:spcPct val="0"/>
                </a:spcBef>
                <a:spcAft>
                  <a:spcPct val="35000"/>
                </a:spcAft>
                <a:buNone/>
              </a:pPr>
              <a:r>
                <a:rPr lang="pt-BR" sz="1600" b="1" kern="1200">
                  <a:latin typeface="Source Sans Pro Light" panose="020B0403030403020204" pitchFamily="34" charset="0"/>
                  <a:ea typeface="Source Sans Pro Light" panose="020B0403030403020204" pitchFamily="34" charset="0"/>
                  <a:cs typeface="Arial" panose="020B0604020202020204" pitchFamily="34" charset="0"/>
                </a:rPr>
                <a:t>QUIDITÁ M</a:t>
              </a:r>
              <a:r>
                <a:rPr lang="pt-BR" sz="1600" b="1">
                  <a:latin typeface="Source Sans Pro Light" panose="020B0403030403020204" pitchFamily="34" charset="0"/>
                  <a:ea typeface="Source Sans Pro Light" panose="020B0403030403020204" pitchFamily="34" charset="0"/>
                  <a:cs typeface="Arial" panose="020B0604020202020204" pitchFamily="34" charset="0"/>
                </a:rPr>
                <a:t>ÓVEIS LTDA.</a:t>
              </a:r>
              <a:endParaRPr lang="pt-BR" sz="1600" b="1" kern="1200">
                <a:latin typeface="Source Sans Pro Light" panose="020B0403030403020204" pitchFamily="34" charset="0"/>
                <a:ea typeface="Source Sans Pro Light" panose="020B0403030403020204" pitchFamily="34" charset="0"/>
                <a:cs typeface="Arial" panose="020B0604020202020204" pitchFamily="34" charset="0"/>
              </a:endParaRPr>
            </a:p>
            <a:p>
              <a:pPr algn="ctr" defTabSz="488950">
                <a:lnSpc>
                  <a:spcPct val="90000"/>
                </a:lnSpc>
                <a:spcBef>
                  <a:spcPct val="0"/>
                </a:spcBef>
                <a:spcAft>
                  <a:spcPct val="35000"/>
                </a:spcAft>
              </a:pPr>
              <a:r>
                <a:rPr lang="pt-BR" sz="1400" i="1">
                  <a:latin typeface="Source Sans Pro Light" panose="020B0403030403020204" pitchFamily="34" charset="0"/>
                </a:rPr>
                <a:t>(CNPJ 	01.020.875/0001-18)</a:t>
              </a:r>
            </a:p>
          </p:txBody>
        </p:sp>
        <p:sp>
          <p:nvSpPr>
            <p:cNvPr id="24" name="Flowchart: Connector 21">
              <a:extLst>
                <a:ext uri="{FF2B5EF4-FFF2-40B4-BE49-F238E27FC236}">
                  <a16:creationId xmlns:a16="http://schemas.microsoft.com/office/drawing/2014/main" id="{910CB5EF-654C-4D2E-8901-B7DB84D3DDA9}"/>
                </a:ext>
              </a:extLst>
            </p:cNvPr>
            <p:cNvSpPr/>
            <p:nvPr/>
          </p:nvSpPr>
          <p:spPr>
            <a:xfrm>
              <a:off x="901912" y="2184549"/>
              <a:ext cx="474945" cy="381652"/>
            </a:xfrm>
            <a:prstGeom prst="flowChartConnector">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20118" tIns="20118" rIns="20118" bIns="20118" numCol="1" spcCol="1270" anchor="ctr" anchorCtr="0">
              <a:noAutofit/>
            </a:bodyPr>
            <a:lstStyle/>
            <a:p>
              <a:pPr marL="0" lvl="0" indent="0" algn="ctr" defTabSz="355600">
                <a:lnSpc>
                  <a:spcPct val="90000"/>
                </a:lnSpc>
                <a:spcBef>
                  <a:spcPct val="0"/>
                </a:spcBef>
                <a:spcAft>
                  <a:spcPct val="35000"/>
                </a:spcAft>
                <a:buNone/>
              </a:pPr>
              <a:r>
                <a:rPr lang="pt-BR" sz="1100" b="1" kern="12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46%</a:t>
              </a:r>
              <a:endParaRPr lang="en-US" sz="1100" b="1" kern="12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25" name="Freeform: Shape 22">
              <a:extLst>
                <a:ext uri="{FF2B5EF4-FFF2-40B4-BE49-F238E27FC236}">
                  <a16:creationId xmlns:a16="http://schemas.microsoft.com/office/drawing/2014/main" id="{0CC60EFB-A8F5-4E57-9C8C-6F077BB8BCB0}"/>
                </a:ext>
              </a:extLst>
            </p:cNvPr>
            <p:cNvSpPr/>
            <p:nvPr/>
          </p:nvSpPr>
          <p:spPr>
            <a:xfrm>
              <a:off x="352465" y="1256949"/>
              <a:ext cx="1509512" cy="577771"/>
            </a:xfrm>
            <a:custGeom>
              <a:avLst/>
              <a:gdLst>
                <a:gd name="connsiteX0" fmla="*/ 0 w 1817392"/>
                <a:gd name="connsiteY0" fmla="*/ 151452 h 908696"/>
                <a:gd name="connsiteX1" fmla="*/ 151452 w 1817392"/>
                <a:gd name="connsiteY1" fmla="*/ 0 h 908696"/>
                <a:gd name="connsiteX2" fmla="*/ 1665940 w 1817392"/>
                <a:gd name="connsiteY2" fmla="*/ 0 h 908696"/>
                <a:gd name="connsiteX3" fmla="*/ 1817392 w 1817392"/>
                <a:gd name="connsiteY3" fmla="*/ 151452 h 908696"/>
                <a:gd name="connsiteX4" fmla="*/ 1817392 w 1817392"/>
                <a:gd name="connsiteY4" fmla="*/ 757244 h 908696"/>
                <a:gd name="connsiteX5" fmla="*/ 1665940 w 1817392"/>
                <a:gd name="connsiteY5" fmla="*/ 908696 h 908696"/>
                <a:gd name="connsiteX6" fmla="*/ 151452 w 1817392"/>
                <a:gd name="connsiteY6" fmla="*/ 908696 h 908696"/>
                <a:gd name="connsiteX7" fmla="*/ 0 w 1817392"/>
                <a:gd name="connsiteY7" fmla="*/ 757244 h 908696"/>
                <a:gd name="connsiteX8" fmla="*/ 0 w 1817392"/>
                <a:gd name="connsiteY8" fmla="*/ 151452 h 90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7392" h="908696">
                  <a:moveTo>
                    <a:pt x="0" y="151452"/>
                  </a:moveTo>
                  <a:cubicBezTo>
                    <a:pt x="0" y="67807"/>
                    <a:pt x="67807" y="0"/>
                    <a:pt x="151452" y="0"/>
                  </a:cubicBezTo>
                  <a:lnTo>
                    <a:pt x="1665940" y="0"/>
                  </a:lnTo>
                  <a:cubicBezTo>
                    <a:pt x="1749585" y="0"/>
                    <a:pt x="1817392" y="67807"/>
                    <a:pt x="1817392" y="151452"/>
                  </a:cubicBezTo>
                  <a:lnTo>
                    <a:pt x="1817392" y="757244"/>
                  </a:lnTo>
                  <a:cubicBezTo>
                    <a:pt x="1817392" y="840889"/>
                    <a:pt x="1749585" y="908696"/>
                    <a:pt x="1665940" y="908696"/>
                  </a:cubicBezTo>
                  <a:lnTo>
                    <a:pt x="151452" y="908696"/>
                  </a:lnTo>
                  <a:cubicBezTo>
                    <a:pt x="67807" y="908696"/>
                    <a:pt x="0" y="840889"/>
                    <a:pt x="0" y="757244"/>
                  </a:cubicBezTo>
                  <a:lnTo>
                    <a:pt x="0" y="151452"/>
                  </a:lnTo>
                  <a:close/>
                </a:path>
              </a:pathLst>
            </a:custGeom>
            <a:solidFill>
              <a:schemeClr val="accent5">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51344" tIns="51344" rIns="51344" bIns="51344" numCol="1" spcCol="1270" anchor="ctr" anchorCtr="0">
              <a:noAutofit/>
            </a:bodyPr>
            <a:lstStyle/>
            <a:p>
              <a:pPr marL="0" lvl="0" indent="0" algn="ctr" defTabSz="488950">
                <a:lnSpc>
                  <a:spcPct val="90000"/>
                </a:lnSpc>
                <a:spcBef>
                  <a:spcPct val="0"/>
                </a:spcBef>
                <a:spcAft>
                  <a:spcPct val="35000"/>
                </a:spcAft>
                <a:buNone/>
              </a:pPr>
              <a:r>
                <a:rPr lang="pt-BR" sz="1100" b="1" dirty="0">
                  <a:latin typeface="Source Sans Pro Light" panose="020B0403030403020204" pitchFamily="34" charset="0"/>
                  <a:ea typeface="Source Sans Pro Light" panose="020B0403030403020204" pitchFamily="34" charset="0"/>
                  <a:cs typeface="Arial" panose="020B0604020202020204" pitchFamily="34" charset="0"/>
                </a:rPr>
                <a:t>GENUÍNO MASSOCHIN</a:t>
              </a:r>
            </a:p>
            <a:p>
              <a:pPr marL="0" lvl="0" indent="0" algn="ctr" defTabSz="488950">
                <a:lnSpc>
                  <a:spcPct val="90000"/>
                </a:lnSpc>
                <a:spcBef>
                  <a:spcPct val="0"/>
                </a:spcBef>
                <a:spcAft>
                  <a:spcPct val="35000"/>
                </a:spcAft>
                <a:buNone/>
              </a:pPr>
              <a:r>
                <a:rPr lang="pt-BR" sz="1100" b="1" kern="1200" dirty="0">
                  <a:latin typeface="Source Sans Pro Light" panose="020B0403030403020204" pitchFamily="34" charset="0"/>
                  <a:ea typeface="Source Sans Pro Light" panose="020B0403030403020204" pitchFamily="34" charset="0"/>
                  <a:cs typeface="Arial" panose="020B0604020202020204" pitchFamily="34" charset="0"/>
                </a:rPr>
                <a:t>R$ 95.798,20</a:t>
              </a:r>
              <a:endParaRPr lang="en-US" sz="1100" b="1" kern="1200" dirty="0">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26" name="Flowchart: Connector 24">
              <a:extLst>
                <a:ext uri="{FF2B5EF4-FFF2-40B4-BE49-F238E27FC236}">
                  <a16:creationId xmlns:a16="http://schemas.microsoft.com/office/drawing/2014/main" id="{B0A9B0CF-6DFF-4B23-A4DD-69F4E4668247}"/>
                </a:ext>
              </a:extLst>
            </p:cNvPr>
            <p:cNvSpPr/>
            <p:nvPr/>
          </p:nvSpPr>
          <p:spPr>
            <a:xfrm>
              <a:off x="2311296" y="2207235"/>
              <a:ext cx="474945" cy="381652"/>
            </a:xfrm>
            <a:prstGeom prst="flowChartConnector">
              <a:avLst/>
            </a:prstGeom>
            <a:ln>
              <a:solidFill>
                <a:schemeClr val="accent1">
                  <a:lumMod val="75000"/>
                </a:schemeClr>
              </a:solidFill>
            </a:ln>
          </p:spPr>
          <p:style>
            <a:lnRef idx="2">
              <a:schemeClr val="accent1"/>
            </a:lnRef>
            <a:fillRef idx="1">
              <a:schemeClr val="lt1"/>
            </a:fillRef>
            <a:effectRef idx="0">
              <a:schemeClr val="accent1"/>
            </a:effectRef>
            <a:fontRef idx="minor">
              <a:schemeClr val="dk1"/>
            </a:fontRef>
          </p:style>
          <p:txBody>
            <a:bodyPr spcFirstLastPara="0" vert="horz" wrap="square" lIns="20118" tIns="20118" rIns="20118" bIns="20118" numCol="1" spcCol="1270" anchor="ctr" anchorCtr="0">
              <a:noAutofit/>
            </a:bodyPr>
            <a:lstStyle/>
            <a:p>
              <a:pPr marL="0" lvl="0" indent="0" algn="ctr" defTabSz="355600">
                <a:lnSpc>
                  <a:spcPct val="90000"/>
                </a:lnSpc>
                <a:spcBef>
                  <a:spcPct val="0"/>
                </a:spcBef>
                <a:spcAft>
                  <a:spcPct val="35000"/>
                </a:spcAft>
                <a:buNone/>
              </a:pPr>
              <a:r>
                <a:rPr lang="pt-BR" sz="1100" b="1" kern="12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54%</a:t>
              </a:r>
              <a:endParaRPr lang="en-US" sz="1100" b="1" kern="12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27" name="Freeform: Shape 26">
              <a:extLst>
                <a:ext uri="{FF2B5EF4-FFF2-40B4-BE49-F238E27FC236}">
                  <a16:creationId xmlns:a16="http://schemas.microsoft.com/office/drawing/2014/main" id="{145967F6-9F55-4F6E-B28A-CFDE9FC24022}"/>
                </a:ext>
              </a:extLst>
            </p:cNvPr>
            <p:cNvSpPr/>
            <p:nvPr/>
          </p:nvSpPr>
          <p:spPr>
            <a:xfrm>
              <a:off x="1974172" y="1256949"/>
              <a:ext cx="1509513" cy="577771"/>
            </a:xfrm>
            <a:custGeom>
              <a:avLst/>
              <a:gdLst>
                <a:gd name="connsiteX0" fmla="*/ 0 w 1817392"/>
                <a:gd name="connsiteY0" fmla="*/ 151452 h 908696"/>
                <a:gd name="connsiteX1" fmla="*/ 151452 w 1817392"/>
                <a:gd name="connsiteY1" fmla="*/ 0 h 908696"/>
                <a:gd name="connsiteX2" fmla="*/ 1665940 w 1817392"/>
                <a:gd name="connsiteY2" fmla="*/ 0 h 908696"/>
                <a:gd name="connsiteX3" fmla="*/ 1817392 w 1817392"/>
                <a:gd name="connsiteY3" fmla="*/ 151452 h 908696"/>
                <a:gd name="connsiteX4" fmla="*/ 1817392 w 1817392"/>
                <a:gd name="connsiteY4" fmla="*/ 757244 h 908696"/>
                <a:gd name="connsiteX5" fmla="*/ 1665940 w 1817392"/>
                <a:gd name="connsiteY5" fmla="*/ 908696 h 908696"/>
                <a:gd name="connsiteX6" fmla="*/ 151452 w 1817392"/>
                <a:gd name="connsiteY6" fmla="*/ 908696 h 908696"/>
                <a:gd name="connsiteX7" fmla="*/ 0 w 1817392"/>
                <a:gd name="connsiteY7" fmla="*/ 757244 h 908696"/>
                <a:gd name="connsiteX8" fmla="*/ 0 w 1817392"/>
                <a:gd name="connsiteY8" fmla="*/ 151452 h 90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17392" h="908696">
                  <a:moveTo>
                    <a:pt x="0" y="151452"/>
                  </a:moveTo>
                  <a:cubicBezTo>
                    <a:pt x="0" y="67807"/>
                    <a:pt x="67807" y="0"/>
                    <a:pt x="151452" y="0"/>
                  </a:cubicBezTo>
                  <a:lnTo>
                    <a:pt x="1665940" y="0"/>
                  </a:lnTo>
                  <a:cubicBezTo>
                    <a:pt x="1749585" y="0"/>
                    <a:pt x="1817392" y="67807"/>
                    <a:pt x="1817392" y="151452"/>
                  </a:cubicBezTo>
                  <a:lnTo>
                    <a:pt x="1817392" y="757244"/>
                  </a:lnTo>
                  <a:cubicBezTo>
                    <a:pt x="1817392" y="840889"/>
                    <a:pt x="1749585" y="908696"/>
                    <a:pt x="1665940" y="908696"/>
                  </a:cubicBezTo>
                  <a:lnTo>
                    <a:pt x="151452" y="908696"/>
                  </a:lnTo>
                  <a:cubicBezTo>
                    <a:pt x="67807" y="908696"/>
                    <a:pt x="0" y="840889"/>
                    <a:pt x="0" y="757244"/>
                  </a:cubicBezTo>
                  <a:lnTo>
                    <a:pt x="0" y="151452"/>
                  </a:lnTo>
                  <a:close/>
                </a:path>
              </a:pathLst>
            </a:custGeom>
            <a:solidFill>
              <a:schemeClr val="accent5">
                <a:lumMod val="75000"/>
              </a:schemeClr>
            </a:soli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51344" tIns="51344" rIns="51344" bIns="51344" numCol="1" spcCol="1270" anchor="ctr" anchorCtr="0">
              <a:noAutofit/>
            </a:bodyPr>
            <a:lstStyle/>
            <a:p>
              <a:pPr marL="0" lvl="0" indent="0" algn="ctr" defTabSz="488950">
                <a:lnSpc>
                  <a:spcPct val="90000"/>
                </a:lnSpc>
                <a:spcBef>
                  <a:spcPct val="0"/>
                </a:spcBef>
                <a:spcAft>
                  <a:spcPct val="35000"/>
                </a:spcAft>
                <a:buNone/>
              </a:pPr>
              <a:r>
                <a:rPr lang="pt-BR" sz="1100" b="1">
                  <a:latin typeface="Source Sans Pro Light" panose="020B0403030403020204" pitchFamily="34" charset="0"/>
                  <a:ea typeface="Source Sans Pro Light" panose="020B0403030403020204" pitchFamily="34" charset="0"/>
                  <a:cs typeface="Arial" panose="020B0604020202020204" pitchFamily="34" charset="0"/>
                </a:rPr>
                <a:t>VALDECIR MAZZOCHIN</a:t>
              </a:r>
            </a:p>
            <a:p>
              <a:pPr marL="0" lvl="0" indent="0" algn="ctr" defTabSz="488950">
                <a:lnSpc>
                  <a:spcPct val="90000"/>
                </a:lnSpc>
                <a:spcBef>
                  <a:spcPct val="0"/>
                </a:spcBef>
                <a:spcAft>
                  <a:spcPct val="35000"/>
                </a:spcAft>
                <a:buNone/>
              </a:pPr>
              <a:r>
                <a:rPr lang="pt-BR" sz="1100" b="1" kern="1200">
                  <a:latin typeface="Source Sans Pro Light" panose="020B0403030403020204" pitchFamily="34" charset="0"/>
                  <a:ea typeface="Source Sans Pro Light" panose="020B0403030403020204" pitchFamily="34" charset="0"/>
                  <a:cs typeface="Arial" panose="020B0604020202020204" pitchFamily="34" charset="0"/>
                </a:rPr>
                <a:t>R$ 114.201,80</a:t>
              </a:r>
              <a:endParaRPr lang="en-US" sz="1100" b="1" kern="1200">
                <a:latin typeface="Source Sans Pro Light" panose="020B0403030403020204" pitchFamily="34" charset="0"/>
                <a:ea typeface="Source Sans Pro Light" panose="020B0403030403020204" pitchFamily="34" charset="0"/>
                <a:cs typeface="Arial" panose="020B0604020202020204" pitchFamily="34" charset="0"/>
              </a:endParaRPr>
            </a:p>
          </p:txBody>
        </p:sp>
      </p:grpSp>
      <p:cxnSp>
        <p:nvCxnSpPr>
          <p:cNvPr id="30" name="Conector reto 32">
            <a:extLst>
              <a:ext uri="{FF2B5EF4-FFF2-40B4-BE49-F238E27FC236}">
                <a16:creationId xmlns:a16="http://schemas.microsoft.com/office/drawing/2014/main" id="{2044FF9C-1C59-4787-A05C-E482820DE52E}"/>
              </a:ext>
            </a:extLst>
          </p:cNvPr>
          <p:cNvCxnSpPr>
            <a:cxnSpLocks/>
          </p:cNvCxnSpPr>
          <p:nvPr/>
        </p:nvCxnSpPr>
        <p:spPr>
          <a:xfrm>
            <a:off x="4208904" y="3775319"/>
            <a:ext cx="0" cy="48842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Conector reto 36">
            <a:extLst>
              <a:ext uri="{FF2B5EF4-FFF2-40B4-BE49-F238E27FC236}">
                <a16:creationId xmlns:a16="http://schemas.microsoft.com/office/drawing/2014/main" id="{CA39B60D-2AA7-445B-82AB-60A65E4A1DD0}"/>
              </a:ext>
            </a:extLst>
          </p:cNvPr>
          <p:cNvCxnSpPr>
            <a:cxnSpLocks/>
          </p:cNvCxnSpPr>
          <p:nvPr/>
        </p:nvCxnSpPr>
        <p:spPr>
          <a:xfrm>
            <a:off x="4208904" y="4276057"/>
            <a:ext cx="1727051" cy="6071"/>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de Seta Reta 38">
            <a:extLst>
              <a:ext uri="{FF2B5EF4-FFF2-40B4-BE49-F238E27FC236}">
                <a16:creationId xmlns:a16="http://schemas.microsoft.com/office/drawing/2014/main" id="{05A7346E-1424-48B6-9B69-7B8F8C74F9E0}"/>
              </a:ext>
            </a:extLst>
          </p:cNvPr>
          <p:cNvCxnSpPr>
            <a:cxnSpLocks/>
          </p:cNvCxnSpPr>
          <p:nvPr/>
        </p:nvCxnSpPr>
        <p:spPr>
          <a:xfrm>
            <a:off x="5072429" y="4290482"/>
            <a:ext cx="0" cy="409648"/>
          </a:xfrm>
          <a:prstGeom prst="straightConnector1">
            <a:avLst/>
          </a:prstGeom>
          <a:ln>
            <a:solidFill>
              <a:schemeClr val="accent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Conector reto 32">
            <a:extLst>
              <a:ext uri="{FF2B5EF4-FFF2-40B4-BE49-F238E27FC236}">
                <a16:creationId xmlns:a16="http://schemas.microsoft.com/office/drawing/2014/main" id="{5CB3A644-9080-49BD-9455-9521E11FC920}"/>
              </a:ext>
            </a:extLst>
          </p:cNvPr>
          <p:cNvCxnSpPr>
            <a:cxnSpLocks/>
          </p:cNvCxnSpPr>
          <p:nvPr/>
        </p:nvCxnSpPr>
        <p:spPr>
          <a:xfrm>
            <a:off x="5935955" y="3802059"/>
            <a:ext cx="0" cy="488423"/>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Conector reto 3">
            <a:extLst>
              <a:ext uri="{FF2B5EF4-FFF2-40B4-BE49-F238E27FC236}">
                <a16:creationId xmlns:a16="http://schemas.microsoft.com/office/drawing/2014/main" id="{089C2A0D-21F7-4FBA-A197-66A68ED56044}"/>
              </a:ext>
            </a:extLst>
          </p:cNvPr>
          <p:cNvCxnSpPr>
            <a:cxnSpLocks/>
          </p:cNvCxnSpPr>
          <p:nvPr/>
        </p:nvCxnSpPr>
        <p:spPr>
          <a:xfrm>
            <a:off x="5945518" y="2692512"/>
            <a:ext cx="0" cy="556442"/>
          </a:xfrm>
          <a:prstGeom prst="line">
            <a:avLst/>
          </a:prstGeom>
          <a:ln>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37" name="Text Placeholder 1">
            <a:extLst>
              <a:ext uri="{FF2B5EF4-FFF2-40B4-BE49-F238E27FC236}">
                <a16:creationId xmlns:a16="http://schemas.microsoft.com/office/drawing/2014/main" id="{AECA8C38-BF50-4B5E-8DC7-F108B18345DF}"/>
              </a:ext>
            </a:extLst>
          </p:cNvPr>
          <p:cNvSpPr txBox="1">
            <a:spLocks/>
          </p:cNvSpPr>
          <p:nvPr/>
        </p:nvSpPr>
        <p:spPr>
          <a:xfrm>
            <a:off x="710081" y="749290"/>
            <a:ext cx="7483153" cy="48635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1"/>
              </a:spcBef>
              <a:buFont typeface="Arial"/>
              <a:buNone/>
              <a:defRPr sz="195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514352"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8572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12001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15430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18859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8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7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652"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r>
              <a:rPr lang="en-US" sz="2400" b="1">
                <a:latin typeface="Source Sans Pro" panose="020B0503030403020204" pitchFamily="34" charset="0"/>
                <a:ea typeface="Source Sans Pro" panose="020B0503030403020204" pitchFamily="34" charset="0"/>
              </a:rPr>
              <a:t>2.2 Estrutura </a:t>
            </a:r>
            <a:r>
              <a:rPr lang="en-US" sz="2400" b="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Societária</a:t>
            </a:r>
          </a:p>
        </p:txBody>
      </p:sp>
    </p:spTree>
    <p:extLst>
      <p:ext uri="{BB962C8B-B14F-4D97-AF65-F5344CB8AC3E}">
        <p14:creationId xmlns:p14="http://schemas.microsoft.com/office/powerpoint/2010/main" val="1222412933"/>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8742">
            <a:extLst>
              <a:ext uri="{FF2B5EF4-FFF2-40B4-BE49-F238E27FC236}">
                <a16:creationId xmlns:a16="http://schemas.microsoft.com/office/drawing/2014/main" id="{EDE5656E-DB75-4EC1-B89A-F65C99E06D4B}"/>
              </a:ext>
            </a:extLst>
          </p:cNvPr>
          <p:cNvSpPr/>
          <p:nvPr/>
        </p:nvSpPr>
        <p:spPr>
          <a:xfrm flipV="1">
            <a:off x="995033" y="2186898"/>
            <a:ext cx="3424301" cy="0"/>
          </a:xfrm>
          <a:prstGeom prst="line">
            <a:avLst/>
          </a:prstGeom>
          <a:noFill/>
          <a:ln w="25400" cap="flat">
            <a:solidFill>
              <a:schemeClr val="accent5">
                <a:lumMod val="50000"/>
              </a:schemeClr>
            </a:solidFill>
            <a:prstDash val="solid"/>
            <a:miter lim="400000"/>
          </a:ln>
          <a:effec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8582">
              <a:defRPr sz="1200">
                <a:latin typeface="Helvetica"/>
                <a:ea typeface="Helvetica"/>
                <a:cs typeface="Helvetica"/>
                <a:sym typeface="Helvetica"/>
              </a:defRPr>
            </a:pPr>
            <a:endParaRPr lang="pt-BR" sz="900">
              <a:solidFill>
                <a:sysClr val="windowText" lastClr="000000"/>
              </a:solidFill>
              <a:latin typeface="Source Sans Pro" panose="020B0503030403020204" pitchFamily="34" charset="0"/>
              <a:ea typeface="Source Sans Pro" panose="020B0503030403020204" pitchFamily="34" charset="0"/>
            </a:endParaRPr>
          </a:p>
        </p:txBody>
      </p:sp>
      <p:sp>
        <p:nvSpPr>
          <p:cNvPr id="27" name="Shape 8723">
            <a:extLst>
              <a:ext uri="{FF2B5EF4-FFF2-40B4-BE49-F238E27FC236}">
                <a16:creationId xmlns:a16="http://schemas.microsoft.com/office/drawing/2014/main" id="{927139E1-17B4-489D-9985-D32B9976A1E9}"/>
              </a:ext>
            </a:extLst>
          </p:cNvPr>
          <p:cNvSpPr/>
          <p:nvPr/>
        </p:nvSpPr>
        <p:spPr>
          <a:xfrm>
            <a:off x="1177487" y="1286319"/>
            <a:ext cx="3059391" cy="900579"/>
          </a:xfrm>
          <a:prstGeom prst="rect">
            <a:avLst/>
          </a:prstGeom>
          <a:noFill/>
          <a:ln w="12700" cap="flat">
            <a:noFill/>
            <a:miter lim="400000"/>
          </a:ln>
          <a:effectLst/>
          <a:extLst>
            <a:ext uri="{C572A759-6A51-4108-AA02-DFA0A04FC94B}">
              <ma14:wrappingTextBoxFlag xmlns="" xmlns:lc="http://schemas.openxmlformats.org/drawingml/2006/lockedCanvas" xmlns:ma14="http://schemas.microsoft.com/office/mac/drawingml/2011/main" val="1"/>
            </a:ext>
          </a:extLst>
        </p:spPr>
        <p:txBody>
          <a:bodyPr wrap="square" lIns="0" tIns="0" rIns="0" bIns="0" numCol="1"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defRPr sz="1800">
                <a:solidFill>
                  <a:srgbClr val="000000"/>
                </a:solidFill>
              </a:defRPr>
            </a:pPr>
            <a:r>
              <a:rPr lang="pt-BR" sz="2400" b="1" dirty="0">
                <a:latin typeface="Source Sans Pro Light" panose="020B0403030403020204" pitchFamily="34" charset="0"/>
              </a:rPr>
              <a:t>QUIDITÁ MÓVEIS LTDA.</a:t>
            </a:r>
          </a:p>
          <a:p>
            <a:pPr lvl="0" algn="ctr">
              <a:defRPr sz="1800">
                <a:solidFill>
                  <a:srgbClr val="000000"/>
                </a:solidFill>
              </a:defRPr>
            </a:pPr>
            <a:r>
              <a:rPr lang="pt-BR" sz="1600" b="1" dirty="0">
                <a:latin typeface="Source Sans Pro Light" panose="020B0403030403020204" pitchFamily="34" charset="0"/>
              </a:rPr>
              <a:t>(CNPJ: 01.020.875/0001-18)</a:t>
            </a:r>
          </a:p>
        </p:txBody>
      </p:sp>
      <p:sp>
        <p:nvSpPr>
          <p:cNvPr id="29" name="Text Placeholder 1">
            <a:extLst>
              <a:ext uri="{FF2B5EF4-FFF2-40B4-BE49-F238E27FC236}">
                <a16:creationId xmlns:a16="http://schemas.microsoft.com/office/drawing/2014/main" id="{26A572AC-D784-403E-954A-FB4F2607B5C7}"/>
              </a:ext>
            </a:extLst>
          </p:cNvPr>
          <p:cNvSpPr txBox="1">
            <a:spLocks/>
          </p:cNvSpPr>
          <p:nvPr/>
        </p:nvSpPr>
        <p:spPr>
          <a:xfrm>
            <a:off x="710081" y="749290"/>
            <a:ext cx="7483153" cy="48635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1"/>
              </a:spcBef>
              <a:buFont typeface="Arial"/>
              <a:buNone/>
              <a:defRPr sz="195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514352"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8572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12001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15430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18859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8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7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652"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r>
              <a:rPr lang="en-US" sz="2400" b="1">
                <a:latin typeface="Source Sans Pro" panose="020B0503030403020204" pitchFamily="34" charset="0"/>
                <a:ea typeface="Source Sans Pro" panose="020B0503030403020204" pitchFamily="34" charset="0"/>
              </a:rPr>
              <a:t>2.3 Estabelecimentos - </a:t>
            </a:r>
            <a:r>
              <a:rPr lang="en-US" sz="2400" b="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Localização</a:t>
            </a:r>
          </a:p>
        </p:txBody>
      </p:sp>
      <p:sp>
        <p:nvSpPr>
          <p:cNvPr id="31" name="TextBox 289">
            <a:extLst>
              <a:ext uri="{FF2B5EF4-FFF2-40B4-BE49-F238E27FC236}">
                <a16:creationId xmlns:a16="http://schemas.microsoft.com/office/drawing/2014/main" id="{73F30F46-31EA-45D5-8266-E29588D3D091}"/>
              </a:ext>
            </a:extLst>
          </p:cNvPr>
          <p:cNvSpPr txBox="1"/>
          <p:nvPr/>
        </p:nvSpPr>
        <p:spPr>
          <a:xfrm>
            <a:off x="1194661" y="2510399"/>
            <a:ext cx="3461911" cy="4053417"/>
          </a:xfrm>
          <a:prstGeom prst="rect">
            <a:avLst/>
          </a:prstGeom>
          <a:noFill/>
        </p:spPr>
        <p:txBody>
          <a:bodyPr wrap="square" rtlCol="1">
            <a:spAutoFit/>
          </a:bodyPr>
          <a:lstStyle/>
          <a:p>
            <a:pPr>
              <a:lnSpc>
                <a:spcPct val="90000"/>
              </a:lnSpc>
            </a:pP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Open Sans" charset="0"/>
                <a:sym typeface="Open Sans" charset="0"/>
              </a:rPr>
              <a:t>Sociedade Empresária Limitada</a:t>
            </a:r>
          </a:p>
          <a:p>
            <a:pPr>
              <a:lnSpc>
                <a:spcPct val="90000"/>
              </a:lnSpc>
            </a:pPr>
            <a:endPar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Open Sans" charset="0"/>
              <a:sym typeface="Open Sans" charset="0"/>
            </a:endParaRPr>
          </a:p>
          <a:p>
            <a:pPr>
              <a:lnSpc>
                <a:spcPct val="90000"/>
              </a:lnSpc>
            </a:pP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Open Sans" charset="0"/>
                <a:sym typeface="Open Sans" charset="0"/>
              </a:rPr>
              <a:t>Rodovia RS 470, Km 202,42, s/nº - Bento Gonçalves/RS</a:t>
            </a:r>
          </a:p>
          <a:p>
            <a:pPr>
              <a:lnSpc>
                <a:spcPct val="90000"/>
              </a:lnSpc>
            </a:pPr>
            <a:endPar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Open Sans" charset="0"/>
              <a:sym typeface="Open Sans" charset="0"/>
            </a:endParaRPr>
          </a:p>
          <a:p>
            <a:pPr>
              <a:lnSpc>
                <a:spcPct val="90000"/>
              </a:lnSpc>
            </a:pP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Open Sans" charset="0"/>
                <a:sym typeface="Open Sans" charset="0"/>
              </a:rPr>
              <a:t>Capital Social: R$ 210.000,00.</a:t>
            </a:r>
          </a:p>
          <a:p>
            <a:pPr>
              <a:lnSpc>
                <a:spcPct val="90000"/>
              </a:lnSpc>
            </a:pPr>
            <a:endParaRPr lang="pt-BR" sz="1100" b="1"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endParaRPr>
          </a:p>
          <a:p>
            <a:pPr algn="just">
              <a:lnSpc>
                <a:spcPct val="90000"/>
              </a:lnSpc>
            </a:pP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Open Sans" charset="0"/>
                <a:sym typeface="Open Sans" charset="0"/>
              </a:rPr>
              <a:t>Objeto social: (a) </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rPr>
              <a:t>fabricação de móveis com predominância de madeira.</a:t>
            </a:r>
          </a:p>
          <a:p>
            <a:pPr algn="just">
              <a:lnSpc>
                <a:spcPct val="9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endParaRPr>
          </a:p>
          <a:p>
            <a:pPr algn="just">
              <a:lnSpc>
                <a:spcPct val="9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endParaRPr>
          </a:p>
          <a:p>
            <a:pPr algn="just">
              <a:lnSpc>
                <a:spcPct val="9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endParaRPr>
          </a:p>
          <a:p>
            <a:pPr algn="just">
              <a:lnSpc>
                <a:spcPct val="9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endParaRPr>
          </a:p>
          <a:p>
            <a:pPr algn="just">
              <a:lnSpc>
                <a:spcPct val="9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endParaRPr>
          </a:p>
          <a:p>
            <a:pPr algn="just">
              <a:lnSpc>
                <a:spcPct val="9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endParaRPr>
          </a:p>
          <a:p>
            <a:pPr algn="just">
              <a:lnSpc>
                <a:spcPct val="9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endParaRPr>
          </a:p>
          <a:p>
            <a:pPr algn="just">
              <a:lnSpc>
                <a:spcPct val="9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endParaRPr>
          </a:p>
          <a:p>
            <a:pPr algn="just">
              <a:lnSpc>
                <a:spcPct val="9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endParaRPr>
          </a:p>
          <a:p>
            <a:pPr algn="just">
              <a:lnSpc>
                <a:spcPct val="9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endParaRPr>
          </a:p>
          <a:p>
            <a:pPr algn="just">
              <a:lnSpc>
                <a:spcPct val="9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endParaRPr>
          </a:p>
          <a:p>
            <a:pPr algn="just">
              <a:lnSpc>
                <a:spcPct val="9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endParaRPr>
          </a:p>
          <a:p>
            <a:pPr algn="just">
              <a:lnSpc>
                <a:spcPct val="9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endParaRPr>
          </a:p>
          <a:p>
            <a:pPr algn="just">
              <a:lnSpc>
                <a:spcPct val="9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endParaRPr>
          </a:p>
          <a:p>
            <a:pPr algn="just">
              <a:lnSpc>
                <a:spcPct val="9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Open Sans" charset="0"/>
              <a:sym typeface="Open Sans" charset="0"/>
            </a:endParaRPr>
          </a:p>
          <a:p>
            <a:pPr algn="just">
              <a:lnSpc>
                <a:spcPct val="90000"/>
              </a:lnSpc>
            </a:pPr>
            <a:endPar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endParaRPr>
          </a:p>
          <a:p>
            <a:pPr algn="just">
              <a:lnSpc>
                <a:spcPct val="90000"/>
              </a:lnSpc>
            </a:pPr>
            <a:r>
              <a:rPr lang="pt-BR" sz="1100" i="1"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A Recuperanda conta com um </a:t>
            </a:r>
            <a:r>
              <a:rPr lang="pt-BR" sz="1100" b="1" i="1" dirty="0">
                <a:solidFill>
                  <a:schemeClr val="accent6">
                    <a:lumMod val="75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parque industrial</a:t>
            </a:r>
            <a:r>
              <a:rPr lang="pt-BR" sz="1100" i="1"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 de aproximadamente </a:t>
            </a:r>
            <a:r>
              <a:rPr lang="pt-BR" sz="1100" b="1" i="1" dirty="0">
                <a:solidFill>
                  <a:schemeClr val="accent6">
                    <a:lumMod val="75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6.000 m²</a:t>
            </a:r>
            <a:r>
              <a:rPr lang="pt-BR" sz="1100" i="1"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 além de </a:t>
            </a:r>
            <a:endParaRPr lang="pt-BR" sz="1100" i="1" dirty="0"/>
          </a:p>
        </p:txBody>
      </p:sp>
      <p:pic>
        <p:nvPicPr>
          <p:cNvPr id="35" name="Graphic 34" descr="Marker with solid fill">
            <a:extLst>
              <a:ext uri="{FF2B5EF4-FFF2-40B4-BE49-F238E27FC236}">
                <a16:creationId xmlns:a16="http://schemas.microsoft.com/office/drawing/2014/main" id="{6D778CA8-D8FF-4F19-A1CE-1F5A2FAA38B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61477" y="2298147"/>
            <a:ext cx="465306" cy="465306"/>
          </a:xfrm>
          <a:prstGeom prst="rect">
            <a:avLst/>
          </a:prstGeom>
        </p:spPr>
      </p:pic>
      <p:grpSp>
        <p:nvGrpSpPr>
          <p:cNvPr id="30" name="Group 47">
            <a:extLst>
              <a:ext uri="{FF2B5EF4-FFF2-40B4-BE49-F238E27FC236}">
                <a16:creationId xmlns:a16="http://schemas.microsoft.com/office/drawing/2014/main" id="{CA8B6C30-EE0A-4253-B172-7968CFF5C5C5}"/>
              </a:ext>
            </a:extLst>
          </p:cNvPr>
          <p:cNvGrpSpPr>
            <a:grpSpLocks/>
          </p:cNvGrpSpPr>
          <p:nvPr/>
        </p:nvGrpSpPr>
        <p:grpSpPr bwMode="auto">
          <a:xfrm>
            <a:off x="5122111" y="1757759"/>
            <a:ext cx="4190810" cy="4287847"/>
            <a:chOff x="0" y="0"/>
            <a:chExt cx="6201" cy="5885"/>
          </a:xfrm>
          <a:solidFill>
            <a:schemeClr val="accent2">
              <a:lumMod val="60000"/>
              <a:lumOff val="40000"/>
            </a:schemeClr>
          </a:solidFill>
        </p:grpSpPr>
        <p:sp>
          <p:nvSpPr>
            <p:cNvPr id="37" name="Freeform 1272">
              <a:extLst>
                <a:ext uri="{FF2B5EF4-FFF2-40B4-BE49-F238E27FC236}">
                  <a16:creationId xmlns:a16="http://schemas.microsoft.com/office/drawing/2014/main" id="{374B4166-E6FE-4212-9B37-C717C9CE911B}"/>
                </a:ext>
              </a:extLst>
            </p:cNvPr>
            <p:cNvSpPr>
              <a:spLocks/>
            </p:cNvSpPr>
            <p:nvPr/>
          </p:nvSpPr>
          <p:spPr bwMode="auto">
            <a:xfrm>
              <a:off x="1995" y="2305"/>
              <a:ext cx="57" cy="9"/>
            </a:xfrm>
            <a:custGeom>
              <a:avLst/>
              <a:gdLst>
                <a:gd name="T0" fmla="*/ 2 w 120"/>
                <a:gd name="T1" fmla="*/ 8 h 18"/>
                <a:gd name="T2" fmla="*/ 43 w 120"/>
                <a:gd name="T3" fmla="*/ 3 h 18"/>
                <a:gd name="T4" fmla="*/ 61 w 120"/>
                <a:gd name="T5" fmla="*/ 17 h 18"/>
                <a:gd name="T6" fmla="*/ 2 w 120"/>
                <a:gd name="T7" fmla="*/ 8 h 18"/>
              </a:gdLst>
              <a:ahLst/>
              <a:cxnLst>
                <a:cxn ang="0">
                  <a:pos x="T0" y="T1"/>
                </a:cxn>
                <a:cxn ang="0">
                  <a:pos x="T2" y="T3"/>
                </a:cxn>
                <a:cxn ang="0">
                  <a:pos x="T4" y="T5"/>
                </a:cxn>
                <a:cxn ang="0">
                  <a:pos x="T6" y="T7"/>
                </a:cxn>
              </a:cxnLst>
              <a:rect l="0" t="0" r="r" b="b"/>
              <a:pathLst>
                <a:path w="120" h="18">
                  <a:moveTo>
                    <a:pt x="2" y="8"/>
                  </a:moveTo>
                  <a:cubicBezTo>
                    <a:pt x="0" y="3"/>
                    <a:pt x="18" y="0"/>
                    <a:pt x="43" y="3"/>
                  </a:cubicBezTo>
                  <a:cubicBezTo>
                    <a:pt x="113" y="9"/>
                    <a:pt x="120" y="16"/>
                    <a:pt x="61" y="17"/>
                  </a:cubicBezTo>
                  <a:cubicBezTo>
                    <a:pt x="32" y="18"/>
                    <a:pt x="6" y="13"/>
                    <a:pt x="2"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a:p>
          </p:txBody>
        </p:sp>
        <p:sp>
          <p:nvSpPr>
            <p:cNvPr id="38" name="Freeform 1336">
              <a:extLst>
                <a:ext uri="{FF2B5EF4-FFF2-40B4-BE49-F238E27FC236}">
                  <a16:creationId xmlns:a16="http://schemas.microsoft.com/office/drawing/2014/main" id="{BB050DB1-929D-4E45-B4D9-3B2771628315}"/>
                </a:ext>
              </a:extLst>
            </p:cNvPr>
            <p:cNvSpPr>
              <a:spLocks/>
            </p:cNvSpPr>
            <p:nvPr/>
          </p:nvSpPr>
          <p:spPr bwMode="auto">
            <a:xfrm>
              <a:off x="0" y="873"/>
              <a:ext cx="3251" cy="3390"/>
            </a:xfrm>
            <a:custGeom>
              <a:avLst/>
              <a:gdLst>
                <a:gd name="T0" fmla="*/ 4989 w 6773"/>
                <a:gd name="T1" fmla="*/ 5579 h 6286"/>
                <a:gd name="T2" fmla="*/ 4474 w 6773"/>
                <a:gd name="T3" fmla="*/ 5444 h 6286"/>
                <a:gd name="T4" fmla="*/ 4150 w 6773"/>
                <a:gd name="T5" fmla="*/ 5275 h 6286"/>
                <a:gd name="T6" fmla="*/ 3829 w 6773"/>
                <a:gd name="T7" fmla="*/ 5108 h 6286"/>
                <a:gd name="T8" fmla="*/ 3590 w 6773"/>
                <a:gd name="T9" fmla="*/ 4803 h 6286"/>
                <a:gd name="T10" fmla="*/ 3249 w 6773"/>
                <a:gd name="T11" fmla="*/ 4508 h 6286"/>
                <a:gd name="T12" fmla="*/ 2962 w 6773"/>
                <a:gd name="T13" fmla="*/ 4779 h 6286"/>
                <a:gd name="T14" fmla="*/ 2594 w 6773"/>
                <a:gd name="T15" fmla="*/ 4892 h 6286"/>
                <a:gd name="T16" fmla="*/ 2471 w 6773"/>
                <a:gd name="T17" fmla="*/ 4349 h 6286"/>
                <a:gd name="T18" fmla="*/ 2187 w 6773"/>
                <a:gd name="T19" fmla="*/ 4055 h 6286"/>
                <a:gd name="T20" fmla="*/ 1937 w 6773"/>
                <a:gd name="T21" fmla="*/ 3861 h 6286"/>
                <a:gd name="T22" fmla="*/ 1721 w 6773"/>
                <a:gd name="T23" fmla="*/ 3680 h 6286"/>
                <a:gd name="T24" fmla="*/ 1550 w 6773"/>
                <a:gd name="T25" fmla="*/ 3487 h 6286"/>
                <a:gd name="T26" fmla="*/ 1123 w 6773"/>
                <a:gd name="T27" fmla="*/ 3284 h 6286"/>
                <a:gd name="T28" fmla="*/ 762 w 6773"/>
                <a:gd name="T29" fmla="*/ 3336 h 6286"/>
                <a:gd name="T30" fmla="*/ 421 w 6773"/>
                <a:gd name="T31" fmla="*/ 3567 h 6286"/>
                <a:gd name="T32" fmla="*/ 193 w 6773"/>
                <a:gd name="T33" fmla="*/ 3567 h 6286"/>
                <a:gd name="T34" fmla="*/ 56 w 6773"/>
                <a:gd name="T35" fmla="*/ 3419 h 6286"/>
                <a:gd name="T36" fmla="*/ 750 w 6773"/>
                <a:gd name="T37" fmla="*/ 2767 h 6286"/>
                <a:gd name="T38" fmla="*/ 1340 w 6773"/>
                <a:gd name="T39" fmla="*/ 2172 h 6286"/>
                <a:gd name="T40" fmla="*/ 1686 w 6773"/>
                <a:gd name="T41" fmla="*/ 1698 h 6286"/>
                <a:gd name="T42" fmla="*/ 2123 w 6773"/>
                <a:gd name="T43" fmla="*/ 1249 h 6286"/>
                <a:gd name="T44" fmla="*/ 2760 w 6773"/>
                <a:gd name="T45" fmla="*/ 664 h 6286"/>
                <a:gd name="T46" fmla="*/ 3134 w 6773"/>
                <a:gd name="T47" fmla="*/ 480 h 6286"/>
                <a:gd name="T48" fmla="*/ 3232 w 6773"/>
                <a:gd name="T49" fmla="*/ 104 h 6286"/>
                <a:gd name="T50" fmla="*/ 3469 w 6773"/>
                <a:gd name="T51" fmla="*/ 18 h 6286"/>
                <a:gd name="T52" fmla="*/ 3631 w 6773"/>
                <a:gd name="T53" fmla="*/ 288 h 6286"/>
                <a:gd name="T54" fmla="*/ 3385 w 6773"/>
                <a:gd name="T55" fmla="*/ 449 h 6286"/>
                <a:gd name="T56" fmla="*/ 3079 w 6773"/>
                <a:gd name="T57" fmla="*/ 721 h 6286"/>
                <a:gd name="T58" fmla="*/ 3054 w 6773"/>
                <a:gd name="T59" fmla="*/ 922 h 6286"/>
                <a:gd name="T60" fmla="*/ 3381 w 6773"/>
                <a:gd name="T61" fmla="*/ 1073 h 6286"/>
                <a:gd name="T62" fmla="*/ 3679 w 6773"/>
                <a:gd name="T63" fmla="*/ 1411 h 6286"/>
                <a:gd name="T64" fmla="*/ 3730 w 6773"/>
                <a:gd name="T65" fmla="*/ 1855 h 6286"/>
                <a:gd name="T66" fmla="*/ 4150 w 6773"/>
                <a:gd name="T67" fmla="*/ 1893 h 6286"/>
                <a:gd name="T68" fmla="*/ 4469 w 6773"/>
                <a:gd name="T69" fmla="*/ 2361 h 6286"/>
                <a:gd name="T70" fmla="*/ 4329 w 6773"/>
                <a:gd name="T71" fmla="*/ 2602 h 6286"/>
                <a:gd name="T72" fmla="*/ 4016 w 6773"/>
                <a:gd name="T73" fmla="*/ 2603 h 6286"/>
                <a:gd name="T74" fmla="*/ 3745 w 6773"/>
                <a:gd name="T75" fmla="*/ 3232 h 6286"/>
                <a:gd name="T76" fmla="*/ 4002 w 6773"/>
                <a:gd name="T77" fmla="*/ 3228 h 6286"/>
                <a:gd name="T78" fmla="*/ 4389 w 6773"/>
                <a:gd name="T79" fmla="*/ 3284 h 6286"/>
                <a:gd name="T80" fmla="*/ 5095 w 6773"/>
                <a:gd name="T81" fmla="*/ 3067 h 6286"/>
                <a:gd name="T82" fmla="*/ 5649 w 6773"/>
                <a:gd name="T83" fmla="*/ 3029 h 6286"/>
                <a:gd name="T84" fmla="*/ 6012 w 6773"/>
                <a:gd name="T85" fmla="*/ 3238 h 6286"/>
                <a:gd name="T86" fmla="*/ 5887 w 6773"/>
                <a:gd name="T87" fmla="*/ 3514 h 6286"/>
                <a:gd name="T88" fmla="*/ 5935 w 6773"/>
                <a:gd name="T89" fmla="*/ 3848 h 6286"/>
                <a:gd name="T90" fmla="*/ 6148 w 6773"/>
                <a:gd name="T91" fmla="*/ 3973 h 6286"/>
                <a:gd name="T92" fmla="*/ 6185 w 6773"/>
                <a:gd name="T93" fmla="*/ 4413 h 6286"/>
                <a:gd name="T94" fmla="*/ 6554 w 6773"/>
                <a:gd name="T95" fmla="*/ 4661 h 6286"/>
                <a:gd name="T96" fmla="*/ 6705 w 6773"/>
                <a:gd name="T97" fmla="*/ 4907 h 6286"/>
                <a:gd name="T98" fmla="*/ 6512 w 6773"/>
                <a:gd name="T99" fmla="*/ 5253 h 6286"/>
                <a:gd name="T100" fmla="*/ 6206 w 6773"/>
                <a:gd name="T101" fmla="*/ 5430 h 6286"/>
                <a:gd name="T102" fmla="*/ 5998 w 6773"/>
                <a:gd name="T103" fmla="*/ 6061 h 6286"/>
                <a:gd name="T104" fmla="*/ 5870 w 6773"/>
                <a:gd name="T105" fmla="*/ 6254 h 6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773" h="6286">
                  <a:moveTo>
                    <a:pt x="5450" y="6072"/>
                  </a:moveTo>
                  <a:cubicBezTo>
                    <a:pt x="5296" y="5955"/>
                    <a:pt x="5165" y="5855"/>
                    <a:pt x="5159" y="5849"/>
                  </a:cubicBezTo>
                  <a:cubicBezTo>
                    <a:pt x="5152" y="5843"/>
                    <a:pt x="5146" y="5821"/>
                    <a:pt x="5144" y="5799"/>
                  </a:cubicBezTo>
                  <a:cubicBezTo>
                    <a:pt x="5143" y="5778"/>
                    <a:pt x="5127" y="5739"/>
                    <a:pt x="5110" y="5714"/>
                  </a:cubicBezTo>
                  <a:cubicBezTo>
                    <a:pt x="5093" y="5688"/>
                    <a:pt x="5070" y="5653"/>
                    <a:pt x="5060" y="5636"/>
                  </a:cubicBezTo>
                  <a:cubicBezTo>
                    <a:pt x="5049" y="5617"/>
                    <a:pt x="5018" y="5593"/>
                    <a:pt x="4989" y="5579"/>
                  </a:cubicBezTo>
                  <a:cubicBezTo>
                    <a:pt x="4960" y="5567"/>
                    <a:pt x="4937" y="5549"/>
                    <a:pt x="4937" y="5542"/>
                  </a:cubicBezTo>
                  <a:cubicBezTo>
                    <a:pt x="4937" y="5521"/>
                    <a:pt x="4909" y="5511"/>
                    <a:pt x="4846" y="5511"/>
                  </a:cubicBezTo>
                  <a:cubicBezTo>
                    <a:pt x="4819" y="5511"/>
                    <a:pt x="4762" y="5499"/>
                    <a:pt x="4723" y="5484"/>
                  </a:cubicBezTo>
                  <a:cubicBezTo>
                    <a:pt x="4660" y="5463"/>
                    <a:pt x="4641" y="5461"/>
                    <a:pt x="4579" y="5472"/>
                  </a:cubicBezTo>
                  <a:lnTo>
                    <a:pt x="4507" y="5486"/>
                  </a:lnTo>
                  <a:lnTo>
                    <a:pt x="4474" y="5444"/>
                  </a:lnTo>
                  <a:cubicBezTo>
                    <a:pt x="4454" y="5423"/>
                    <a:pt x="4439" y="5400"/>
                    <a:pt x="4437" y="5396"/>
                  </a:cubicBezTo>
                  <a:cubicBezTo>
                    <a:pt x="4437" y="5389"/>
                    <a:pt x="4424" y="5386"/>
                    <a:pt x="4406" y="5386"/>
                  </a:cubicBezTo>
                  <a:cubicBezTo>
                    <a:pt x="4379" y="5386"/>
                    <a:pt x="4325" y="5348"/>
                    <a:pt x="4325" y="5328"/>
                  </a:cubicBezTo>
                  <a:cubicBezTo>
                    <a:pt x="4325" y="5324"/>
                    <a:pt x="4305" y="5296"/>
                    <a:pt x="4280" y="5266"/>
                  </a:cubicBezTo>
                  <a:cubicBezTo>
                    <a:pt x="4235" y="5211"/>
                    <a:pt x="4175" y="5189"/>
                    <a:pt x="4175" y="5228"/>
                  </a:cubicBezTo>
                  <a:cubicBezTo>
                    <a:pt x="4175" y="5237"/>
                    <a:pt x="4164" y="5259"/>
                    <a:pt x="4150" y="5275"/>
                  </a:cubicBezTo>
                  <a:lnTo>
                    <a:pt x="4126" y="5307"/>
                  </a:lnTo>
                  <a:lnTo>
                    <a:pt x="4060" y="5275"/>
                  </a:lnTo>
                  <a:cubicBezTo>
                    <a:pt x="4024" y="5258"/>
                    <a:pt x="3989" y="5237"/>
                    <a:pt x="3981" y="5227"/>
                  </a:cubicBezTo>
                  <a:cubicBezTo>
                    <a:pt x="3975" y="5218"/>
                    <a:pt x="3944" y="5205"/>
                    <a:pt x="3912" y="5200"/>
                  </a:cubicBezTo>
                  <a:cubicBezTo>
                    <a:pt x="3865" y="5193"/>
                    <a:pt x="3855" y="5187"/>
                    <a:pt x="3852" y="5161"/>
                  </a:cubicBezTo>
                  <a:cubicBezTo>
                    <a:pt x="3850" y="5143"/>
                    <a:pt x="3839" y="5119"/>
                    <a:pt x="3829" y="5108"/>
                  </a:cubicBezTo>
                  <a:cubicBezTo>
                    <a:pt x="3819" y="5097"/>
                    <a:pt x="3800" y="5069"/>
                    <a:pt x="3789" y="5046"/>
                  </a:cubicBezTo>
                  <a:cubicBezTo>
                    <a:pt x="3776" y="5023"/>
                    <a:pt x="3752" y="5002"/>
                    <a:pt x="3736" y="4998"/>
                  </a:cubicBezTo>
                  <a:cubicBezTo>
                    <a:pt x="3712" y="4992"/>
                    <a:pt x="3707" y="4983"/>
                    <a:pt x="3710" y="4959"/>
                  </a:cubicBezTo>
                  <a:cubicBezTo>
                    <a:pt x="3712" y="4942"/>
                    <a:pt x="3705" y="4919"/>
                    <a:pt x="3695" y="4911"/>
                  </a:cubicBezTo>
                  <a:cubicBezTo>
                    <a:pt x="3684" y="4902"/>
                    <a:pt x="3675" y="4883"/>
                    <a:pt x="3675" y="4868"/>
                  </a:cubicBezTo>
                  <a:cubicBezTo>
                    <a:pt x="3675" y="4839"/>
                    <a:pt x="3640" y="4812"/>
                    <a:pt x="3590" y="4803"/>
                  </a:cubicBezTo>
                  <a:cubicBezTo>
                    <a:pt x="3546" y="4794"/>
                    <a:pt x="3537" y="4788"/>
                    <a:pt x="3546" y="4766"/>
                  </a:cubicBezTo>
                  <a:cubicBezTo>
                    <a:pt x="3555" y="4742"/>
                    <a:pt x="3504" y="4686"/>
                    <a:pt x="3473" y="4686"/>
                  </a:cubicBezTo>
                  <a:cubicBezTo>
                    <a:pt x="3460" y="4686"/>
                    <a:pt x="3450" y="4680"/>
                    <a:pt x="3450" y="4674"/>
                  </a:cubicBezTo>
                  <a:cubicBezTo>
                    <a:pt x="3450" y="4654"/>
                    <a:pt x="3393" y="4598"/>
                    <a:pt x="3373" y="4598"/>
                  </a:cubicBezTo>
                  <a:cubicBezTo>
                    <a:pt x="3362" y="4598"/>
                    <a:pt x="3344" y="4577"/>
                    <a:pt x="3330" y="4552"/>
                  </a:cubicBezTo>
                  <a:cubicBezTo>
                    <a:pt x="3306" y="4507"/>
                    <a:pt x="3301" y="4504"/>
                    <a:pt x="3249" y="4508"/>
                  </a:cubicBezTo>
                  <a:cubicBezTo>
                    <a:pt x="3175" y="4513"/>
                    <a:pt x="3127" y="4557"/>
                    <a:pt x="3150" y="4598"/>
                  </a:cubicBezTo>
                  <a:cubicBezTo>
                    <a:pt x="3161" y="4621"/>
                    <a:pt x="3161" y="4633"/>
                    <a:pt x="3150" y="4655"/>
                  </a:cubicBezTo>
                  <a:cubicBezTo>
                    <a:pt x="3137" y="4678"/>
                    <a:pt x="3126" y="4683"/>
                    <a:pt x="3091" y="4678"/>
                  </a:cubicBezTo>
                  <a:cubicBezTo>
                    <a:pt x="3059" y="4674"/>
                    <a:pt x="3048" y="4678"/>
                    <a:pt x="3041" y="4696"/>
                  </a:cubicBezTo>
                  <a:cubicBezTo>
                    <a:pt x="3031" y="4722"/>
                    <a:pt x="2993" y="4761"/>
                    <a:pt x="2975" y="4761"/>
                  </a:cubicBezTo>
                  <a:cubicBezTo>
                    <a:pt x="2969" y="4761"/>
                    <a:pt x="2962" y="4769"/>
                    <a:pt x="2962" y="4779"/>
                  </a:cubicBezTo>
                  <a:cubicBezTo>
                    <a:pt x="2962" y="4792"/>
                    <a:pt x="2950" y="4798"/>
                    <a:pt x="2926" y="4798"/>
                  </a:cubicBezTo>
                  <a:cubicBezTo>
                    <a:pt x="2906" y="4798"/>
                    <a:pt x="2887" y="4805"/>
                    <a:pt x="2882" y="4817"/>
                  </a:cubicBezTo>
                  <a:cubicBezTo>
                    <a:pt x="2879" y="4827"/>
                    <a:pt x="2866" y="4836"/>
                    <a:pt x="2854" y="4836"/>
                  </a:cubicBezTo>
                  <a:cubicBezTo>
                    <a:pt x="2841" y="4836"/>
                    <a:pt x="2825" y="4846"/>
                    <a:pt x="2816" y="4859"/>
                  </a:cubicBezTo>
                  <a:cubicBezTo>
                    <a:pt x="2801" y="4883"/>
                    <a:pt x="2785" y="4886"/>
                    <a:pt x="2662" y="4889"/>
                  </a:cubicBezTo>
                  <a:lnTo>
                    <a:pt x="2594" y="4892"/>
                  </a:lnTo>
                  <a:lnTo>
                    <a:pt x="2596" y="4754"/>
                  </a:lnTo>
                  <a:cubicBezTo>
                    <a:pt x="2599" y="4679"/>
                    <a:pt x="2606" y="4602"/>
                    <a:pt x="2614" y="4583"/>
                  </a:cubicBezTo>
                  <a:cubicBezTo>
                    <a:pt x="2626" y="4553"/>
                    <a:pt x="2624" y="4538"/>
                    <a:pt x="2595" y="4479"/>
                  </a:cubicBezTo>
                  <a:cubicBezTo>
                    <a:pt x="2577" y="4441"/>
                    <a:pt x="2552" y="4405"/>
                    <a:pt x="2540" y="4402"/>
                  </a:cubicBezTo>
                  <a:cubicBezTo>
                    <a:pt x="2529" y="4397"/>
                    <a:pt x="2511" y="4383"/>
                    <a:pt x="2502" y="4371"/>
                  </a:cubicBezTo>
                  <a:cubicBezTo>
                    <a:pt x="2493" y="4358"/>
                    <a:pt x="2479" y="4348"/>
                    <a:pt x="2471" y="4349"/>
                  </a:cubicBezTo>
                  <a:cubicBezTo>
                    <a:pt x="2431" y="4355"/>
                    <a:pt x="2371" y="4305"/>
                    <a:pt x="2381" y="4277"/>
                  </a:cubicBezTo>
                  <a:cubicBezTo>
                    <a:pt x="2384" y="4268"/>
                    <a:pt x="2376" y="4254"/>
                    <a:pt x="2365" y="4246"/>
                  </a:cubicBezTo>
                  <a:cubicBezTo>
                    <a:pt x="2352" y="4237"/>
                    <a:pt x="2337" y="4207"/>
                    <a:pt x="2331" y="4179"/>
                  </a:cubicBezTo>
                  <a:cubicBezTo>
                    <a:pt x="2320" y="4136"/>
                    <a:pt x="2314" y="4129"/>
                    <a:pt x="2279" y="4125"/>
                  </a:cubicBezTo>
                  <a:cubicBezTo>
                    <a:pt x="2250" y="4123"/>
                    <a:pt x="2237" y="4116"/>
                    <a:pt x="2237" y="4100"/>
                  </a:cubicBezTo>
                  <a:cubicBezTo>
                    <a:pt x="2237" y="4088"/>
                    <a:pt x="2216" y="4069"/>
                    <a:pt x="2187" y="4055"/>
                  </a:cubicBezTo>
                  <a:cubicBezTo>
                    <a:pt x="2155" y="4039"/>
                    <a:pt x="2137" y="4023"/>
                    <a:pt x="2137" y="4007"/>
                  </a:cubicBezTo>
                  <a:cubicBezTo>
                    <a:pt x="2137" y="3987"/>
                    <a:pt x="2131" y="3984"/>
                    <a:pt x="2105" y="3991"/>
                  </a:cubicBezTo>
                  <a:cubicBezTo>
                    <a:pt x="2080" y="3997"/>
                    <a:pt x="2068" y="3992"/>
                    <a:pt x="2048" y="3967"/>
                  </a:cubicBezTo>
                  <a:cubicBezTo>
                    <a:pt x="2031" y="3946"/>
                    <a:pt x="2014" y="3936"/>
                    <a:pt x="2000" y="3939"/>
                  </a:cubicBezTo>
                  <a:cubicBezTo>
                    <a:pt x="1985" y="3943"/>
                    <a:pt x="1973" y="3934"/>
                    <a:pt x="1962" y="3912"/>
                  </a:cubicBezTo>
                  <a:cubicBezTo>
                    <a:pt x="1954" y="3894"/>
                    <a:pt x="1943" y="3871"/>
                    <a:pt x="1937" y="3861"/>
                  </a:cubicBezTo>
                  <a:cubicBezTo>
                    <a:pt x="1932" y="3850"/>
                    <a:pt x="1916" y="3841"/>
                    <a:pt x="1901" y="3838"/>
                  </a:cubicBezTo>
                  <a:cubicBezTo>
                    <a:pt x="1886" y="3836"/>
                    <a:pt x="1875" y="3824"/>
                    <a:pt x="1875" y="3812"/>
                  </a:cubicBezTo>
                  <a:cubicBezTo>
                    <a:pt x="1875" y="3780"/>
                    <a:pt x="1844" y="3757"/>
                    <a:pt x="1815" y="3766"/>
                  </a:cubicBezTo>
                  <a:cubicBezTo>
                    <a:pt x="1799" y="3771"/>
                    <a:pt x="1787" y="3767"/>
                    <a:pt x="1782" y="3754"/>
                  </a:cubicBezTo>
                  <a:cubicBezTo>
                    <a:pt x="1779" y="3744"/>
                    <a:pt x="1762" y="3730"/>
                    <a:pt x="1746" y="3724"/>
                  </a:cubicBezTo>
                  <a:cubicBezTo>
                    <a:pt x="1723" y="3714"/>
                    <a:pt x="1718" y="3705"/>
                    <a:pt x="1721" y="3680"/>
                  </a:cubicBezTo>
                  <a:cubicBezTo>
                    <a:pt x="1726" y="3654"/>
                    <a:pt x="1721" y="3646"/>
                    <a:pt x="1695" y="3636"/>
                  </a:cubicBezTo>
                  <a:cubicBezTo>
                    <a:pt x="1677" y="3629"/>
                    <a:pt x="1662" y="3618"/>
                    <a:pt x="1662" y="3611"/>
                  </a:cubicBezTo>
                  <a:cubicBezTo>
                    <a:pt x="1662" y="3602"/>
                    <a:pt x="1652" y="3599"/>
                    <a:pt x="1637" y="3604"/>
                  </a:cubicBezTo>
                  <a:cubicBezTo>
                    <a:pt x="1621" y="3609"/>
                    <a:pt x="1612" y="3607"/>
                    <a:pt x="1612" y="3597"/>
                  </a:cubicBezTo>
                  <a:cubicBezTo>
                    <a:pt x="1612" y="3588"/>
                    <a:pt x="1599" y="3563"/>
                    <a:pt x="1581" y="3541"/>
                  </a:cubicBezTo>
                  <a:cubicBezTo>
                    <a:pt x="1564" y="3518"/>
                    <a:pt x="1550" y="3494"/>
                    <a:pt x="1550" y="3487"/>
                  </a:cubicBezTo>
                  <a:cubicBezTo>
                    <a:pt x="1550" y="3469"/>
                    <a:pt x="1509" y="3448"/>
                    <a:pt x="1476" y="3448"/>
                  </a:cubicBezTo>
                  <a:cubicBezTo>
                    <a:pt x="1461" y="3448"/>
                    <a:pt x="1450" y="3443"/>
                    <a:pt x="1450" y="3437"/>
                  </a:cubicBezTo>
                  <a:cubicBezTo>
                    <a:pt x="1450" y="3432"/>
                    <a:pt x="1424" y="3418"/>
                    <a:pt x="1391" y="3408"/>
                  </a:cubicBezTo>
                  <a:cubicBezTo>
                    <a:pt x="1357" y="3397"/>
                    <a:pt x="1331" y="3380"/>
                    <a:pt x="1331" y="3372"/>
                  </a:cubicBezTo>
                  <a:cubicBezTo>
                    <a:pt x="1331" y="3352"/>
                    <a:pt x="1289" y="3307"/>
                    <a:pt x="1251" y="3287"/>
                  </a:cubicBezTo>
                  <a:cubicBezTo>
                    <a:pt x="1221" y="3271"/>
                    <a:pt x="1129" y="3268"/>
                    <a:pt x="1123" y="3284"/>
                  </a:cubicBezTo>
                  <a:cubicBezTo>
                    <a:pt x="1120" y="3289"/>
                    <a:pt x="1077" y="3289"/>
                    <a:pt x="1025" y="3283"/>
                  </a:cubicBezTo>
                  <a:cubicBezTo>
                    <a:pt x="959" y="3274"/>
                    <a:pt x="926" y="3274"/>
                    <a:pt x="910" y="3284"/>
                  </a:cubicBezTo>
                  <a:cubicBezTo>
                    <a:pt x="894" y="3294"/>
                    <a:pt x="881" y="3294"/>
                    <a:pt x="864" y="3283"/>
                  </a:cubicBezTo>
                  <a:cubicBezTo>
                    <a:pt x="844" y="3271"/>
                    <a:pt x="835" y="3272"/>
                    <a:pt x="815" y="3289"/>
                  </a:cubicBezTo>
                  <a:cubicBezTo>
                    <a:pt x="802" y="3300"/>
                    <a:pt x="785" y="3311"/>
                    <a:pt x="777" y="3311"/>
                  </a:cubicBezTo>
                  <a:cubicBezTo>
                    <a:pt x="769" y="3311"/>
                    <a:pt x="762" y="3322"/>
                    <a:pt x="762" y="3336"/>
                  </a:cubicBezTo>
                  <a:cubicBezTo>
                    <a:pt x="762" y="3349"/>
                    <a:pt x="757" y="3361"/>
                    <a:pt x="751" y="3361"/>
                  </a:cubicBezTo>
                  <a:cubicBezTo>
                    <a:pt x="732" y="3361"/>
                    <a:pt x="675" y="3459"/>
                    <a:pt x="675" y="3493"/>
                  </a:cubicBezTo>
                  <a:cubicBezTo>
                    <a:pt x="675" y="3554"/>
                    <a:pt x="564" y="3632"/>
                    <a:pt x="546" y="3583"/>
                  </a:cubicBezTo>
                  <a:cubicBezTo>
                    <a:pt x="543" y="3571"/>
                    <a:pt x="535" y="3571"/>
                    <a:pt x="515" y="3582"/>
                  </a:cubicBezTo>
                  <a:cubicBezTo>
                    <a:pt x="495" y="3594"/>
                    <a:pt x="486" y="3593"/>
                    <a:pt x="469" y="3573"/>
                  </a:cubicBezTo>
                  <a:cubicBezTo>
                    <a:pt x="449" y="3552"/>
                    <a:pt x="444" y="3550"/>
                    <a:pt x="421" y="3567"/>
                  </a:cubicBezTo>
                  <a:cubicBezTo>
                    <a:pt x="407" y="3577"/>
                    <a:pt x="382" y="3582"/>
                    <a:pt x="368" y="3578"/>
                  </a:cubicBezTo>
                  <a:cubicBezTo>
                    <a:pt x="348" y="3573"/>
                    <a:pt x="335" y="3578"/>
                    <a:pt x="323" y="3597"/>
                  </a:cubicBezTo>
                  <a:cubicBezTo>
                    <a:pt x="304" y="3628"/>
                    <a:pt x="287" y="3630"/>
                    <a:pt x="287" y="3604"/>
                  </a:cubicBezTo>
                  <a:cubicBezTo>
                    <a:pt x="287" y="3594"/>
                    <a:pt x="284" y="3584"/>
                    <a:pt x="279" y="3584"/>
                  </a:cubicBezTo>
                  <a:cubicBezTo>
                    <a:pt x="273" y="3583"/>
                    <a:pt x="257" y="3580"/>
                    <a:pt x="244" y="3578"/>
                  </a:cubicBezTo>
                  <a:cubicBezTo>
                    <a:pt x="230" y="3577"/>
                    <a:pt x="207" y="3571"/>
                    <a:pt x="193" y="3567"/>
                  </a:cubicBezTo>
                  <a:cubicBezTo>
                    <a:pt x="176" y="3562"/>
                    <a:pt x="159" y="3567"/>
                    <a:pt x="145" y="3579"/>
                  </a:cubicBezTo>
                  <a:cubicBezTo>
                    <a:pt x="127" y="3598"/>
                    <a:pt x="119" y="3598"/>
                    <a:pt x="86" y="3586"/>
                  </a:cubicBezTo>
                  <a:cubicBezTo>
                    <a:pt x="51" y="3571"/>
                    <a:pt x="49" y="3566"/>
                    <a:pt x="56" y="3527"/>
                  </a:cubicBezTo>
                  <a:cubicBezTo>
                    <a:pt x="62" y="3491"/>
                    <a:pt x="60" y="3483"/>
                    <a:pt x="31" y="3471"/>
                  </a:cubicBezTo>
                  <a:cubicBezTo>
                    <a:pt x="14" y="3463"/>
                    <a:pt x="0" y="3453"/>
                    <a:pt x="0" y="3449"/>
                  </a:cubicBezTo>
                  <a:cubicBezTo>
                    <a:pt x="0" y="3446"/>
                    <a:pt x="25" y="3432"/>
                    <a:pt x="56" y="3419"/>
                  </a:cubicBezTo>
                  <a:cubicBezTo>
                    <a:pt x="120" y="3392"/>
                    <a:pt x="225" y="3316"/>
                    <a:pt x="225" y="3296"/>
                  </a:cubicBezTo>
                  <a:cubicBezTo>
                    <a:pt x="225" y="3264"/>
                    <a:pt x="290" y="3199"/>
                    <a:pt x="341" y="3179"/>
                  </a:cubicBezTo>
                  <a:cubicBezTo>
                    <a:pt x="415" y="3152"/>
                    <a:pt x="439" y="3108"/>
                    <a:pt x="435" y="3013"/>
                  </a:cubicBezTo>
                  <a:cubicBezTo>
                    <a:pt x="432" y="2949"/>
                    <a:pt x="437" y="2932"/>
                    <a:pt x="465" y="2896"/>
                  </a:cubicBezTo>
                  <a:cubicBezTo>
                    <a:pt x="518" y="2825"/>
                    <a:pt x="585" y="2787"/>
                    <a:pt x="650" y="2788"/>
                  </a:cubicBezTo>
                  <a:cubicBezTo>
                    <a:pt x="681" y="2789"/>
                    <a:pt x="725" y="2779"/>
                    <a:pt x="750" y="2767"/>
                  </a:cubicBezTo>
                  <a:cubicBezTo>
                    <a:pt x="811" y="2736"/>
                    <a:pt x="929" y="2638"/>
                    <a:pt x="946" y="2604"/>
                  </a:cubicBezTo>
                  <a:cubicBezTo>
                    <a:pt x="955" y="2589"/>
                    <a:pt x="976" y="2572"/>
                    <a:pt x="994" y="2568"/>
                  </a:cubicBezTo>
                  <a:cubicBezTo>
                    <a:pt x="1019" y="2562"/>
                    <a:pt x="1025" y="2552"/>
                    <a:pt x="1025" y="2523"/>
                  </a:cubicBezTo>
                  <a:cubicBezTo>
                    <a:pt x="1025" y="2497"/>
                    <a:pt x="1039" y="2474"/>
                    <a:pt x="1079" y="2437"/>
                  </a:cubicBezTo>
                  <a:cubicBezTo>
                    <a:pt x="1151" y="2368"/>
                    <a:pt x="1189" y="2341"/>
                    <a:pt x="1221" y="2330"/>
                  </a:cubicBezTo>
                  <a:cubicBezTo>
                    <a:pt x="1262" y="2317"/>
                    <a:pt x="1335" y="2221"/>
                    <a:pt x="1340" y="2172"/>
                  </a:cubicBezTo>
                  <a:cubicBezTo>
                    <a:pt x="1344" y="2134"/>
                    <a:pt x="1349" y="2129"/>
                    <a:pt x="1387" y="2123"/>
                  </a:cubicBezTo>
                  <a:cubicBezTo>
                    <a:pt x="1412" y="2118"/>
                    <a:pt x="1439" y="2112"/>
                    <a:pt x="1446" y="2107"/>
                  </a:cubicBezTo>
                  <a:cubicBezTo>
                    <a:pt x="1476" y="2088"/>
                    <a:pt x="1543" y="1941"/>
                    <a:pt x="1544" y="1886"/>
                  </a:cubicBezTo>
                  <a:cubicBezTo>
                    <a:pt x="1545" y="1855"/>
                    <a:pt x="1552" y="1828"/>
                    <a:pt x="1560" y="1825"/>
                  </a:cubicBezTo>
                  <a:cubicBezTo>
                    <a:pt x="1568" y="1823"/>
                    <a:pt x="1591" y="1794"/>
                    <a:pt x="1612" y="1759"/>
                  </a:cubicBezTo>
                  <a:cubicBezTo>
                    <a:pt x="1644" y="1712"/>
                    <a:pt x="1660" y="1698"/>
                    <a:pt x="1686" y="1698"/>
                  </a:cubicBezTo>
                  <a:cubicBezTo>
                    <a:pt x="1704" y="1698"/>
                    <a:pt x="1729" y="1689"/>
                    <a:pt x="1743" y="1679"/>
                  </a:cubicBezTo>
                  <a:cubicBezTo>
                    <a:pt x="1755" y="1669"/>
                    <a:pt x="1791" y="1658"/>
                    <a:pt x="1824" y="1654"/>
                  </a:cubicBezTo>
                  <a:cubicBezTo>
                    <a:pt x="1855" y="1649"/>
                    <a:pt x="1891" y="1643"/>
                    <a:pt x="1902" y="1641"/>
                  </a:cubicBezTo>
                  <a:cubicBezTo>
                    <a:pt x="1931" y="1632"/>
                    <a:pt x="1957" y="1538"/>
                    <a:pt x="1939" y="1509"/>
                  </a:cubicBezTo>
                  <a:cubicBezTo>
                    <a:pt x="1920" y="1478"/>
                    <a:pt x="1961" y="1430"/>
                    <a:pt x="2025" y="1412"/>
                  </a:cubicBezTo>
                  <a:cubicBezTo>
                    <a:pt x="2095" y="1391"/>
                    <a:pt x="2126" y="1339"/>
                    <a:pt x="2123" y="1249"/>
                  </a:cubicBezTo>
                  <a:cubicBezTo>
                    <a:pt x="2120" y="1168"/>
                    <a:pt x="2140" y="1148"/>
                    <a:pt x="2225" y="1148"/>
                  </a:cubicBezTo>
                  <a:cubicBezTo>
                    <a:pt x="2287" y="1148"/>
                    <a:pt x="2312" y="1129"/>
                    <a:pt x="2374" y="1036"/>
                  </a:cubicBezTo>
                  <a:cubicBezTo>
                    <a:pt x="2404" y="991"/>
                    <a:pt x="2470" y="936"/>
                    <a:pt x="2549" y="891"/>
                  </a:cubicBezTo>
                  <a:cubicBezTo>
                    <a:pt x="2600" y="862"/>
                    <a:pt x="2612" y="817"/>
                    <a:pt x="2582" y="769"/>
                  </a:cubicBezTo>
                  <a:cubicBezTo>
                    <a:pt x="2566" y="744"/>
                    <a:pt x="2565" y="737"/>
                    <a:pt x="2579" y="718"/>
                  </a:cubicBezTo>
                  <a:cubicBezTo>
                    <a:pt x="2594" y="697"/>
                    <a:pt x="2627" y="687"/>
                    <a:pt x="2760" y="664"/>
                  </a:cubicBezTo>
                  <a:cubicBezTo>
                    <a:pt x="2805" y="657"/>
                    <a:pt x="2810" y="636"/>
                    <a:pt x="2785" y="566"/>
                  </a:cubicBezTo>
                  <a:cubicBezTo>
                    <a:pt x="2773" y="532"/>
                    <a:pt x="2774" y="519"/>
                    <a:pt x="2793" y="493"/>
                  </a:cubicBezTo>
                  <a:cubicBezTo>
                    <a:pt x="2812" y="462"/>
                    <a:pt x="2816" y="461"/>
                    <a:pt x="2898" y="468"/>
                  </a:cubicBezTo>
                  <a:cubicBezTo>
                    <a:pt x="2998" y="478"/>
                    <a:pt x="3023" y="489"/>
                    <a:pt x="3037" y="530"/>
                  </a:cubicBezTo>
                  <a:cubicBezTo>
                    <a:pt x="3051" y="566"/>
                    <a:pt x="3084" y="582"/>
                    <a:pt x="3101" y="564"/>
                  </a:cubicBezTo>
                  <a:cubicBezTo>
                    <a:pt x="3107" y="558"/>
                    <a:pt x="3123" y="519"/>
                    <a:pt x="3134" y="480"/>
                  </a:cubicBezTo>
                  <a:lnTo>
                    <a:pt x="3154" y="408"/>
                  </a:lnTo>
                  <a:lnTo>
                    <a:pt x="3105" y="366"/>
                  </a:lnTo>
                  <a:cubicBezTo>
                    <a:pt x="3079" y="343"/>
                    <a:pt x="3037" y="318"/>
                    <a:pt x="3015" y="309"/>
                  </a:cubicBezTo>
                  <a:cubicBezTo>
                    <a:pt x="2960" y="291"/>
                    <a:pt x="2970" y="271"/>
                    <a:pt x="3045" y="249"/>
                  </a:cubicBezTo>
                  <a:cubicBezTo>
                    <a:pt x="3099" y="234"/>
                    <a:pt x="3136" y="211"/>
                    <a:pt x="3216" y="141"/>
                  </a:cubicBezTo>
                  <a:cubicBezTo>
                    <a:pt x="3229" y="130"/>
                    <a:pt x="3236" y="113"/>
                    <a:pt x="3232" y="104"/>
                  </a:cubicBezTo>
                  <a:cubicBezTo>
                    <a:pt x="3230" y="96"/>
                    <a:pt x="3235" y="80"/>
                    <a:pt x="3245" y="73"/>
                  </a:cubicBezTo>
                  <a:cubicBezTo>
                    <a:pt x="3259" y="61"/>
                    <a:pt x="3262" y="62"/>
                    <a:pt x="3262" y="82"/>
                  </a:cubicBezTo>
                  <a:cubicBezTo>
                    <a:pt x="3262" y="142"/>
                    <a:pt x="3332" y="155"/>
                    <a:pt x="3351" y="98"/>
                  </a:cubicBezTo>
                  <a:cubicBezTo>
                    <a:pt x="3359" y="78"/>
                    <a:pt x="3373" y="61"/>
                    <a:pt x="3382" y="61"/>
                  </a:cubicBezTo>
                  <a:cubicBezTo>
                    <a:pt x="3391" y="61"/>
                    <a:pt x="3409" y="47"/>
                    <a:pt x="3420" y="29"/>
                  </a:cubicBezTo>
                  <a:cubicBezTo>
                    <a:pt x="3439" y="0"/>
                    <a:pt x="3441" y="0"/>
                    <a:pt x="3469" y="18"/>
                  </a:cubicBezTo>
                  <a:cubicBezTo>
                    <a:pt x="3484" y="28"/>
                    <a:pt x="3502" y="36"/>
                    <a:pt x="3507" y="34"/>
                  </a:cubicBezTo>
                  <a:cubicBezTo>
                    <a:pt x="3540" y="29"/>
                    <a:pt x="3561" y="38"/>
                    <a:pt x="3569" y="62"/>
                  </a:cubicBezTo>
                  <a:cubicBezTo>
                    <a:pt x="3575" y="82"/>
                    <a:pt x="3584" y="86"/>
                    <a:pt x="3607" y="80"/>
                  </a:cubicBezTo>
                  <a:cubicBezTo>
                    <a:pt x="3635" y="73"/>
                    <a:pt x="3637" y="75"/>
                    <a:pt x="3630" y="103"/>
                  </a:cubicBezTo>
                  <a:cubicBezTo>
                    <a:pt x="3625" y="124"/>
                    <a:pt x="3630" y="138"/>
                    <a:pt x="3646" y="149"/>
                  </a:cubicBezTo>
                  <a:cubicBezTo>
                    <a:pt x="3681" y="175"/>
                    <a:pt x="3675" y="234"/>
                    <a:pt x="3631" y="288"/>
                  </a:cubicBezTo>
                  <a:cubicBezTo>
                    <a:pt x="3610" y="314"/>
                    <a:pt x="3590" y="336"/>
                    <a:pt x="3586" y="336"/>
                  </a:cubicBezTo>
                  <a:cubicBezTo>
                    <a:pt x="3582" y="336"/>
                    <a:pt x="3566" y="319"/>
                    <a:pt x="3550" y="298"/>
                  </a:cubicBezTo>
                  <a:cubicBezTo>
                    <a:pt x="3534" y="278"/>
                    <a:pt x="3514" y="261"/>
                    <a:pt x="3504" y="261"/>
                  </a:cubicBezTo>
                  <a:cubicBezTo>
                    <a:pt x="3471" y="261"/>
                    <a:pt x="3425" y="300"/>
                    <a:pt x="3425" y="329"/>
                  </a:cubicBezTo>
                  <a:cubicBezTo>
                    <a:pt x="3425" y="344"/>
                    <a:pt x="3412" y="373"/>
                    <a:pt x="3398" y="392"/>
                  </a:cubicBezTo>
                  <a:cubicBezTo>
                    <a:pt x="3376" y="419"/>
                    <a:pt x="3374" y="430"/>
                    <a:pt x="3385" y="449"/>
                  </a:cubicBezTo>
                  <a:cubicBezTo>
                    <a:pt x="3405" y="480"/>
                    <a:pt x="3404" y="504"/>
                    <a:pt x="3381" y="523"/>
                  </a:cubicBezTo>
                  <a:cubicBezTo>
                    <a:pt x="3370" y="532"/>
                    <a:pt x="3365" y="549"/>
                    <a:pt x="3369" y="562"/>
                  </a:cubicBezTo>
                  <a:cubicBezTo>
                    <a:pt x="3374" y="578"/>
                    <a:pt x="3369" y="588"/>
                    <a:pt x="3354" y="594"/>
                  </a:cubicBezTo>
                  <a:cubicBezTo>
                    <a:pt x="3341" y="598"/>
                    <a:pt x="3318" y="612"/>
                    <a:pt x="3300" y="623"/>
                  </a:cubicBezTo>
                  <a:cubicBezTo>
                    <a:pt x="3282" y="636"/>
                    <a:pt x="3237" y="649"/>
                    <a:pt x="3200" y="654"/>
                  </a:cubicBezTo>
                  <a:cubicBezTo>
                    <a:pt x="3139" y="662"/>
                    <a:pt x="3125" y="669"/>
                    <a:pt x="3079" y="721"/>
                  </a:cubicBezTo>
                  <a:cubicBezTo>
                    <a:pt x="3049" y="752"/>
                    <a:pt x="3025" y="782"/>
                    <a:pt x="3025" y="787"/>
                  </a:cubicBezTo>
                  <a:cubicBezTo>
                    <a:pt x="3025" y="792"/>
                    <a:pt x="3011" y="799"/>
                    <a:pt x="2994" y="803"/>
                  </a:cubicBezTo>
                  <a:cubicBezTo>
                    <a:pt x="2956" y="813"/>
                    <a:pt x="2952" y="843"/>
                    <a:pt x="2987" y="854"/>
                  </a:cubicBezTo>
                  <a:cubicBezTo>
                    <a:pt x="3001" y="858"/>
                    <a:pt x="3012" y="867"/>
                    <a:pt x="3012" y="873"/>
                  </a:cubicBezTo>
                  <a:cubicBezTo>
                    <a:pt x="3012" y="879"/>
                    <a:pt x="3024" y="887"/>
                    <a:pt x="3036" y="892"/>
                  </a:cubicBezTo>
                  <a:cubicBezTo>
                    <a:pt x="3051" y="897"/>
                    <a:pt x="3057" y="907"/>
                    <a:pt x="3054" y="922"/>
                  </a:cubicBezTo>
                  <a:cubicBezTo>
                    <a:pt x="3050" y="939"/>
                    <a:pt x="3059" y="948"/>
                    <a:pt x="3089" y="959"/>
                  </a:cubicBezTo>
                  <a:cubicBezTo>
                    <a:pt x="3110" y="967"/>
                    <a:pt x="3141" y="973"/>
                    <a:pt x="3157" y="973"/>
                  </a:cubicBezTo>
                  <a:cubicBezTo>
                    <a:pt x="3174" y="973"/>
                    <a:pt x="3189" y="978"/>
                    <a:pt x="3194" y="984"/>
                  </a:cubicBezTo>
                  <a:cubicBezTo>
                    <a:pt x="3198" y="992"/>
                    <a:pt x="3210" y="997"/>
                    <a:pt x="3223" y="996"/>
                  </a:cubicBezTo>
                  <a:cubicBezTo>
                    <a:pt x="3276" y="996"/>
                    <a:pt x="3330" y="1021"/>
                    <a:pt x="3354" y="1057"/>
                  </a:cubicBezTo>
                  <a:cubicBezTo>
                    <a:pt x="3359" y="1066"/>
                    <a:pt x="3373" y="1073"/>
                    <a:pt x="3381" y="1073"/>
                  </a:cubicBezTo>
                  <a:cubicBezTo>
                    <a:pt x="3391" y="1073"/>
                    <a:pt x="3400" y="1084"/>
                    <a:pt x="3400" y="1098"/>
                  </a:cubicBezTo>
                  <a:cubicBezTo>
                    <a:pt x="3400" y="1111"/>
                    <a:pt x="3427" y="1150"/>
                    <a:pt x="3462" y="1184"/>
                  </a:cubicBezTo>
                  <a:cubicBezTo>
                    <a:pt x="3496" y="1219"/>
                    <a:pt x="3525" y="1254"/>
                    <a:pt x="3525" y="1264"/>
                  </a:cubicBezTo>
                  <a:cubicBezTo>
                    <a:pt x="3525" y="1273"/>
                    <a:pt x="3545" y="1288"/>
                    <a:pt x="3569" y="1298"/>
                  </a:cubicBezTo>
                  <a:cubicBezTo>
                    <a:pt x="3600" y="1311"/>
                    <a:pt x="3612" y="1323"/>
                    <a:pt x="3612" y="1342"/>
                  </a:cubicBezTo>
                  <a:cubicBezTo>
                    <a:pt x="3612" y="1373"/>
                    <a:pt x="3649" y="1411"/>
                    <a:pt x="3679" y="1411"/>
                  </a:cubicBezTo>
                  <a:cubicBezTo>
                    <a:pt x="3690" y="1411"/>
                    <a:pt x="3700" y="1417"/>
                    <a:pt x="3700" y="1424"/>
                  </a:cubicBezTo>
                  <a:cubicBezTo>
                    <a:pt x="3700" y="1432"/>
                    <a:pt x="3711" y="1447"/>
                    <a:pt x="3725" y="1458"/>
                  </a:cubicBezTo>
                  <a:cubicBezTo>
                    <a:pt x="3761" y="1489"/>
                    <a:pt x="3784" y="1571"/>
                    <a:pt x="3773" y="1627"/>
                  </a:cubicBezTo>
                  <a:cubicBezTo>
                    <a:pt x="3766" y="1655"/>
                    <a:pt x="3768" y="1684"/>
                    <a:pt x="3775" y="1698"/>
                  </a:cubicBezTo>
                  <a:cubicBezTo>
                    <a:pt x="3790" y="1727"/>
                    <a:pt x="3773" y="1779"/>
                    <a:pt x="3735" y="1819"/>
                  </a:cubicBezTo>
                  <a:cubicBezTo>
                    <a:pt x="3711" y="1844"/>
                    <a:pt x="3711" y="1848"/>
                    <a:pt x="3730" y="1855"/>
                  </a:cubicBezTo>
                  <a:cubicBezTo>
                    <a:pt x="3741" y="1859"/>
                    <a:pt x="3776" y="1857"/>
                    <a:pt x="3806" y="1848"/>
                  </a:cubicBezTo>
                  <a:cubicBezTo>
                    <a:pt x="3846" y="1837"/>
                    <a:pt x="3871" y="1837"/>
                    <a:pt x="3899" y="1846"/>
                  </a:cubicBezTo>
                  <a:cubicBezTo>
                    <a:pt x="3919" y="1853"/>
                    <a:pt x="3939" y="1855"/>
                    <a:pt x="3943" y="1852"/>
                  </a:cubicBezTo>
                  <a:cubicBezTo>
                    <a:pt x="3955" y="1838"/>
                    <a:pt x="4027" y="1836"/>
                    <a:pt x="4043" y="1847"/>
                  </a:cubicBezTo>
                  <a:cubicBezTo>
                    <a:pt x="4050" y="1852"/>
                    <a:pt x="4073" y="1861"/>
                    <a:pt x="4094" y="1866"/>
                  </a:cubicBezTo>
                  <a:cubicBezTo>
                    <a:pt x="4114" y="1871"/>
                    <a:pt x="4140" y="1883"/>
                    <a:pt x="4150" y="1893"/>
                  </a:cubicBezTo>
                  <a:cubicBezTo>
                    <a:pt x="4160" y="1903"/>
                    <a:pt x="4195" y="1928"/>
                    <a:pt x="4229" y="1948"/>
                  </a:cubicBezTo>
                  <a:cubicBezTo>
                    <a:pt x="4261" y="1968"/>
                    <a:pt x="4287" y="1993"/>
                    <a:pt x="4287" y="2003"/>
                  </a:cubicBezTo>
                  <a:cubicBezTo>
                    <a:pt x="4287" y="2012"/>
                    <a:pt x="4305" y="2027"/>
                    <a:pt x="4325" y="2036"/>
                  </a:cubicBezTo>
                  <a:cubicBezTo>
                    <a:pt x="4374" y="2055"/>
                    <a:pt x="4429" y="2127"/>
                    <a:pt x="4449" y="2198"/>
                  </a:cubicBezTo>
                  <a:cubicBezTo>
                    <a:pt x="4459" y="2229"/>
                    <a:pt x="4471" y="2272"/>
                    <a:pt x="4479" y="2294"/>
                  </a:cubicBezTo>
                  <a:cubicBezTo>
                    <a:pt x="4490" y="2328"/>
                    <a:pt x="4489" y="2339"/>
                    <a:pt x="4469" y="2361"/>
                  </a:cubicBezTo>
                  <a:cubicBezTo>
                    <a:pt x="4448" y="2384"/>
                    <a:pt x="4448" y="2386"/>
                    <a:pt x="4476" y="2414"/>
                  </a:cubicBezTo>
                  <a:cubicBezTo>
                    <a:pt x="4493" y="2429"/>
                    <a:pt x="4521" y="2449"/>
                    <a:pt x="4541" y="2458"/>
                  </a:cubicBezTo>
                  <a:cubicBezTo>
                    <a:pt x="4584" y="2475"/>
                    <a:pt x="4584" y="2489"/>
                    <a:pt x="4544" y="2521"/>
                  </a:cubicBezTo>
                  <a:cubicBezTo>
                    <a:pt x="4526" y="2534"/>
                    <a:pt x="4512" y="2552"/>
                    <a:pt x="4512" y="2559"/>
                  </a:cubicBezTo>
                  <a:cubicBezTo>
                    <a:pt x="4512" y="2573"/>
                    <a:pt x="4506" y="2574"/>
                    <a:pt x="4411" y="2578"/>
                  </a:cubicBezTo>
                  <a:cubicBezTo>
                    <a:pt x="4375" y="2578"/>
                    <a:pt x="4344" y="2588"/>
                    <a:pt x="4329" y="2602"/>
                  </a:cubicBezTo>
                  <a:cubicBezTo>
                    <a:pt x="4315" y="2613"/>
                    <a:pt x="4295" y="2623"/>
                    <a:pt x="4284" y="2623"/>
                  </a:cubicBezTo>
                  <a:cubicBezTo>
                    <a:pt x="4273" y="2623"/>
                    <a:pt x="4260" y="2629"/>
                    <a:pt x="4256" y="2636"/>
                  </a:cubicBezTo>
                  <a:cubicBezTo>
                    <a:pt x="4252" y="2643"/>
                    <a:pt x="4232" y="2648"/>
                    <a:pt x="4212" y="2648"/>
                  </a:cubicBezTo>
                  <a:cubicBezTo>
                    <a:pt x="4186" y="2648"/>
                    <a:pt x="4166" y="2636"/>
                    <a:pt x="4135" y="2597"/>
                  </a:cubicBezTo>
                  <a:cubicBezTo>
                    <a:pt x="4095" y="2549"/>
                    <a:pt x="4090" y="2547"/>
                    <a:pt x="4059" y="2562"/>
                  </a:cubicBezTo>
                  <a:cubicBezTo>
                    <a:pt x="4040" y="2571"/>
                    <a:pt x="4021" y="2588"/>
                    <a:pt x="4016" y="2603"/>
                  </a:cubicBezTo>
                  <a:cubicBezTo>
                    <a:pt x="4004" y="2639"/>
                    <a:pt x="4012" y="2763"/>
                    <a:pt x="4027" y="2782"/>
                  </a:cubicBezTo>
                  <a:cubicBezTo>
                    <a:pt x="4044" y="2803"/>
                    <a:pt x="4031" y="2836"/>
                    <a:pt x="4006" y="2836"/>
                  </a:cubicBezTo>
                  <a:cubicBezTo>
                    <a:pt x="3995" y="2836"/>
                    <a:pt x="3987" y="2847"/>
                    <a:pt x="3987" y="2863"/>
                  </a:cubicBezTo>
                  <a:cubicBezTo>
                    <a:pt x="3987" y="2903"/>
                    <a:pt x="3927" y="2982"/>
                    <a:pt x="3886" y="2997"/>
                  </a:cubicBezTo>
                  <a:cubicBezTo>
                    <a:pt x="3866" y="3003"/>
                    <a:pt x="3850" y="3016"/>
                    <a:pt x="3850" y="3024"/>
                  </a:cubicBezTo>
                  <a:cubicBezTo>
                    <a:pt x="3850" y="3057"/>
                    <a:pt x="3781" y="3194"/>
                    <a:pt x="3745" y="3232"/>
                  </a:cubicBezTo>
                  <a:lnTo>
                    <a:pt x="3707" y="3273"/>
                  </a:lnTo>
                  <a:lnTo>
                    <a:pt x="3736" y="3300"/>
                  </a:lnTo>
                  <a:cubicBezTo>
                    <a:pt x="3762" y="3324"/>
                    <a:pt x="3766" y="3325"/>
                    <a:pt x="3777" y="3305"/>
                  </a:cubicBezTo>
                  <a:cubicBezTo>
                    <a:pt x="3786" y="3291"/>
                    <a:pt x="3805" y="3286"/>
                    <a:pt x="3855" y="3287"/>
                  </a:cubicBezTo>
                  <a:cubicBezTo>
                    <a:pt x="3929" y="3289"/>
                    <a:pt x="3950" y="3282"/>
                    <a:pt x="3950" y="3250"/>
                  </a:cubicBezTo>
                  <a:cubicBezTo>
                    <a:pt x="3950" y="3234"/>
                    <a:pt x="3962" y="3228"/>
                    <a:pt x="4002" y="3228"/>
                  </a:cubicBezTo>
                  <a:cubicBezTo>
                    <a:pt x="4064" y="3225"/>
                    <a:pt x="4082" y="3243"/>
                    <a:pt x="4094" y="3313"/>
                  </a:cubicBezTo>
                  <a:cubicBezTo>
                    <a:pt x="4099" y="3338"/>
                    <a:pt x="4110" y="3366"/>
                    <a:pt x="4119" y="3373"/>
                  </a:cubicBezTo>
                  <a:cubicBezTo>
                    <a:pt x="4145" y="3394"/>
                    <a:pt x="4230" y="3367"/>
                    <a:pt x="4255" y="3329"/>
                  </a:cubicBezTo>
                  <a:cubicBezTo>
                    <a:pt x="4266" y="3312"/>
                    <a:pt x="4285" y="3298"/>
                    <a:pt x="4296" y="3298"/>
                  </a:cubicBezTo>
                  <a:cubicBezTo>
                    <a:pt x="4307" y="3298"/>
                    <a:pt x="4326" y="3289"/>
                    <a:pt x="4337" y="3279"/>
                  </a:cubicBezTo>
                  <a:cubicBezTo>
                    <a:pt x="4356" y="3262"/>
                    <a:pt x="4361" y="3263"/>
                    <a:pt x="4389" y="3284"/>
                  </a:cubicBezTo>
                  <a:cubicBezTo>
                    <a:pt x="4406" y="3297"/>
                    <a:pt x="4450" y="3312"/>
                    <a:pt x="4487" y="3317"/>
                  </a:cubicBezTo>
                  <a:cubicBezTo>
                    <a:pt x="4566" y="3325"/>
                    <a:pt x="4589" y="3314"/>
                    <a:pt x="4623" y="3248"/>
                  </a:cubicBezTo>
                  <a:cubicBezTo>
                    <a:pt x="4644" y="3205"/>
                    <a:pt x="4646" y="3204"/>
                    <a:pt x="4719" y="3203"/>
                  </a:cubicBezTo>
                  <a:cubicBezTo>
                    <a:pt x="4827" y="3202"/>
                    <a:pt x="4835" y="3200"/>
                    <a:pt x="4844" y="3173"/>
                  </a:cubicBezTo>
                  <a:cubicBezTo>
                    <a:pt x="4854" y="3142"/>
                    <a:pt x="4921" y="3099"/>
                    <a:pt x="5011" y="3068"/>
                  </a:cubicBezTo>
                  <a:cubicBezTo>
                    <a:pt x="5076" y="3046"/>
                    <a:pt x="5079" y="3046"/>
                    <a:pt x="5095" y="3067"/>
                  </a:cubicBezTo>
                  <a:cubicBezTo>
                    <a:pt x="5110" y="3088"/>
                    <a:pt x="5118" y="3088"/>
                    <a:pt x="5171" y="3074"/>
                  </a:cubicBezTo>
                  <a:cubicBezTo>
                    <a:pt x="5293" y="3043"/>
                    <a:pt x="5345" y="3036"/>
                    <a:pt x="5375" y="3042"/>
                  </a:cubicBezTo>
                  <a:cubicBezTo>
                    <a:pt x="5396" y="3047"/>
                    <a:pt x="5418" y="3039"/>
                    <a:pt x="5444" y="3018"/>
                  </a:cubicBezTo>
                  <a:lnTo>
                    <a:pt x="5480" y="2989"/>
                  </a:lnTo>
                  <a:lnTo>
                    <a:pt x="5523" y="3013"/>
                  </a:lnTo>
                  <a:cubicBezTo>
                    <a:pt x="5557" y="3032"/>
                    <a:pt x="5580" y="3036"/>
                    <a:pt x="5649" y="3029"/>
                  </a:cubicBezTo>
                  <a:cubicBezTo>
                    <a:pt x="5809" y="3014"/>
                    <a:pt x="5806" y="3014"/>
                    <a:pt x="5810" y="3047"/>
                  </a:cubicBezTo>
                  <a:cubicBezTo>
                    <a:pt x="5812" y="3063"/>
                    <a:pt x="5830" y="3089"/>
                    <a:pt x="5848" y="3105"/>
                  </a:cubicBezTo>
                  <a:cubicBezTo>
                    <a:pt x="5876" y="3130"/>
                    <a:pt x="5895" y="3134"/>
                    <a:pt x="5979" y="3136"/>
                  </a:cubicBezTo>
                  <a:cubicBezTo>
                    <a:pt x="6031" y="3136"/>
                    <a:pt x="6075" y="3141"/>
                    <a:pt x="6075" y="3146"/>
                  </a:cubicBezTo>
                  <a:cubicBezTo>
                    <a:pt x="6075" y="3152"/>
                    <a:pt x="6061" y="3169"/>
                    <a:pt x="6044" y="3186"/>
                  </a:cubicBezTo>
                  <a:cubicBezTo>
                    <a:pt x="6026" y="3202"/>
                    <a:pt x="6012" y="3225"/>
                    <a:pt x="6012" y="3238"/>
                  </a:cubicBezTo>
                  <a:cubicBezTo>
                    <a:pt x="6012" y="3250"/>
                    <a:pt x="5996" y="3277"/>
                    <a:pt x="5975" y="3296"/>
                  </a:cubicBezTo>
                  <a:cubicBezTo>
                    <a:pt x="5955" y="3316"/>
                    <a:pt x="5937" y="3344"/>
                    <a:pt x="5937" y="3358"/>
                  </a:cubicBezTo>
                  <a:cubicBezTo>
                    <a:pt x="5937" y="3372"/>
                    <a:pt x="5931" y="3388"/>
                    <a:pt x="5924" y="3393"/>
                  </a:cubicBezTo>
                  <a:cubicBezTo>
                    <a:pt x="5915" y="3398"/>
                    <a:pt x="5912" y="3418"/>
                    <a:pt x="5916" y="3442"/>
                  </a:cubicBezTo>
                  <a:cubicBezTo>
                    <a:pt x="5921" y="3472"/>
                    <a:pt x="5918" y="3486"/>
                    <a:pt x="5905" y="3491"/>
                  </a:cubicBezTo>
                  <a:cubicBezTo>
                    <a:pt x="5895" y="3494"/>
                    <a:pt x="5887" y="3505"/>
                    <a:pt x="5887" y="3514"/>
                  </a:cubicBezTo>
                  <a:cubicBezTo>
                    <a:pt x="5887" y="3524"/>
                    <a:pt x="5875" y="3541"/>
                    <a:pt x="5860" y="3550"/>
                  </a:cubicBezTo>
                  <a:lnTo>
                    <a:pt x="5832" y="3569"/>
                  </a:lnTo>
                  <a:lnTo>
                    <a:pt x="5873" y="3632"/>
                  </a:lnTo>
                  <a:cubicBezTo>
                    <a:pt x="5895" y="3666"/>
                    <a:pt x="5912" y="3703"/>
                    <a:pt x="5912" y="3713"/>
                  </a:cubicBezTo>
                  <a:cubicBezTo>
                    <a:pt x="5912" y="3723"/>
                    <a:pt x="5924" y="3742"/>
                    <a:pt x="5937" y="3754"/>
                  </a:cubicBezTo>
                  <a:cubicBezTo>
                    <a:pt x="5970" y="3784"/>
                    <a:pt x="5969" y="3819"/>
                    <a:pt x="5935" y="3848"/>
                  </a:cubicBezTo>
                  <a:cubicBezTo>
                    <a:pt x="5911" y="3867"/>
                    <a:pt x="5909" y="3874"/>
                    <a:pt x="5923" y="3887"/>
                  </a:cubicBezTo>
                  <a:cubicBezTo>
                    <a:pt x="5930" y="3896"/>
                    <a:pt x="5937" y="3913"/>
                    <a:pt x="5937" y="3925"/>
                  </a:cubicBezTo>
                  <a:cubicBezTo>
                    <a:pt x="5937" y="3938"/>
                    <a:pt x="5941" y="3948"/>
                    <a:pt x="5948" y="3948"/>
                  </a:cubicBezTo>
                  <a:cubicBezTo>
                    <a:pt x="5952" y="3949"/>
                    <a:pt x="5980" y="3954"/>
                    <a:pt x="6009" y="3959"/>
                  </a:cubicBezTo>
                  <a:cubicBezTo>
                    <a:pt x="6048" y="3967"/>
                    <a:pt x="6069" y="3964"/>
                    <a:pt x="6086" y="3953"/>
                  </a:cubicBezTo>
                  <a:cubicBezTo>
                    <a:pt x="6107" y="3937"/>
                    <a:pt x="6115" y="3939"/>
                    <a:pt x="6148" y="3973"/>
                  </a:cubicBezTo>
                  <a:cubicBezTo>
                    <a:pt x="6179" y="4003"/>
                    <a:pt x="6191" y="4008"/>
                    <a:pt x="6227" y="4003"/>
                  </a:cubicBezTo>
                  <a:cubicBezTo>
                    <a:pt x="6264" y="3997"/>
                    <a:pt x="6273" y="4000"/>
                    <a:pt x="6284" y="4025"/>
                  </a:cubicBezTo>
                  <a:cubicBezTo>
                    <a:pt x="6296" y="4053"/>
                    <a:pt x="6291" y="4062"/>
                    <a:pt x="6245" y="4112"/>
                  </a:cubicBezTo>
                  <a:cubicBezTo>
                    <a:pt x="6200" y="4161"/>
                    <a:pt x="6194" y="4173"/>
                    <a:pt x="6195" y="4223"/>
                  </a:cubicBezTo>
                  <a:cubicBezTo>
                    <a:pt x="6196" y="4254"/>
                    <a:pt x="6193" y="4286"/>
                    <a:pt x="6187" y="4292"/>
                  </a:cubicBezTo>
                  <a:cubicBezTo>
                    <a:pt x="6164" y="4323"/>
                    <a:pt x="6164" y="4373"/>
                    <a:pt x="6185" y="4413"/>
                  </a:cubicBezTo>
                  <a:cubicBezTo>
                    <a:pt x="6212" y="4462"/>
                    <a:pt x="6243" y="4471"/>
                    <a:pt x="6275" y="4442"/>
                  </a:cubicBezTo>
                  <a:cubicBezTo>
                    <a:pt x="6296" y="4422"/>
                    <a:pt x="6301" y="4424"/>
                    <a:pt x="6365" y="4482"/>
                  </a:cubicBezTo>
                  <a:cubicBezTo>
                    <a:pt x="6401" y="4516"/>
                    <a:pt x="6431" y="4550"/>
                    <a:pt x="6431" y="4561"/>
                  </a:cubicBezTo>
                  <a:cubicBezTo>
                    <a:pt x="6431" y="4574"/>
                    <a:pt x="6444" y="4578"/>
                    <a:pt x="6479" y="4575"/>
                  </a:cubicBezTo>
                  <a:cubicBezTo>
                    <a:pt x="6518" y="4572"/>
                    <a:pt x="6525" y="4574"/>
                    <a:pt x="6523" y="4594"/>
                  </a:cubicBezTo>
                  <a:cubicBezTo>
                    <a:pt x="6519" y="4646"/>
                    <a:pt x="6525" y="4661"/>
                    <a:pt x="6554" y="4661"/>
                  </a:cubicBezTo>
                  <a:cubicBezTo>
                    <a:pt x="6569" y="4661"/>
                    <a:pt x="6589" y="4672"/>
                    <a:pt x="6598" y="4687"/>
                  </a:cubicBezTo>
                  <a:cubicBezTo>
                    <a:pt x="6607" y="4702"/>
                    <a:pt x="6625" y="4711"/>
                    <a:pt x="6641" y="4709"/>
                  </a:cubicBezTo>
                  <a:cubicBezTo>
                    <a:pt x="6656" y="4707"/>
                    <a:pt x="6681" y="4713"/>
                    <a:pt x="6698" y="4722"/>
                  </a:cubicBezTo>
                  <a:cubicBezTo>
                    <a:pt x="6714" y="4730"/>
                    <a:pt x="6735" y="4734"/>
                    <a:pt x="6745" y="4730"/>
                  </a:cubicBezTo>
                  <a:cubicBezTo>
                    <a:pt x="6773" y="4721"/>
                    <a:pt x="6766" y="4773"/>
                    <a:pt x="6736" y="4805"/>
                  </a:cubicBezTo>
                  <a:cubicBezTo>
                    <a:pt x="6718" y="4825"/>
                    <a:pt x="6709" y="4854"/>
                    <a:pt x="6705" y="4907"/>
                  </a:cubicBezTo>
                  <a:cubicBezTo>
                    <a:pt x="6699" y="5003"/>
                    <a:pt x="6696" y="5017"/>
                    <a:pt x="6675" y="5042"/>
                  </a:cubicBezTo>
                  <a:cubicBezTo>
                    <a:pt x="6665" y="5054"/>
                    <a:pt x="6656" y="5073"/>
                    <a:pt x="6656" y="5084"/>
                  </a:cubicBezTo>
                  <a:cubicBezTo>
                    <a:pt x="6651" y="5141"/>
                    <a:pt x="6649" y="5148"/>
                    <a:pt x="6625" y="5148"/>
                  </a:cubicBezTo>
                  <a:cubicBezTo>
                    <a:pt x="6611" y="5148"/>
                    <a:pt x="6593" y="5163"/>
                    <a:pt x="6581" y="5184"/>
                  </a:cubicBezTo>
                  <a:cubicBezTo>
                    <a:pt x="6571" y="5204"/>
                    <a:pt x="6551" y="5224"/>
                    <a:pt x="6537" y="5229"/>
                  </a:cubicBezTo>
                  <a:cubicBezTo>
                    <a:pt x="6524" y="5233"/>
                    <a:pt x="6512" y="5244"/>
                    <a:pt x="6512" y="5253"/>
                  </a:cubicBezTo>
                  <a:cubicBezTo>
                    <a:pt x="6512" y="5262"/>
                    <a:pt x="6501" y="5279"/>
                    <a:pt x="6489" y="5292"/>
                  </a:cubicBezTo>
                  <a:cubicBezTo>
                    <a:pt x="6469" y="5309"/>
                    <a:pt x="6449" y="5312"/>
                    <a:pt x="6385" y="5307"/>
                  </a:cubicBezTo>
                  <a:cubicBezTo>
                    <a:pt x="6341" y="5303"/>
                    <a:pt x="6291" y="5296"/>
                    <a:pt x="6273" y="5292"/>
                  </a:cubicBezTo>
                  <a:cubicBezTo>
                    <a:pt x="6246" y="5284"/>
                    <a:pt x="6237" y="5287"/>
                    <a:pt x="6237" y="5302"/>
                  </a:cubicBezTo>
                  <a:cubicBezTo>
                    <a:pt x="6237" y="5312"/>
                    <a:pt x="6229" y="5327"/>
                    <a:pt x="6218" y="5337"/>
                  </a:cubicBezTo>
                  <a:cubicBezTo>
                    <a:pt x="6202" y="5349"/>
                    <a:pt x="6200" y="5368"/>
                    <a:pt x="6206" y="5430"/>
                  </a:cubicBezTo>
                  <a:cubicBezTo>
                    <a:pt x="6215" y="5507"/>
                    <a:pt x="6215" y="5509"/>
                    <a:pt x="6180" y="5527"/>
                  </a:cubicBezTo>
                  <a:cubicBezTo>
                    <a:pt x="6150" y="5543"/>
                    <a:pt x="6144" y="5554"/>
                    <a:pt x="6143" y="5599"/>
                  </a:cubicBezTo>
                  <a:cubicBezTo>
                    <a:pt x="6137" y="5716"/>
                    <a:pt x="6121" y="5779"/>
                    <a:pt x="6086" y="5821"/>
                  </a:cubicBezTo>
                  <a:cubicBezTo>
                    <a:pt x="6066" y="5843"/>
                    <a:pt x="6048" y="5873"/>
                    <a:pt x="6045" y="5889"/>
                  </a:cubicBezTo>
                  <a:cubicBezTo>
                    <a:pt x="6027" y="5977"/>
                    <a:pt x="6021" y="5994"/>
                    <a:pt x="6002" y="6014"/>
                  </a:cubicBezTo>
                  <a:cubicBezTo>
                    <a:pt x="5986" y="6032"/>
                    <a:pt x="5985" y="6042"/>
                    <a:pt x="5998" y="6061"/>
                  </a:cubicBezTo>
                  <a:cubicBezTo>
                    <a:pt x="6009" y="6078"/>
                    <a:pt x="6007" y="6086"/>
                    <a:pt x="5996" y="6089"/>
                  </a:cubicBezTo>
                  <a:cubicBezTo>
                    <a:pt x="5985" y="6093"/>
                    <a:pt x="5985" y="6102"/>
                    <a:pt x="5998" y="6129"/>
                  </a:cubicBezTo>
                  <a:cubicBezTo>
                    <a:pt x="6011" y="6158"/>
                    <a:pt x="6010" y="6168"/>
                    <a:pt x="5994" y="6193"/>
                  </a:cubicBezTo>
                  <a:cubicBezTo>
                    <a:pt x="5984" y="6209"/>
                    <a:pt x="5975" y="6233"/>
                    <a:pt x="5975" y="6248"/>
                  </a:cubicBezTo>
                  <a:cubicBezTo>
                    <a:pt x="5975" y="6268"/>
                    <a:pt x="5968" y="6273"/>
                    <a:pt x="5935" y="6273"/>
                  </a:cubicBezTo>
                  <a:cubicBezTo>
                    <a:pt x="5912" y="6273"/>
                    <a:pt x="5882" y="6264"/>
                    <a:pt x="5870" y="6254"/>
                  </a:cubicBezTo>
                  <a:cubicBezTo>
                    <a:pt x="5837" y="6229"/>
                    <a:pt x="5816" y="6230"/>
                    <a:pt x="5779" y="6261"/>
                  </a:cubicBezTo>
                  <a:cubicBezTo>
                    <a:pt x="5761" y="6274"/>
                    <a:pt x="5744" y="6286"/>
                    <a:pt x="5739" y="6284"/>
                  </a:cubicBezTo>
                  <a:cubicBezTo>
                    <a:pt x="5735" y="6284"/>
                    <a:pt x="5605" y="6188"/>
                    <a:pt x="5450" y="6072"/>
                  </a:cubicBezTo>
                  <a:close/>
                </a:path>
              </a:pathLst>
            </a:custGeom>
            <a:solidFill>
              <a:srgbClr val="D6D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a:p>
          </p:txBody>
        </p:sp>
        <p:sp>
          <p:nvSpPr>
            <p:cNvPr id="39" name="Freeform 1337">
              <a:extLst>
                <a:ext uri="{FF2B5EF4-FFF2-40B4-BE49-F238E27FC236}">
                  <a16:creationId xmlns:a16="http://schemas.microsoft.com/office/drawing/2014/main" id="{3C04C918-4E0B-48C1-A07D-1AC74A09F45B}"/>
                </a:ext>
              </a:extLst>
            </p:cNvPr>
            <p:cNvSpPr>
              <a:spLocks/>
            </p:cNvSpPr>
            <p:nvPr/>
          </p:nvSpPr>
          <p:spPr bwMode="auto">
            <a:xfrm>
              <a:off x="4057" y="1865"/>
              <a:ext cx="2122" cy="2011"/>
            </a:xfrm>
            <a:custGeom>
              <a:avLst/>
              <a:gdLst>
                <a:gd name="T0" fmla="*/ 2072 w 4420"/>
                <a:gd name="T1" fmla="*/ 3072 h 3729"/>
                <a:gd name="T2" fmla="*/ 2413 w 4420"/>
                <a:gd name="T3" fmla="*/ 2983 h 3729"/>
                <a:gd name="T4" fmla="*/ 2584 w 4420"/>
                <a:gd name="T5" fmla="*/ 2744 h 3729"/>
                <a:gd name="T6" fmla="*/ 2818 w 4420"/>
                <a:gd name="T7" fmla="*/ 1939 h 3729"/>
                <a:gd name="T8" fmla="*/ 2979 w 4420"/>
                <a:gd name="T9" fmla="*/ 2103 h 3729"/>
                <a:gd name="T10" fmla="*/ 3094 w 4420"/>
                <a:gd name="T11" fmla="*/ 1709 h 3729"/>
                <a:gd name="T12" fmla="*/ 2884 w 4420"/>
                <a:gd name="T13" fmla="*/ 1765 h 3729"/>
                <a:gd name="T14" fmla="*/ 2497 w 4420"/>
                <a:gd name="T15" fmla="*/ 1825 h 3729"/>
                <a:gd name="T16" fmla="*/ 2309 w 4420"/>
                <a:gd name="T17" fmla="*/ 1922 h 3729"/>
                <a:gd name="T18" fmla="*/ 2133 w 4420"/>
                <a:gd name="T19" fmla="*/ 1708 h 3729"/>
                <a:gd name="T20" fmla="*/ 1959 w 4420"/>
                <a:gd name="T21" fmla="*/ 1505 h 3729"/>
                <a:gd name="T22" fmla="*/ 1842 w 4420"/>
                <a:gd name="T23" fmla="*/ 1347 h 3729"/>
                <a:gd name="T24" fmla="*/ 1823 w 4420"/>
                <a:gd name="T25" fmla="*/ 1695 h 3729"/>
                <a:gd name="T26" fmla="*/ 2005 w 4420"/>
                <a:gd name="T27" fmla="*/ 1879 h 3729"/>
                <a:gd name="T28" fmla="*/ 2105 w 4420"/>
                <a:gd name="T29" fmla="*/ 1972 h 3729"/>
                <a:gd name="T30" fmla="*/ 1780 w 4420"/>
                <a:gd name="T31" fmla="*/ 2336 h 3729"/>
                <a:gd name="T32" fmla="*/ 1554 w 4420"/>
                <a:gd name="T33" fmla="*/ 2764 h 3729"/>
                <a:gd name="T34" fmla="*/ 1524 w 4420"/>
                <a:gd name="T35" fmla="*/ 3102 h 3729"/>
                <a:gd name="T36" fmla="*/ 1231 w 4420"/>
                <a:gd name="T37" fmla="*/ 3373 h 3729"/>
                <a:gd name="T38" fmla="*/ 1040 w 4420"/>
                <a:gd name="T39" fmla="*/ 3189 h 3729"/>
                <a:gd name="T40" fmla="*/ 943 w 4420"/>
                <a:gd name="T41" fmla="*/ 2889 h 3729"/>
                <a:gd name="T42" fmla="*/ 594 w 4420"/>
                <a:gd name="T43" fmla="*/ 2784 h 3729"/>
                <a:gd name="T44" fmla="*/ 422 w 4420"/>
                <a:gd name="T45" fmla="*/ 2580 h 3729"/>
                <a:gd name="T46" fmla="*/ 195 w 4420"/>
                <a:gd name="T47" fmla="*/ 2484 h 3729"/>
                <a:gd name="T48" fmla="*/ 22 w 4420"/>
                <a:gd name="T49" fmla="*/ 2197 h 3729"/>
                <a:gd name="T50" fmla="*/ 144 w 4420"/>
                <a:gd name="T51" fmla="*/ 1966 h 3729"/>
                <a:gd name="T52" fmla="*/ 261 w 4420"/>
                <a:gd name="T53" fmla="*/ 1944 h 3729"/>
                <a:gd name="T54" fmla="*/ 450 w 4420"/>
                <a:gd name="T55" fmla="*/ 1814 h 3729"/>
                <a:gd name="T56" fmla="*/ 463 w 4420"/>
                <a:gd name="T57" fmla="*/ 1529 h 3729"/>
                <a:gd name="T58" fmla="*/ 536 w 4420"/>
                <a:gd name="T59" fmla="*/ 1204 h 3729"/>
                <a:gd name="T60" fmla="*/ 428 w 4420"/>
                <a:gd name="T61" fmla="*/ 1049 h 3729"/>
                <a:gd name="T62" fmla="*/ 500 w 4420"/>
                <a:gd name="T63" fmla="*/ 883 h 3729"/>
                <a:gd name="T64" fmla="*/ 761 w 4420"/>
                <a:gd name="T65" fmla="*/ 904 h 3729"/>
                <a:gd name="T66" fmla="*/ 917 w 4420"/>
                <a:gd name="T67" fmla="*/ 1008 h 3729"/>
                <a:gd name="T68" fmla="*/ 1185 w 4420"/>
                <a:gd name="T69" fmla="*/ 1072 h 3729"/>
                <a:gd name="T70" fmla="*/ 1261 w 4420"/>
                <a:gd name="T71" fmla="*/ 740 h 3729"/>
                <a:gd name="T72" fmla="*/ 1224 w 4420"/>
                <a:gd name="T73" fmla="*/ 399 h 3729"/>
                <a:gd name="T74" fmla="*/ 1435 w 4420"/>
                <a:gd name="T75" fmla="*/ 275 h 3729"/>
                <a:gd name="T76" fmla="*/ 1961 w 4420"/>
                <a:gd name="T77" fmla="*/ 215 h 3729"/>
                <a:gd name="T78" fmla="*/ 2173 w 4420"/>
                <a:gd name="T79" fmla="*/ 189 h 3729"/>
                <a:gd name="T80" fmla="*/ 2417 w 4420"/>
                <a:gd name="T81" fmla="*/ 179 h 3729"/>
                <a:gd name="T82" fmla="*/ 2561 w 4420"/>
                <a:gd name="T83" fmla="*/ 108 h 3729"/>
                <a:gd name="T84" fmla="*/ 2864 w 4420"/>
                <a:gd name="T85" fmla="*/ 244 h 3729"/>
                <a:gd name="T86" fmla="*/ 2860 w 4420"/>
                <a:gd name="T87" fmla="*/ 460 h 3729"/>
                <a:gd name="T88" fmla="*/ 3180 w 4420"/>
                <a:gd name="T89" fmla="*/ 559 h 3729"/>
                <a:gd name="T90" fmla="*/ 3488 w 4420"/>
                <a:gd name="T91" fmla="*/ 409 h 3729"/>
                <a:gd name="T92" fmla="*/ 3719 w 4420"/>
                <a:gd name="T93" fmla="*/ 544 h 3729"/>
                <a:gd name="T94" fmla="*/ 3705 w 4420"/>
                <a:gd name="T95" fmla="*/ 422 h 3729"/>
                <a:gd name="T96" fmla="*/ 3638 w 4420"/>
                <a:gd name="T97" fmla="*/ 294 h 3729"/>
                <a:gd name="T98" fmla="*/ 3858 w 4420"/>
                <a:gd name="T99" fmla="*/ 249 h 3729"/>
                <a:gd name="T100" fmla="*/ 3984 w 4420"/>
                <a:gd name="T101" fmla="*/ 47 h 3729"/>
                <a:gd name="T102" fmla="*/ 4322 w 4420"/>
                <a:gd name="T103" fmla="*/ 145 h 3729"/>
                <a:gd name="T104" fmla="*/ 4029 w 4420"/>
                <a:gd name="T105" fmla="*/ 778 h 3729"/>
                <a:gd name="T106" fmla="*/ 2393 w 4420"/>
                <a:gd name="T107" fmla="*/ 3432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20" h="3729">
                  <a:moveTo>
                    <a:pt x="2008" y="3715"/>
                  </a:moveTo>
                  <a:cubicBezTo>
                    <a:pt x="1979" y="3695"/>
                    <a:pt x="1980" y="3682"/>
                    <a:pt x="2018" y="3627"/>
                  </a:cubicBezTo>
                  <a:cubicBezTo>
                    <a:pt x="2085" y="3527"/>
                    <a:pt x="2115" y="3318"/>
                    <a:pt x="2075" y="3218"/>
                  </a:cubicBezTo>
                  <a:cubicBezTo>
                    <a:pt x="2060" y="3178"/>
                    <a:pt x="2056" y="3072"/>
                    <a:pt x="2072" y="3072"/>
                  </a:cubicBezTo>
                  <a:cubicBezTo>
                    <a:pt x="2076" y="3072"/>
                    <a:pt x="2092" y="3080"/>
                    <a:pt x="2104" y="3090"/>
                  </a:cubicBezTo>
                  <a:cubicBezTo>
                    <a:pt x="2140" y="3118"/>
                    <a:pt x="2186" y="3113"/>
                    <a:pt x="2238" y="3079"/>
                  </a:cubicBezTo>
                  <a:cubicBezTo>
                    <a:pt x="2261" y="3063"/>
                    <a:pt x="2305" y="3043"/>
                    <a:pt x="2334" y="3035"/>
                  </a:cubicBezTo>
                  <a:cubicBezTo>
                    <a:pt x="2368" y="3025"/>
                    <a:pt x="2395" y="3008"/>
                    <a:pt x="2413" y="2983"/>
                  </a:cubicBezTo>
                  <a:cubicBezTo>
                    <a:pt x="2436" y="2949"/>
                    <a:pt x="2439" y="2934"/>
                    <a:pt x="2433" y="2864"/>
                  </a:cubicBezTo>
                  <a:lnTo>
                    <a:pt x="2425" y="2785"/>
                  </a:lnTo>
                  <a:lnTo>
                    <a:pt x="2461" y="2793"/>
                  </a:lnTo>
                  <a:cubicBezTo>
                    <a:pt x="2493" y="2798"/>
                    <a:pt x="2515" y="2789"/>
                    <a:pt x="2584" y="2744"/>
                  </a:cubicBezTo>
                  <a:cubicBezTo>
                    <a:pt x="2685" y="2675"/>
                    <a:pt x="2719" y="2658"/>
                    <a:pt x="2726" y="2666"/>
                  </a:cubicBezTo>
                  <a:cubicBezTo>
                    <a:pt x="2740" y="2679"/>
                    <a:pt x="2810" y="2594"/>
                    <a:pt x="2845" y="2524"/>
                  </a:cubicBezTo>
                  <a:cubicBezTo>
                    <a:pt x="2879" y="2455"/>
                    <a:pt x="2880" y="2445"/>
                    <a:pt x="2879" y="2278"/>
                  </a:cubicBezTo>
                  <a:cubicBezTo>
                    <a:pt x="2878" y="2100"/>
                    <a:pt x="2860" y="2004"/>
                    <a:pt x="2818" y="1939"/>
                  </a:cubicBezTo>
                  <a:cubicBezTo>
                    <a:pt x="2801" y="1914"/>
                    <a:pt x="2803" y="1909"/>
                    <a:pt x="2819" y="1895"/>
                  </a:cubicBezTo>
                  <a:cubicBezTo>
                    <a:pt x="2834" y="1883"/>
                    <a:pt x="2845" y="1886"/>
                    <a:pt x="2880" y="1922"/>
                  </a:cubicBezTo>
                  <a:cubicBezTo>
                    <a:pt x="2914" y="1954"/>
                    <a:pt x="2919" y="1966"/>
                    <a:pt x="2909" y="1983"/>
                  </a:cubicBezTo>
                  <a:cubicBezTo>
                    <a:pt x="2890" y="2014"/>
                    <a:pt x="2925" y="2074"/>
                    <a:pt x="2979" y="2103"/>
                  </a:cubicBezTo>
                  <a:cubicBezTo>
                    <a:pt x="3019" y="2124"/>
                    <a:pt x="3025" y="2125"/>
                    <a:pt x="3043" y="2108"/>
                  </a:cubicBezTo>
                  <a:cubicBezTo>
                    <a:pt x="3060" y="2091"/>
                    <a:pt x="3078" y="2009"/>
                    <a:pt x="3094" y="1865"/>
                  </a:cubicBezTo>
                  <a:cubicBezTo>
                    <a:pt x="3098" y="1838"/>
                    <a:pt x="3103" y="1791"/>
                    <a:pt x="3108" y="1763"/>
                  </a:cubicBezTo>
                  <a:cubicBezTo>
                    <a:pt x="3113" y="1719"/>
                    <a:pt x="3110" y="1709"/>
                    <a:pt x="3094" y="1709"/>
                  </a:cubicBezTo>
                  <a:cubicBezTo>
                    <a:pt x="3083" y="1709"/>
                    <a:pt x="3061" y="1688"/>
                    <a:pt x="3044" y="1661"/>
                  </a:cubicBezTo>
                  <a:cubicBezTo>
                    <a:pt x="3018" y="1620"/>
                    <a:pt x="3008" y="1614"/>
                    <a:pt x="2963" y="1613"/>
                  </a:cubicBezTo>
                  <a:cubicBezTo>
                    <a:pt x="2901" y="1610"/>
                    <a:pt x="2883" y="1634"/>
                    <a:pt x="2888" y="1709"/>
                  </a:cubicBezTo>
                  <a:cubicBezTo>
                    <a:pt x="2890" y="1736"/>
                    <a:pt x="2888" y="1761"/>
                    <a:pt x="2884" y="1765"/>
                  </a:cubicBezTo>
                  <a:cubicBezTo>
                    <a:pt x="2874" y="1775"/>
                    <a:pt x="2756" y="1775"/>
                    <a:pt x="2724" y="1765"/>
                  </a:cubicBezTo>
                  <a:cubicBezTo>
                    <a:pt x="2703" y="1759"/>
                    <a:pt x="2695" y="1764"/>
                    <a:pt x="2683" y="1795"/>
                  </a:cubicBezTo>
                  <a:cubicBezTo>
                    <a:pt x="2669" y="1833"/>
                    <a:pt x="2668" y="1833"/>
                    <a:pt x="2598" y="1825"/>
                  </a:cubicBezTo>
                  <a:cubicBezTo>
                    <a:pt x="2559" y="1822"/>
                    <a:pt x="2513" y="1822"/>
                    <a:pt x="2497" y="1825"/>
                  </a:cubicBezTo>
                  <a:cubicBezTo>
                    <a:pt x="2460" y="1835"/>
                    <a:pt x="2436" y="1880"/>
                    <a:pt x="2436" y="1940"/>
                  </a:cubicBezTo>
                  <a:lnTo>
                    <a:pt x="2436" y="1983"/>
                  </a:lnTo>
                  <a:lnTo>
                    <a:pt x="2384" y="1953"/>
                  </a:lnTo>
                  <a:cubicBezTo>
                    <a:pt x="2354" y="1935"/>
                    <a:pt x="2320" y="1922"/>
                    <a:pt x="2309" y="1922"/>
                  </a:cubicBezTo>
                  <a:cubicBezTo>
                    <a:pt x="2281" y="1922"/>
                    <a:pt x="2280" y="1893"/>
                    <a:pt x="2306" y="1853"/>
                  </a:cubicBezTo>
                  <a:cubicBezTo>
                    <a:pt x="2334" y="1811"/>
                    <a:pt x="2325" y="1757"/>
                    <a:pt x="2288" y="1739"/>
                  </a:cubicBezTo>
                  <a:cubicBezTo>
                    <a:pt x="2272" y="1730"/>
                    <a:pt x="2254" y="1716"/>
                    <a:pt x="2249" y="1708"/>
                  </a:cubicBezTo>
                  <a:cubicBezTo>
                    <a:pt x="2238" y="1690"/>
                    <a:pt x="2150" y="1690"/>
                    <a:pt x="2133" y="1708"/>
                  </a:cubicBezTo>
                  <a:cubicBezTo>
                    <a:pt x="2122" y="1719"/>
                    <a:pt x="2036" y="1643"/>
                    <a:pt x="2036" y="1620"/>
                  </a:cubicBezTo>
                  <a:cubicBezTo>
                    <a:pt x="2036" y="1615"/>
                    <a:pt x="2025" y="1607"/>
                    <a:pt x="2011" y="1603"/>
                  </a:cubicBezTo>
                  <a:cubicBezTo>
                    <a:pt x="1994" y="1598"/>
                    <a:pt x="1986" y="1584"/>
                    <a:pt x="1986" y="1560"/>
                  </a:cubicBezTo>
                  <a:cubicBezTo>
                    <a:pt x="1986" y="1538"/>
                    <a:pt x="1976" y="1518"/>
                    <a:pt x="1959" y="1505"/>
                  </a:cubicBezTo>
                  <a:cubicBezTo>
                    <a:pt x="1930" y="1488"/>
                    <a:pt x="1930" y="1486"/>
                    <a:pt x="1953" y="1449"/>
                  </a:cubicBezTo>
                  <a:cubicBezTo>
                    <a:pt x="1964" y="1428"/>
                    <a:pt x="1974" y="1403"/>
                    <a:pt x="1974" y="1394"/>
                  </a:cubicBezTo>
                  <a:cubicBezTo>
                    <a:pt x="1974" y="1374"/>
                    <a:pt x="1884" y="1297"/>
                    <a:pt x="1863" y="1297"/>
                  </a:cubicBezTo>
                  <a:cubicBezTo>
                    <a:pt x="1848" y="1297"/>
                    <a:pt x="1847" y="1299"/>
                    <a:pt x="1842" y="1347"/>
                  </a:cubicBezTo>
                  <a:cubicBezTo>
                    <a:pt x="1839" y="1364"/>
                    <a:pt x="1831" y="1424"/>
                    <a:pt x="1824" y="1482"/>
                  </a:cubicBezTo>
                  <a:cubicBezTo>
                    <a:pt x="1817" y="1539"/>
                    <a:pt x="1814" y="1590"/>
                    <a:pt x="1818" y="1597"/>
                  </a:cubicBezTo>
                  <a:cubicBezTo>
                    <a:pt x="1822" y="1603"/>
                    <a:pt x="1818" y="1623"/>
                    <a:pt x="1809" y="1640"/>
                  </a:cubicBezTo>
                  <a:cubicBezTo>
                    <a:pt x="1795" y="1670"/>
                    <a:pt x="1797" y="1677"/>
                    <a:pt x="1823" y="1695"/>
                  </a:cubicBezTo>
                  <a:cubicBezTo>
                    <a:pt x="1838" y="1708"/>
                    <a:pt x="1850" y="1725"/>
                    <a:pt x="1849" y="1735"/>
                  </a:cubicBezTo>
                  <a:cubicBezTo>
                    <a:pt x="1842" y="1780"/>
                    <a:pt x="1853" y="1798"/>
                    <a:pt x="1901" y="1822"/>
                  </a:cubicBezTo>
                  <a:cubicBezTo>
                    <a:pt x="1936" y="1838"/>
                    <a:pt x="1958" y="1843"/>
                    <a:pt x="1968" y="1834"/>
                  </a:cubicBezTo>
                  <a:cubicBezTo>
                    <a:pt x="1979" y="1825"/>
                    <a:pt x="1989" y="1836"/>
                    <a:pt x="2005" y="1879"/>
                  </a:cubicBezTo>
                  <a:cubicBezTo>
                    <a:pt x="2030" y="1945"/>
                    <a:pt x="2050" y="1957"/>
                    <a:pt x="2093" y="1929"/>
                  </a:cubicBezTo>
                  <a:cubicBezTo>
                    <a:pt x="2129" y="1905"/>
                    <a:pt x="2167" y="1903"/>
                    <a:pt x="2156" y="1925"/>
                  </a:cubicBezTo>
                  <a:cubicBezTo>
                    <a:pt x="2153" y="1933"/>
                    <a:pt x="2145" y="1950"/>
                    <a:pt x="2142" y="1963"/>
                  </a:cubicBezTo>
                  <a:cubicBezTo>
                    <a:pt x="2133" y="1986"/>
                    <a:pt x="2117" y="1990"/>
                    <a:pt x="2105" y="1972"/>
                  </a:cubicBezTo>
                  <a:cubicBezTo>
                    <a:pt x="2095" y="1955"/>
                    <a:pt x="2033" y="1955"/>
                    <a:pt x="1997" y="1973"/>
                  </a:cubicBezTo>
                  <a:cubicBezTo>
                    <a:pt x="1938" y="1999"/>
                    <a:pt x="1838" y="2199"/>
                    <a:pt x="1836" y="2290"/>
                  </a:cubicBezTo>
                  <a:lnTo>
                    <a:pt x="1836" y="2340"/>
                  </a:lnTo>
                  <a:lnTo>
                    <a:pt x="1780" y="2336"/>
                  </a:lnTo>
                  <a:cubicBezTo>
                    <a:pt x="1725" y="2332"/>
                    <a:pt x="1723" y="2333"/>
                    <a:pt x="1704" y="2378"/>
                  </a:cubicBezTo>
                  <a:cubicBezTo>
                    <a:pt x="1668" y="2465"/>
                    <a:pt x="1668" y="2610"/>
                    <a:pt x="1705" y="2700"/>
                  </a:cubicBezTo>
                  <a:cubicBezTo>
                    <a:pt x="1713" y="2719"/>
                    <a:pt x="1706" y="2722"/>
                    <a:pt x="1655" y="2722"/>
                  </a:cubicBezTo>
                  <a:cubicBezTo>
                    <a:pt x="1605" y="2722"/>
                    <a:pt x="1590" y="2728"/>
                    <a:pt x="1554" y="2764"/>
                  </a:cubicBezTo>
                  <a:cubicBezTo>
                    <a:pt x="1523" y="2795"/>
                    <a:pt x="1511" y="2818"/>
                    <a:pt x="1511" y="2849"/>
                  </a:cubicBezTo>
                  <a:cubicBezTo>
                    <a:pt x="1511" y="2908"/>
                    <a:pt x="1534" y="2980"/>
                    <a:pt x="1569" y="3035"/>
                  </a:cubicBezTo>
                  <a:cubicBezTo>
                    <a:pt x="1585" y="3061"/>
                    <a:pt x="1594" y="3085"/>
                    <a:pt x="1589" y="3088"/>
                  </a:cubicBezTo>
                  <a:cubicBezTo>
                    <a:pt x="1584" y="3091"/>
                    <a:pt x="1555" y="3097"/>
                    <a:pt x="1524" y="3102"/>
                  </a:cubicBezTo>
                  <a:cubicBezTo>
                    <a:pt x="1493" y="3107"/>
                    <a:pt x="1436" y="3120"/>
                    <a:pt x="1399" y="3133"/>
                  </a:cubicBezTo>
                  <a:cubicBezTo>
                    <a:pt x="1311" y="3163"/>
                    <a:pt x="1283" y="3208"/>
                    <a:pt x="1290" y="3307"/>
                  </a:cubicBezTo>
                  <a:lnTo>
                    <a:pt x="1295" y="3372"/>
                  </a:lnTo>
                  <a:lnTo>
                    <a:pt x="1231" y="3373"/>
                  </a:lnTo>
                  <a:cubicBezTo>
                    <a:pt x="1197" y="3374"/>
                    <a:pt x="1154" y="3378"/>
                    <a:pt x="1136" y="3383"/>
                  </a:cubicBezTo>
                  <a:cubicBezTo>
                    <a:pt x="1076" y="3400"/>
                    <a:pt x="1067" y="3389"/>
                    <a:pt x="1068" y="3308"/>
                  </a:cubicBezTo>
                  <a:cubicBezTo>
                    <a:pt x="1068" y="3248"/>
                    <a:pt x="1063" y="3229"/>
                    <a:pt x="1044" y="3214"/>
                  </a:cubicBezTo>
                  <a:cubicBezTo>
                    <a:pt x="1023" y="3199"/>
                    <a:pt x="1023" y="3197"/>
                    <a:pt x="1040" y="3189"/>
                  </a:cubicBezTo>
                  <a:cubicBezTo>
                    <a:pt x="1067" y="3179"/>
                    <a:pt x="1068" y="3134"/>
                    <a:pt x="1043" y="3075"/>
                  </a:cubicBezTo>
                  <a:cubicBezTo>
                    <a:pt x="1033" y="3052"/>
                    <a:pt x="1024" y="3019"/>
                    <a:pt x="1024" y="3004"/>
                  </a:cubicBezTo>
                  <a:cubicBezTo>
                    <a:pt x="1024" y="2988"/>
                    <a:pt x="1010" y="2970"/>
                    <a:pt x="988" y="2958"/>
                  </a:cubicBezTo>
                  <a:cubicBezTo>
                    <a:pt x="963" y="2943"/>
                    <a:pt x="950" y="2924"/>
                    <a:pt x="943" y="2889"/>
                  </a:cubicBezTo>
                  <a:cubicBezTo>
                    <a:pt x="925" y="2795"/>
                    <a:pt x="901" y="2778"/>
                    <a:pt x="842" y="2816"/>
                  </a:cubicBezTo>
                  <a:cubicBezTo>
                    <a:pt x="815" y="2834"/>
                    <a:pt x="805" y="2835"/>
                    <a:pt x="781" y="2823"/>
                  </a:cubicBezTo>
                  <a:cubicBezTo>
                    <a:pt x="765" y="2814"/>
                    <a:pt x="722" y="2805"/>
                    <a:pt x="683" y="2804"/>
                  </a:cubicBezTo>
                  <a:cubicBezTo>
                    <a:pt x="644" y="2802"/>
                    <a:pt x="604" y="2793"/>
                    <a:pt x="594" y="2784"/>
                  </a:cubicBezTo>
                  <a:cubicBezTo>
                    <a:pt x="583" y="2775"/>
                    <a:pt x="567" y="2772"/>
                    <a:pt x="556" y="2775"/>
                  </a:cubicBezTo>
                  <a:cubicBezTo>
                    <a:pt x="548" y="2779"/>
                    <a:pt x="533" y="2770"/>
                    <a:pt x="525" y="2755"/>
                  </a:cubicBezTo>
                  <a:cubicBezTo>
                    <a:pt x="517" y="2740"/>
                    <a:pt x="495" y="2719"/>
                    <a:pt x="475" y="2708"/>
                  </a:cubicBezTo>
                  <a:cubicBezTo>
                    <a:pt x="442" y="2688"/>
                    <a:pt x="417" y="2630"/>
                    <a:pt x="422" y="2580"/>
                  </a:cubicBezTo>
                  <a:cubicBezTo>
                    <a:pt x="423" y="2566"/>
                    <a:pt x="410" y="2553"/>
                    <a:pt x="389" y="2544"/>
                  </a:cubicBezTo>
                  <a:cubicBezTo>
                    <a:pt x="345" y="2527"/>
                    <a:pt x="309" y="2530"/>
                    <a:pt x="289" y="2557"/>
                  </a:cubicBezTo>
                  <a:cubicBezTo>
                    <a:pt x="274" y="2577"/>
                    <a:pt x="270" y="2575"/>
                    <a:pt x="248" y="2547"/>
                  </a:cubicBezTo>
                  <a:cubicBezTo>
                    <a:pt x="234" y="2529"/>
                    <a:pt x="210" y="2502"/>
                    <a:pt x="195" y="2484"/>
                  </a:cubicBezTo>
                  <a:cubicBezTo>
                    <a:pt x="180" y="2466"/>
                    <a:pt x="168" y="2432"/>
                    <a:pt x="165" y="2403"/>
                  </a:cubicBezTo>
                  <a:cubicBezTo>
                    <a:pt x="159" y="2327"/>
                    <a:pt x="136" y="2295"/>
                    <a:pt x="65" y="2264"/>
                  </a:cubicBezTo>
                  <a:lnTo>
                    <a:pt x="0" y="2235"/>
                  </a:lnTo>
                  <a:lnTo>
                    <a:pt x="22" y="2197"/>
                  </a:lnTo>
                  <a:cubicBezTo>
                    <a:pt x="33" y="2177"/>
                    <a:pt x="47" y="2159"/>
                    <a:pt x="53" y="2159"/>
                  </a:cubicBezTo>
                  <a:cubicBezTo>
                    <a:pt x="58" y="2159"/>
                    <a:pt x="61" y="2148"/>
                    <a:pt x="61" y="2134"/>
                  </a:cubicBezTo>
                  <a:cubicBezTo>
                    <a:pt x="61" y="2120"/>
                    <a:pt x="81" y="2086"/>
                    <a:pt x="106" y="2059"/>
                  </a:cubicBezTo>
                  <a:cubicBezTo>
                    <a:pt x="147" y="2015"/>
                    <a:pt x="150" y="2004"/>
                    <a:pt x="144" y="1966"/>
                  </a:cubicBezTo>
                  <a:cubicBezTo>
                    <a:pt x="136" y="1929"/>
                    <a:pt x="140" y="1920"/>
                    <a:pt x="174" y="1897"/>
                  </a:cubicBezTo>
                  <a:lnTo>
                    <a:pt x="211" y="1869"/>
                  </a:lnTo>
                  <a:lnTo>
                    <a:pt x="236" y="1899"/>
                  </a:lnTo>
                  <a:cubicBezTo>
                    <a:pt x="250" y="1914"/>
                    <a:pt x="260" y="1935"/>
                    <a:pt x="261" y="1944"/>
                  </a:cubicBezTo>
                  <a:cubicBezTo>
                    <a:pt x="261" y="1975"/>
                    <a:pt x="347" y="2047"/>
                    <a:pt x="383" y="2047"/>
                  </a:cubicBezTo>
                  <a:cubicBezTo>
                    <a:pt x="440" y="2047"/>
                    <a:pt x="453" y="2032"/>
                    <a:pt x="439" y="1982"/>
                  </a:cubicBezTo>
                  <a:cubicBezTo>
                    <a:pt x="430" y="1949"/>
                    <a:pt x="431" y="1927"/>
                    <a:pt x="445" y="1895"/>
                  </a:cubicBezTo>
                  <a:cubicBezTo>
                    <a:pt x="460" y="1861"/>
                    <a:pt x="460" y="1844"/>
                    <a:pt x="450" y="1814"/>
                  </a:cubicBezTo>
                  <a:cubicBezTo>
                    <a:pt x="435" y="1773"/>
                    <a:pt x="443" y="1740"/>
                    <a:pt x="480" y="1689"/>
                  </a:cubicBezTo>
                  <a:cubicBezTo>
                    <a:pt x="498" y="1664"/>
                    <a:pt x="498" y="1660"/>
                    <a:pt x="481" y="1643"/>
                  </a:cubicBezTo>
                  <a:cubicBezTo>
                    <a:pt x="468" y="1629"/>
                    <a:pt x="464" y="1611"/>
                    <a:pt x="469" y="1585"/>
                  </a:cubicBezTo>
                  <a:cubicBezTo>
                    <a:pt x="474" y="1563"/>
                    <a:pt x="472" y="1539"/>
                    <a:pt x="463" y="1529"/>
                  </a:cubicBezTo>
                  <a:cubicBezTo>
                    <a:pt x="454" y="1519"/>
                    <a:pt x="451" y="1490"/>
                    <a:pt x="456" y="1458"/>
                  </a:cubicBezTo>
                  <a:cubicBezTo>
                    <a:pt x="460" y="1428"/>
                    <a:pt x="467" y="1360"/>
                    <a:pt x="472" y="1309"/>
                  </a:cubicBezTo>
                  <a:cubicBezTo>
                    <a:pt x="480" y="1222"/>
                    <a:pt x="481" y="1215"/>
                    <a:pt x="509" y="1218"/>
                  </a:cubicBezTo>
                  <a:cubicBezTo>
                    <a:pt x="525" y="1220"/>
                    <a:pt x="536" y="1214"/>
                    <a:pt x="536" y="1204"/>
                  </a:cubicBezTo>
                  <a:cubicBezTo>
                    <a:pt x="536" y="1182"/>
                    <a:pt x="509" y="1172"/>
                    <a:pt x="447" y="1172"/>
                  </a:cubicBezTo>
                  <a:lnTo>
                    <a:pt x="397" y="1172"/>
                  </a:lnTo>
                  <a:lnTo>
                    <a:pt x="405" y="1119"/>
                  </a:lnTo>
                  <a:cubicBezTo>
                    <a:pt x="410" y="1089"/>
                    <a:pt x="420" y="1058"/>
                    <a:pt x="428" y="1049"/>
                  </a:cubicBezTo>
                  <a:cubicBezTo>
                    <a:pt x="436" y="1038"/>
                    <a:pt x="430" y="1022"/>
                    <a:pt x="399" y="990"/>
                  </a:cubicBezTo>
                  <a:cubicBezTo>
                    <a:pt x="376" y="968"/>
                    <a:pt x="361" y="943"/>
                    <a:pt x="367" y="936"/>
                  </a:cubicBezTo>
                  <a:cubicBezTo>
                    <a:pt x="370" y="930"/>
                    <a:pt x="397" y="922"/>
                    <a:pt x="426" y="918"/>
                  </a:cubicBezTo>
                  <a:cubicBezTo>
                    <a:pt x="460" y="913"/>
                    <a:pt x="486" y="902"/>
                    <a:pt x="500" y="883"/>
                  </a:cubicBezTo>
                  <a:cubicBezTo>
                    <a:pt x="518" y="859"/>
                    <a:pt x="531" y="854"/>
                    <a:pt x="572" y="858"/>
                  </a:cubicBezTo>
                  <a:cubicBezTo>
                    <a:pt x="599" y="859"/>
                    <a:pt x="631" y="854"/>
                    <a:pt x="645" y="847"/>
                  </a:cubicBezTo>
                  <a:cubicBezTo>
                    <a:pt x="664" y="834"/>
                    <a:pt x="676" y="836"/>
                    <a:pt x="715" y="859"/>
                  </a:cubicBezTo>
                  <a:cubicBezTo>
                    <a:pt x="740" y="874"/>
                    <a:pt x="761" y="894"/>
                    <a:pt x="761" y="904"/>
                  </a:cubicBezTo>
                  <a:cubicBezTo>
                    <a:pt x="761" y="915"/>
                    <a:pt x="775" y="922"/>
                    <a:pt x="798" y="922"/>
                  </a:cubicBezTo>
                  <a:cubicBezTo>
                    <a:pt x="828" y="922"/>
                    <a:pt x="834" y="927"/>
                    <a:pt x="834" y="954"/>
                  </a:cubicBezTo>
                  <a:cubicBezTo>
                    <a:pt x="834" y="991"/>
                    <a:pt x="854" y="1009"/>
                    <a:pt x="886" y="1000"/>
                  </a:cubicBezTo>
                  <a:cubicBezTo>
                    <a:pt x="899" y="997"/>
                    <a:pt x="913" y="1000"/>
                    <a:pt x="917" y="1008"/>
                  </a:cubicBezTo>
                  <a:cubicBezTo>
                    <a:pt x="922" y="1015"/>
                    <a:pt x="936" y="1022"/>
                    <a:pt x="950" y="1022"/>
                  </a:cubicBezTo>
                  <a:cubicBezTo>
                    <a:pt x="964" y="1022"/>
                    <a:pt x="980" y="1035"/>
                    <a:pt x="989" y="1053"/>
                  </a:cubicBezTo>
                  <a:cubicBezTo>
                    <a:pt x="1003" y="1084"/>
                    <a:pt x="1006" y="1085"/>
                    <a:pt x="1092" y="1079"/>
                  </a:cubicBezTo>
                  <a:cubicBezTo>
                    <a:pt x="1140" y="1075"/>
                    <a:pt x="1183" y="1073"/>
                    <a:pt x="1185" y="1072"/>
                  </a:cubicBezTo>
                  <a:cubicBezTo>
                    <a:pt x="1186" y="1072"/>
                    <a:pt x="1172" y="1052"/>
                    <a:pt x="1150" y="1028"/>
                  </a:cubicBezTo>
                  <a:cubicBezTo>
                    <a:pt x="1108" y="979"/>
                    <a:pt x="1109" y="968"/>
                    <a:pt x="1163" y="898"/>
                  </a:cubicBezTo>
                  <a:cubicBezTo>
                    <a:pt x="1175" y="882"/>
                    <a:pt x="1183" y="864"/>
                    <a:pt x="1179" y="858"/>
                  </a:cubicBezTo>
                  <a:cubicBezTo>
                    <a:pt x="1168" y="839"/>
                    <a:pt x="1224" y="760"/>
                    <a:pt x="1261" y="740"/>
                  </a:cubicBezTo>
                  <a:cubicBezTo>
                    <a:pt x="1310" y="715"/>
                    <a:pt x="1315" y="703"/>
                    <a:pt x="1293" y="660"/>
                  </a:cubicBezTo>
                  <a:cubicBezTo>
                    <a:pt x="1283" y="639"/>
                    <a:pt x="1274" y="602"/>
                    <a:pt x="1274" y="575"/>
                  </a:cubicBezTo>
                  <a:cubicBezTo>
                    <a:pt x="1274" y="495"/>
                    <a:pt x="1259" y="434"/>
                    <a:pt x="1242" y="434"/>
                  </a:cubicBezTo>
                  <a:cubicBezTo>
                    <a:pt x="1230" y="434"/>
                    <a:pt x="1224" y="420"/>
                    <a:pt x="1224" y="399"/>
                  </a:cubicBezTo>
                  <a:cubicBezTo>
                    <a:pt x="1224" y="359"/>
                    <a:pt x="1275" y="322"/>
                    <a:pt x="1329" y="322"/>
                  </a:cubicBezTo>
                  <a:cubicBezTo>
                    <a:pt x="1347" y="322"/>
                    <a:pt x="1361" y="316"/>
                    <a:pt x="1361" y="309"/>
                  </a:cubicBezTo>
                  <a:cubicBezTo>
                    <a:pt x="1361" y="303"/>
                    <a:pt x="1375" y="297"/>
                    <a:pt x="1393" y="297"/>
                  </a:cubicBezTo>
                  <a:cubicBezTo>
                    <a:pt x="1409" y="297"/>
                    <a:pt x="1428" y="286"/>
                    <a:pt x="1435" y="275"/>
                  </a:cubicBezTo>
                  <a:cubicBezTo>
                    <a:pt x="1445" y="257"/>
                    <a:pt x="1470" y="253"/>
                    <a:pt x="1608" y="249"/>
                  </a:cubicBezTo>
                  <a:cubicBezTo>
                    <a:pt x="1714" y="245"/>
                    <a:pt x="1774" y="239"/>
                    <a:pt x="1786" y="229"/>
                  </a:cubicBezTo>
                  <a:cubicBezTo>
                    <a:pt x="1804" y="214"/>
                    <a:pt x="1904" y="184"/>
                    <a:pt x="1936" y="184"/>
                  </a:cubicBezTo>
                  <a:cubicBezTo>
                    <a:pt x="1944" y="184"/>
                    <a:pt x="1955" y="198"/>
                    <a:pt x="1961" y="215"/>
                  </a:cubicBezTo>
                  <a:cubicBezTo>
                    <a:pt x="1979" y="260"/>
                    <a:pt x="2010" y="269"/>
                    <a:pt x="2038" y="235"/>
                  </a:cubicBezTo>
                  <a:cubicBezTo>
                    <a:pt x="2058" y="211"/>
                    <a:pt x="2064" y="210"/>
                    <a:pt x="2088" y="223"/>
                  </a:cubicBezTo>
                  <a:cubicBezTo>
                    <a:pt x="2111" y="235"/>
                    <a:pt x="2119" y="234"/>
                    <a:pt x="2139" y="210"/>
                  </a:cubicBezTo>
                  <a:cubicBezTo>
                    <a:pt x="2150" y="194"/>
                    <a:pt x="2167" y="185"/>
                    <a:pt x="2173" y="189"/>
                  </a:cubicBezTo>
                  <a:cubicBezTo>
                    <a:pt x="2179" y="193"/>
                    <a:pt x="2190" y="188"/>
                    <a:pt x="2198" y="179"/>
                  </a:cubicBezTo>
                  <a:cubicBezTo>
                    <a:pt x="2217" y="157"/>
                    <a:pt x="2315" y="160"/>
                    <a:pt x="2343" y="184"/>
                  </a:cubicBezTo>
                  <a:cubicBezTo>
                    <a:pt x="2356" y="195"/>
                    <a:pt x="2365" y="197"/>
                    <a:pt x="2379" y="185"/>
                  </a:cubicBezTo>
                  <a:cubicBezTo>
                    <a:pt x="2388" y="178"/>
                    <a:pt x="2405" y="174"/>
                    <a:pt x="2417" y="179"/>
                  </a:cubicBezTo>
                  <a:cubicBezTo>
                    <a:pt x="2429" y="184"/>
                    <a:pt x="2439" y="179"/>
                    <a:pt x="2444" y="166"/>
                  </a:cubicBezTo>
                  <a:cubicBezTo>
                    <a:pt x="2450" y="150"/>
                    <a:pt x="2456" y="149"/>
                    <a:pt x="2469" y="160"/>
                  </a:cubicBezTo>
                  <a:cubicBezTo>
                    <a:pt x="2481" y="170"/>
                    <a:pt x="2495" y="168"/>
                    <a:pt x="2524" y="147"/>
                  </a:cubicBezTo>
                  <a:cubicBezTo>
                    <a:pt x="2544" y="132"/>
                    <a:pt x="2561" y="114"/>
                    <a:pt x="2561" y="108"/>
                  </a:cubicBezTo>
                  <a:cubicBezTo>
                    <a:pt x="2561" y="102"/>
                    <a:pt x="2576" y="99"/>
                    <a:pt x="2597" y="103"/>
                  </a:cubicBezTo>
                  <a:cubicBezTo>
                    <a:pt x="2689" y="123"/>
                    <a:pt x="2734" y="140"/>
                    <a:pt x="2729" y="153"/>
                  </a:cubicBezTo>
                  <a:cubicBezTo>
                    <a:pt x="2719" y="177"/>
                    <a:pt x="2769" y="210"/>
                    <a:pt x="2819" y="214"/>
                  </a:cubicBezTo>
                  <a:cubicBezTo>
                    <a:pt x="2861" y="216"/>
                    <a:pt x="2868" y="220"/>
                    <a:pt x="2864" y="244"/>
                  </a:cubicBezTo>
                  <a:cubicBezTo>
                    <a:pt x="2861" y="264"/>
                    <a:pt x="2869" y="275"/>
                    <a:pt x="2892" y="284"/>
                  </a:cubicBezTo>
                  <a:cubicBezTo>
                    <a:pt x="2909" y="290"/>
                    <a:pt x="2924" y="304"/>
                    <a:pt x="2924" y="314"/>
                  </a:cubicBezTo>
                  <a:cubicBezTo>
                    <a:pt x="2924" y="334"/>
                    <a:pt x="2850" y="397"/>
                    <a:pt x="2826" y="397"/>
                  </a:cubicBezTo>
                  <a:cubicBezTo>
                    <a:pt x="2800" y="397"/>
                    <a:pt x="2810" y="416"/>
                    <a:pt x="2860" y="460"/>
                  </a:cubicBezTo>
                  <a:cubicBezTo>
                    <a:pt x="2886" y="484"/>
                    <a:pt x="2918" y="522"/>
                    <a:pt x="2929" y="544"/>
                  </a:cubicBezTo>
                  <a:cubicBezTo>
                    <a:pt x="2948" y="580"/>
                    <a:pt x="2955" y="584"/>
                    <a:pt x="3005" y="584"/>
                  </a:cubicBezTo>
                  <a:cubicBezTo>
                    <a:pt x="3035" y="584"/>
                    <a:pt x="3064" y="579"/>
                    <a:pt x="3068" y="572"/>
                  </a:cubicBezTo>
                  <a:cubicBezTo>
                    <a:pt x="3072" y="565"/>
                    <a:pt x="3123" y="559"/>
                    <a:pt x="3180" y="559"/>
                  </a:cubicBezTo>
                  <a:cubicBezTo>
                    <a:pt x="3238" y="559"/>
                    <a:pt x="3289" y="554"/>
                    <a:pt x="3293" y="547"/>
                  </a:cubicBezTo>
                  <a:cubicBezTo>
                    <a:pt x="3297" y="540"/>
                    <a:pt x="3336" y="518"/>
                    <a:pt x="3380" y="497"/>
                  </a:cubicBezTo>
                  <a:cubicBezTo>
                    <a:pt x="3426" y="474"/>
                    <a:pt x="3463" y="448"/>
                    <a:pt x="3468" y="434"/>
                  </a:cubicBezTo>
                  <a:cubicBezTo>
                    <a:pt x="3473" y="420"/>
                    <a:pt x="3481" y="409"/>
                    <a:pt x="3488" y="409"/>
                  </a:cubicBezTo>
                  <a:cubicBezTo>
                    <a:pt x="3500" y="409"/>
                    <a:pt x="3503" y="424"/>
                    <a:pt x="3499" y="468"/>
                  </a:cubicBezTo>
                  <a:cubicBezTo>
                    <a:pt x="3498" y="494"/>
                    <a:pt x="3501" y="495"/>
                    <a:pt x="3560" y="488"/>
                  </a:cubicBezTo>
                  <a:cubicBezTo>
                    <a:pt x="3604" y="483"/>
                    <a:pt x="3624" y="485"/>
                    <a:pt x="3624" y="495"/>
                  </a:cubicBezTo>
                  <a:cubicBezTo>
                    <a:pt x="3624" y="511"/>
                    <a:pt x="3708" y="555"/>
                    <a:pt x="3719" y="544"/>
                  </a:cubicBezTo>
                  <a:cubicBezTo>
                    <a:pt x="3723" y="540"/>
                    <a:pt x="3718" y="524"/>
                    <a:pt x="3709" y="510"/>
                  </a:cubicBezTo>
                  <a:cubicBezTo>
                    <a:pt x="3695" y="486"/>
                    <a:pt x="3697" y="480"/>
                    <a:pt x="3722" y="460"/>
                  </a:cubicBezTo>
                  <a:cubicBezTo>
                    <a:pt x="3747" y="441"/>
                    <a:pt x="3749" y="436"/>
                    <a:pt x="3733" y="423"/>
                  </a:cubicBezTo>
                  <a:cubicBezTo>
                    <a:pt x="3720" y="413"/>
                    <a:pt x="3711" y="411"/>
                    <a:pt x="3705" y="422"/>
                  </a:cubicBezTo>
                  <a:cubicBezTo>
                    <a:pt x="3694" y="440"/>
                    <a:pt x="3661" y="436"/>
                    <a:pt x="3661" y="416"/>
                  </a:cubicBezTo>
                  <a:cubicBezTo>
                    <a:pt x="3661" y="407"/>
                    <a:pt x="3653" y="390"/>
                    <a:pt x="3643" y="379"/>
                  </a:cubicBezTo>
                  <a:cubicBezTo>
                    <a:pt x="3625" y="363"/>
                    <a:pt x="3626" y="359"/>
                    <a:pt x="3650" y="345"/>
                  </a:cubicBezTo>
                  <a:cubicBezTo>
                    <a:pt x="3678" y="332"/>
                    <a:pt x="3678" y="332"/>
                    <a:pt x="3638" y="294"/>
                  </a:cubicBezTo>
                  <a:cubicBezTo>
                    <a:pt x="3593" y="252"/>
                    <a:pt x="3589" y="234"/>
                    <a:pt x="3624" y="234"/>
                  </a:cubicBezTo>
                  <a:cubicBezTo>
                    <a:pt x="3638" y="234"/>
                    <a:pt x="3649" y="243"/>
                    <a:pt x="3649" y="253"/>
                  </a:cubicBezTo>
                  <a:cubicBezTo>
                    <a:pt x="3649" y="277"/>
                    <a:pt x="3667" y="277"/>
                    <a:pt x="3709" y="254"/>
                  </a:cubicBezTo>
                  <a:cubicBezTo>
                    <a:pt x="3789" y="211"/>
                    <a:pt x="3815" y="210"/>
                    <a:pt x="3858" y="249"/>
                  </a:cubicBezTo>
                  <a:cubicBezTo>
                    <a:pt x="3879" y="269"/>
                    <a:pt x="3889" y="272"/>
                    <a:pt x="3910" y="260"/>
                  </a:cubicBezTo>
                  <a:cubicBezTo>
                    <a:pt x="3950" y="239"/>
                    <a:pt x="3943" y="215"/>
                    <a:pt x="3880" y="164"/>
                  </a:cubicBezTo>
                  <a:cubicBezTo>
                    <a:pt x="3849" y="139"/>
                    <a:pt x="3825" y="113"/>
                    <a:pt x="3826" y="107"/>
                  </a:cubicBezTo>
                  <a:cubicBezTo>
                    <a:pt x="3831" y="94"/>
                    <a:pt x="3955" y="48"/>
                    <a:pt x="3984" y="47"/>
                  </a:cubicBezTo>
                  <a:cubicBezTo>
                    <a:pt x="3994" y="47"/>
                    <a:pt x="4017" y="36"/>
                    <a:pt x="4034" y="23"/>
                  </a:cubicBezTo>
                  <a:cubicBezTo>
                    <a:pt x="4067" y="0"/>
                    <a:pt x="4072" y="0"/>
                    <a:pt x="4134" y="20"/>
                  </a:cubicBezTo>
                  <a:cubicBezTo>
                    <a:pt x="4186" y="36"/>
                    <a:pt x="4204" y="49"/>
                    <a:pt x="4223" y="84"/>
                  </a:cubicBezTo>
                  <a:cubicBezTo>
                    <a:pt x="4243" y="123"/>
                    <a:pt x="4254" y="130"/>
                    <a:pt x="4322" y="145"/>
                  </a:cubicBezTo>
                  <a:cubicBezTo>
                    <a:pt x="4380" y="159"/>
                    <a:pt x="4399" y="169"/>
                    <a:pt x="4399" y="185"/>
                  </a:cubicBezTo>
                  <a:cubicBezTo>
                    <a:pt x="4399" y="197"/>
                    <a:pt x="4405" y="209"/>
                    <a:pt x="4413" y="211"/>
                  </a:cubicBezTo>
                  <a:cubicBezTo>
                    <a:pt x="4420" y="214"/>
                    <a:pt x="4350" y="320"/>
                    <a:pt x="4256" y="447"/>
                  </a:cubicBezTo>
                  <a:cubicBezTo>
                    <a:pt x="4161" y="574"/>
                    <a:pt x="4059" y="723"/>
                    <a:pt x="4029" y="778"/>
                  </a:cubicBezTo>
                  <a:cubicBezTo>
                    <a:pt x="3905" y="999"/>
                    <a:pt x="3756" y="1320"/>
                    <a:pt x="3631" y="1640"/>
                  </a:cubicBezTo>
                  <a:cubicBezTo>
                    <a:pt x="3465" y="2065"/>
                    <a:pt x="3434" y="2125"/>
                    <a:pt x="3290" y="2320"/>
                  </a:cubicBezTo>
                  <a:cubicBezTo>
                    <a:pt x="3081" y="2603"/>
                    <a:pt x="2939" y="2800"/>
                    <a:pt x="2834" y="2953"/>
                  </a:cubicBezTo>
                  <a:cubicBezTo>
                    <a:pt x="2724" y="3113"/>
                    <a:pt x="2536" y="3315"/>
                    <a:pt x="2393" y="3432"/>
                  </a:cubicBezTo>
                  <a:cubicBezTo>
                    <a:pt x="2345" y="3470"/>
                    <a:pt x="2268" y="3536"/>
                    <a:pt x="2223" y="3578"/>
                  </a:cubicBezTo>
                  <a:cubicBezTo>
                    <a:pt x="2176" y="3619"/>
                    <a:pt x="2115" y="3670"/>
                    <a:pt x="2085" y="3693"/>
                  </a:cubicBezTo>
                  <a:cubicBezTo>
                    <a:pt x="2038" y="3725"/>
                    <a:pt x="2026" y="3729"/>
                    <a:pt x="2008" y="3715"/>
                  </a:cubicBezTo>
                  <a:close/>
                </a:path>
              </a:pathLst>
            </a:custGeom>
            <a:solidFill>
              <a:srgbClr val="D6D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a:p>
          </p:txBody>
        </p:sp>
        <p:sp>
          <p:nvSpPr>
            <p:cNvPr id="40" name="Freeform 1340">
              <a:extLst>
                <a:ext uri="{FF2B5EF4-FFF2-40B4-BE49-F238E27FC236}">
                  <a16:creationId xmlns:a16="http://schemas.microsoft.com/office/drawing/2014/main" id="{F06D76E3-C8EF-42F0-B395-301FC6B44F60}"/>
                </a:ext>
              </a:extLst>
            </p:cNvPr>
            <p:cNvSpPr>
              <a:spLocks/>
            </p:cNvSpPr>
            <p:nvPr/>
          </p:nvSpPr>
          <p:spPr bwMode="auto">
            <a:xfrm>
              <a:off x="4149" y="562"/>
              <a:ext cx="2052" cy="1604"/>
            </a:xfrm>
            <a:custGeom>
              <a:avLst/>
              <a:gdLst>
                <a:gd name="T0" fmla="*/ 2681 w 4275"/>
                <a:gd name="T1" fmla="*/ 2838 h 2975"/>
                <a:gd name="T2" fmla="*/ 2702 w 4275"/>
                <a:gd name="T3" fmla="*/ 2656 h 2975"/>
                <a:gd name="T4" fmla="*/ 2484 w 4275"/>
                <a:gd name="T5" fmla="*/ 2509 h 2975"/>
                <a:gd name="T6" fmla="*/ 2232 w 4275"/>
                <a:gd name="T7" fmla="*/ 2550 h 2975"/>
                <a:gd name="T8" fmla="*/ 1936 w 4275"/>
                <a:gd name="T9" fmla="*/ 2595 h 2975"/>
                <a:gd name="T10" fmla="*/ 1694 w 4275"/>
                <a:gd name="T11" fmla="*/ 2568 h 2975"/>
                <a:gd name="T12" fmla="*/ 1227 w 4275"/>
                <a:gd name="T13" fmla="*/ 2666 h 2975"/>
                <a:gd name="T14" fmla="*/ 1032 w 4275"/>
                <a:gd name="T15" fmla="*/ 2707 h 2975"/>
                <a:gd name="T16" fmla="*/ 932 w 4275"/>
                <a:gd name="T17" fmla="*/ 2552 h 2975"/>
                <a:gd name="T18" fmla="*/ 953 w 4275"/>
                <a:gd name="T19" fmla="*/ 2386 h 2975"/>
                <a:gd name="T20" fmla="*/ 844 w 4275"/>
                <a:gd name="T21" fmla="*/ 2157 h 2975"/>
                <a:gd name="T22" fmla="*/ 594 w 4275"/>
                <a:gd name="T23" fmla="*/ 2166 h 2975"/>
                <a:gd name="T24" fmla="*/ 294 w 4275"/>
                <a:gd name="T25" fmla="*/ 2206 h 2975"/>
                <a:gd name="T26" fmla="*/ 94 w 4275"/>
                <a:gd name="T27" fmla="*/ 1969 h 2975"/>
                <a:gd name="T28" fmla="*/ 25 w 4275"/>
                <a:gd name="T29" fmla="*/ 1720 h 2975"/>
                <a:gd name="T30" fmla="*/ 221 w 4275"/>
                <a:gd name="T31" fmla="*/ 1536 h 2975"/>
                <a:gd name="T32" fmla="*/ 451 w 4275"/>
                <a:gd name="T33" fmla="*/ 1450 h 2975"/>
                <a:gd name="T34" fmla="*/ 782 w 4275"/>
                <a:gd name="T35" fmla="*/ 1495 h 2975"/>
                <a:gd name="T36" fmla="*/ 955 w 4275"/>
                <a:gd name="T37" fmla="*/ 1213 h 2975"/>
                <a:gd name="T38" fmla="*/ 1292 w 4275"/>
                <a:gd name="T39" fmla="*/ 1126 h 2975"/>
                <a:gd name="T40" fmla="*/ 1093 w 4275"/>
                <a:gd name="T41" fmla="*/ 745 h 2975"/>
                <a:gd name="T42" fmla="*/ 1161 w 4275"/>
                <a:gd name="T43" fmla="*/ 621 h 2975"/>
                <a:gd name="T44" fmla="*/ 1107 w 4275"/>
                <a:gd name="T45" fmla="*/ 441 h 2975"/>
                <a:gd name="T46" fmla="*/ 1417 w 4275"/>
                <a:gd name="T47" fmla="*/ 344 h 2975"/>
                <a:gd name="T48" fmla="*/ 1627 w 4275"/>
                <a:gd name="T49" fmla="*/ 65 h 2975"/>
                <a:gd name="T50" fmla="*/ 1694 w 4275"/>
                <a:gd name="T51" fmla="*/ 19 h 2975"/>
                <a:gd name="T52" fmla="*/ 1868 w 4275"/>
                <a:gd name="T53" fmla="*/ 106 h 2975"/>
                <a:gd name="T54" fmla="*/ 2019 w 4275"/>
                <a:gd name="T55" fmla="*/ 199 h 2975"/>
                <a:gd name="T56" fmla="*/ 2113 w 4275"/>
                <a:gd name="T57" fmla="*/ 352 h 2975"/>
                <a:gd name="T58" fmla="*/ 2326 w 4275"/>
                <a:gd name="T59" fmla="*/ 545 h 2975"/>
                <a:gd name="T60" fmla="*/ 2412 w 4275"/>
                <a:gd name="T61" fmla="*/ 664 h 2975"/>
                <a:gd name="T62" fmla="*/ 2544 w 4275"/>
                <a:gd name="T63" fmla="*/ 810 h 2975"/>
                <a:gd name="T64" fmla="*/ 2694 w 4275"/>
                <a:gd name="T65" fmla="*/ 974 h 2975"/>
                <a:gd name="T66" fmla="*/ 2861 w 4275"/>
                <a:gd name="T67" fmla="*/ 1114 h 2975"/>
                <a:gd name="T68" fmla="*/ 3206 w 4275"/>
                <a:gd name="T69" fmla="*/ 1150 h 2975"/>
                <a:gd name="T70" fmla="*/ 3311 w 4275"/>
                <a:gd name="T71" fmla="*/ 1180 h 2975"/>
                <a:gd name="T72" fmla="*/ 3575 w 4275"/>
                <a:gd name="T73" fmla="*/ 1219 h 2975"/>
                <a:gd name="T74" fmla="*/ 3762 w 4275"/>
                <a:gd name="T75" fmla="*/ 1219 h 2975"/>
                <a:gd name="T76" fmla="*/ 3969 w 4275"/>
                <a:gd name="T77" fmla="*/ 1206 h 2975"/>
                <a:gd name="T78" fmla="*/ 4201 w 4275"/>
                <a:gd name="T79" fmla="*/ 1309 h 2975"/>
                <a:gd name="T80" fmla="*/ 4111 w 4275"/>
                <a:gd name="T81" fmla="*/ 1452 h 2975"/>
                <a:gd name="T82" fmla="*/ 4032 w 4275"/>
                <a:gd name="T83" fmla="*/ 1575 h 2975"/>
                <a:gd name="T84" fmla="*/ 3873 w 4275"/>
                <a:gd name="T85" fmla="*/ 1670 h 2975"/>
                <a:gd name="T86" fmla="*/ 3868 w 4275"/>
                <a:gd name="T87" fmla="*/ 2025 h 2975"/>
                <a:gd name="T88" fmla="*/ 3822 w 4275"/>
                <a:gd name="T89" fmla="*/ 2209 h 2975"/>
                <a:gd name="T90" fmla="*/ 3707 w 4275"/>
                <a:gd name="T91" fmla="*/ 2343 h 2975"/>
                <a:gd name="T92" fmla="*/ 3537 w 4275"/>
                <a:gd name="T93" fmla="*/ 2419 h 2975"/>
                <a:gd name="T94" fmla="*/ 3600 w 4275"/>
                <a:gd name="T95" fmla="*/ 2588 h 2975"/>
                <a:gd name="T96" fmla="*/ 3384 w 4275"/>
                <a:gd name="T97" fmla="*/ 2710 h 2975"/>
                <a:gd name="T98" fmla="*/ 3348 w 4275"/>
                <a:gd name="T99" fmla="*/ 2807 h 2975"/>
                <a:gd name="T100" fmla="*/ 3093 w 4275"/>
                <a:gd name="T101" fmla="*/ 2934 h 2975"/>
                <a:gd name="T102" fmla="*/ 2756 w 4275"/>
                <a:gd name="T103" fmla="*/ 2938 h 2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75" h="2975">
                  <a:moveTo>
                    <a:pt x="2756" y="2938"/>
                  </a:moveTo>
                  <a:cubicBezTo>
                    <a:pt x="2748" y="2918"/>
                    <a:pt x="2737" y="2900"/>
                    <a:pt x="2731" y="2900"/>
                  </a:cubicBezTo>
                  <a:cubicBezTo>
                    <a:pt x="2725" y="2900"/>
                    <a:pt x="2713" y="2886"/>
                    <a:pt x="2707" y="2869"/>
                  </a:cubicBezTo>
                  <a:cubicBezTo>
                    <a:pt x="2701" y="2851"/>
                    <a:pt x="2689" y="2838"/>
                    <a:pt x="2681" y="2838"/>
                  </a:cubicBezTo>
                  <a:cubicBezTo>
                    <a:pt x="2673" y="2838"/>
                    <a:pt x="2684" y="2824"/>
                    <a:pt x="2706" y="2806"/>
                  </a:cubicBezTo>
                  <a:cubicBezTo>
                    <a:pt x="2726" y="2789"/>
                    <a:pt x="2747" y="2763"/>
                    <a:pt x="2751" y="2750"/>
                  </a:cubicBezTo>
                  <a:cubicBezTo>
                    <a:pt x="2761" y="2720"/>
                    <a:pt x="2737" y="2675"/>
                    <a:pt x="2713" y="2675"/>
                  </a:cubicBezTo>
                  <a:cubicBezTo>
                    <a:pt x="2702" y="2675"/>
                    <a:pt x="2698" y="2668"/>
                    <a:pt x="2702" y="2656"/>
                  </a:cubicBezTo>
                  <a:cubicBezTo>
                    <a:pt x="2714" y="2626"/>
                    <a:pt x="2683" y="2601"/>
                    <a:pt x="2639" y="2602"/>
                  </a:cubicBezTo>
                  <a:cubicBezTo>
                    <a:pt x="2589" y="2604"/>
                    <a:pt x="2569" y="2593"/>
                    <a:pt x="2569" y="2564"/>
                  </a:cubicBezTo>
                  <a:cubicBezTo>
                    <a:pt x="2569" y="2535"/>
                    <a:pt x="2538" y="2507"/>
                    <a:pt x="2519" y="2519"/>
                  </a:cubicBezTo>
                  <a:cubicBezTo>
                    <a:pt x="2512" y="2524"/>
                    <a:pt x="2496" y="2519"/>
                    <a:pt x="2484" y="2509"/>
                  </a:cubicBezTo>
                  <a:cubicBezTo>
                    <a:pt x="2473" y="2499"/>
                    <a:pt x="2442" y="2488"/>
                    <a:pt x="2417" y="2484"/>
                  </a:cubicBezTo>
                  <a:cubicBezTo>
                    <a:pt x="2377" y="2477"/>
                    <a:pt x="2367" y="2481"/>
                    <a:pt x="2347" y="2509"/>
                  </a:cubicBezTo>
                  <a:cubicBezTo>
                    <a:pt x="2328" y="2535"/>
                    <a:pt x="2313" y="2541"/>
                    <a:pt x="2277" y="2540"/>
                  </a:cubicBezTo>
                  <a:cubicBezTo>
                    <a:pt x="2252" y="2539"/>
                    <a:pt x="2232" y="2544"/>
                    <a:pt x="2232" y="2550"/>
                  </a:cubicBezTo>
                  <a:cubicBezTo>
                    <a:pt x="2232" y="2563"/>
                    <a:pt x="2080" y="2557"/>
                    <a:pt x="2036" y="2544"/>
                  </a:cubicBezTo>
                  <a:cubicBezTo>
                    <a:pt x="2016" y="2538"/>
                    <a:pt x="2005" y="2540"/>
                    <a:pt x="2000" y="2555"/>
                  </a:cubicBezTo>
                  <a:cubicBezTo>
                    <a:pt x="1996" y="2566"/>
                    <a:pt x="1981" y="2575"/>
                    <a:pt x="1968" y="2575"/>
                  </a:cubicBezTo>
                  <a:cubicBezTo>
                    <a:pt x="1955" y="2575"/>
                    <a:pt x="1941" y="2584"/>
                    <a:pt x="1936" y="2595"/>
                  </a:cubicBezTo>
                  <a:cubicBezTo>
                    <a:pt x="1931" y="2609"/>
                    <a:pt x="1919" y="2611"/>
                    <a:pt x="1892" y="2606"/>
                  </a:cubicBezTo>
                  <a:cubicBezTo>
                    <a:pt x="1866" y="2600"/>
                    <a:pt x="1851" y="2604"/>
                    <a:pt x="1839" y="2619"/>
                  </a:cubicBezTo>
                  <a:cubicBezTo>
                    <a:pt x="1826" y="2638"/>
                    <a:pt x="1819" y="2635"/>
                    <a:pt x="1777" y="2595"/>
                  </a:cubicBezTo>
                  <a:cubicBezTo>
                    <a:pt x="1728" y="2549"/>
                    <a:pt x="1694" y="2538"/>
                    <a:pt x="1694" y="2568"/>
                  </a:cubicBezTo>
                  <a:cubicBezTo>
                    <a:pt x="1694" y="2579"/>
                    <a:pt x="1669" y="2591"/>
                    <a:pt x="1632" y="2601"/>
                  </a:cubicBezTo>
                  <a:cubicBezTo>
                    <a:pt x="1598" y="2610"/>
                    <a:pt x="1569" y="2621"/>
                    <a:pt x="1569" y="2626"/>
                  </a:cubicBezTo>
                  <a:cubicBezTo>
                    <a:pt x="1569" y="2631"/>
                    <a:pt x="1496" y="2638"/>
                    <a:pt x="1406" y="2639"/>
                  </a:cubicBezTo>
                  <a:cubicBezTo>
                    <a:pt x="1268" y="2643"/>
                    <a:pt x="1239" y="2648"/>
                    <a:pt x="1227" y="2666"/>
                  </a:cubicBezTo>
                  <a:cubicBezTo>
                    <a:pt x="1218" y="2677"/>
                    <a:pt x="1196" y="2688"/>
                    <a:pt x="1178" y="2688"/>
                  </a:cubicBezTo>
                  <a:cubicBezTo>
                    <a:pt x="1161" y="2688"/>
                    <a:pt x="1141" y="2695"/>
                    <a:pt x="1136" y="2705"/>
                  </a:cubicBezTo>
                  <a:cubicBezTo>
                    <a:pt x="1131" y="2714"/>
                    <a:pt x="1105" y="2725"/>
                    <a:pt x="1080" y="2730"/>
                  </a:cubicBezTo>
                  <a:cubicBezTo>
                    <a:pt x="1034" y="2738"/>
                    <a:pt x="1032" y="2736"/>
                    <a:pt x="1032" y="2707"/>
                  </a:cubicBezTo>
                  <a:cubicBezTo>
                    <a:pt x="1032" y="2685"/>
                    <a:pt x="1025" y="2675"/>
                    <a:pt x="1005" y="2673"/>
                  </a:cubicBezTo>
                  <a:cubicBezTo>
                    <a:pt x="968" y="2668"/>
                    <a:pt x="962" y="2643"/>
                    <a:pt x="994" y="2634"/>
                  </a:cubicBezTo>
                  <a:cubicBezTo>
                    <a:pt x="1011" y="2630"/>
                    <a:pt x="1018" y="2619"/>
                    <a:pt x="1016" y="2604"/>
                  </a:cubicBezTo>
                  <a:cubicBezTo>
                    <a:pt x="1009" y="2561"/>
                    <a:pt x="994" y="2552"/>
                    <a:pt x="932" y="2552"/>
                  </a:cubicBezTo>
                  <a:cubicBezTo>
                    <a:pt x="897" y="2552"/>
                    <a:pt x="866" y="2550"/>
                    <a:pt x="861" y="2546"/>
                  </a:cubicBezTo>
                  <a:cubicBezTo>
                    <a:pt x="848" y="2532"/>
                    <a:pt x="872" y="2513"/>
                    <a:pt x="902" y="2513"/>
                  </a:cubicBezTo>
                  <a:cubicBezTo>
                    <a:pt x="927" y="2513"/>
                    <a:pt x="932" y="2506"/>
                    <a:pt x="934" y="2473"/>
                  </a:cubicBezTo>
                  <a:cubicBezTo>
                    <a:pt x="937" y="2405"/>
                    <a:pt x="938" y="2401"/>
                    <a:pt x="953" y="2386"/>
                  </a:cubicBezTo>
                  <a:cubicBezTo>
                    <a:pt x="966" y="2374"/>
                    <a:pt x="964" y="2365"/>
                    <a:pt x="948" y="2346"/>
                  </a:cubicBezTo>
                  <a:cubicBezTo>
                    <a:pt x="927" y="2324"/>
                    <a:pt x="927" y="2323"/>
                    <a:pt x="948" y="2311"/>
                  </a:cubicBezTo>
                  <a:cubicBezTo>
                    <a:pt x="982" y="2291"/>
                    <a:pt x="975" y="2276"/>
                    <a:pt x="907" y="2235"/>
                  </a:cubicBezTo>
                  <a:cubicBezTo>
                    <a:pt x="853" y="2201"/>
                    <a:pt x="844" y="2191"/>
                    <a:pt x="844" y="2157"/>
                  </a:cubicBezTo>
                  <a:cubicBezTo>
                    <a:pt x="844" y="2135"/>
                    <a:pt x="839" y="2113"/>
                    <a:pt x="833" y="2105"/>
                  </a:cubicBezTo>
                  <a:cubicBezTo>
                    <a:pt x="826" y="2099"/>
                    <a:pt x="780" y="2096"/>
                    <a:pt x="730" y="2100"/>
                  </a:cubicBezTo>
                  <a:cubicBezTo>
                    <a:pt x="641" y="2106"/>
                    <a:pt x="638" y="2107"/>
                    <a:pt x="638" y="2140"/>
                  </a:cubicBezTo>
                  <a:cubicBezTo>
                    <a:pt x="637" y="2189"/>
                    <a:pt x="621" y="2198"/>
                    <a:pt x="594" y="2166"/>
                  </a:cubicBezTo>
                  <a:cubicBezTo>
                    <a:pt x="578" y="2146"/>
                    <a:pt x="558" y="2138"/>
                    <a:pt x="527" y="2138"/>
                  </a:cubicBezTo>
                  <a:cubicBezTo>
                    <a:pt x="500" y="2138"/>
                    <a:pt x="480" y="2130"/>
                    <a:pt x="472" y="2116"/>
                  </a:cubicBezTo>
                  <a:cubicBezTo>
                    <a:pt x="457" y="2090"/>
                    <a:pt x="419" y="2104"/>
                    <a:pt x="419" y="2136"/>
                  </a:cubicBezTo>
                  <a:cubicBezTo>
                    <a:pt x="419" y="2168"/>
                    <a:pt x="372" y="2194"/>
                    <a:pt x="294" y="2206"/>
                  </a:cubicBezTo>
                  <a:cubicBezTo>
                    <a:pt x="263" y="2211"/>
                    <a:pt x="234" y="2221"/>
                    <a:pt x="231" y="2229"/>
                  </a:cubicBezTo>
                  <a:cubicBezTo>
                    <a:pt x="213" y="2255"/>
                    <a:pt x="194" y="2220"/>
                    <a:pt x="175" y="2125"/>
                  </a:cubicBezTo>
                  <a:cubicBezTo>
                    <a:pt x="158" y="2049"/>
                    <a:pt x="146" y="2021"/>
                    <a:pt x="123" y="2006"/>
                  </a:cubicBezTo>
                  <a:cubicBezTo>
                    <a:pt x="107" y="1995"/>
                    <a:pt x="94" y="1979"/>
                    <a:pt x="94" y="1969"/>
                  </a:cubicBezTo>
                  <a:cubicBezTo>
                    <a:pt x="94" y="1959"/>
                    <a:pt x="83" y="1931"/>
                    <a:pt x="69" y="1906"/>
                  </a:cubicBezTo>
                  <a:cubicBezTo>
                    <a:pt x="56" y="1881"/>
                    <a:pt x="44" y="1855"/>
                    <a:pt x="44" y="1846"/>
                  </a:cubicBezTo>
                  <a:cubicBezTo>
                    <a:pt x="44" y="1838"/>
                    <a:pt x="33" y="1818"/>
                    <a:pt x="21" y="1801"/>
                  </a:cubicBezTo>
                  <a:cubicBezTo>
                    <a:pt x="0" y="1773"/>
                    <a:pt x="0" y="1770"/>
                    <a:pt x="25" y="1720"/>
                  </a:cubicBezTo>
                  <a:cubicBezTo>
                    <a:pt x="39" y="1693"/>
                    <a:pt x="56" y="1665"/>
                    <a:pt x="62" y="1661"/>
                  </a:cubicBezTo>
                  <a:cubicBezTo>
                    <a:pt x="68" y="1656"/>
                    <a:pt x="75" y="1639"/>
                    <a:pt x="76" y="1620"/>
                  </a:cubicBezTo>
                  <a:cubicBezTo>
                    <a:pt x="81" y="1575"/>
                    <a:pt x="111" y="1550"/>
                    <a:pt x="157" y="1550"/>
                  </a:cubicBezTo>
                  <a:cubicBezTo>
                    <a:pt x="178" y="1550"/>
                    <a:pt x="207" y="1544"/>
                    <a:pt x="221" y="1536"/>
                  </a:cubicBezTo>
                  <a:cubicBezTo>
                    <a:pt x="239" y="1527"/>
                    <a:pt x="251" y="1527"/>
                    <a:pt x="263" y="1538"/>
                  </a:cubicBezTo>
                  <a:cubicBezTo>
                    <a:pt x="287" y="1557"/>
                    <a:pt x="363" y="1549"/>
                    <a:pt x="363" y="1525"/>
                  </a:cubicBezTo>
                  <a:cubicBezTo>
                    <a:pt x="364" y="1515"/>
                    <a:pt x="371" y="1494"/>
                    <a:pt x="380" y="1479"/>
                  </a:cubicBezTo>
                  <a:cubicBezTo>
                    <a:pt x="392" y="1455"/>
                    <a:pt x="406" y="1450"/>
                    <a:pt x="451" y="1450"/>
                  </a:cubicBezTo>
                  <a:cubicBezTo>
                    <a:pt x="505" y="1450"/>
                    <a:pt x="506" y="1450"/>
                    <a:pt x="509" y="1498"/>
                  </a:cubicBezTo>
                  <a:lnTo>
                    <a:pt x="513" y="1544"/>
                  </a:lnTo>
                  <a:lnTo>
                    <a:pt x="637" y="1541"/>
                  </a:lnTo>
                  <a:cubicBezTo>
                    <a:pt x="759" y="1538"/>
                    <a:pt x="809" y="1523"/>
                    <a:pt x="782" y="1495"/>
                  </a:cubicBezTo>
                  <a:cubicBezTo>
                    <a:pt x="757" y="1470"/>
                    <a:pt x="771" y="1425"/>
                    <a:pt x="821" y="1373"/>
                  </a:cubicBezTo>
                  <a:cubicBezTo>
                    <a:pt x="850" y="1343"/>
                    <a:pt x="884" y="1289"/>
                    <a:pt x="901" y="1251"/>
                  </a:cubicBezTo>
                  <a:lnTo>
                    <a:pt x="928" y="1185"/>
                  </a:lnTo>
                  <a:lnTo>
                    <a:pt x="955" y="1213"/>
                  </a:lnTo>
                  <a:cubicBezTo>
                    <a:pt x="978" y="1238"/>
                    <a:pt x="984" y="1239"/>
                    <a:pt x="1017" y="1226"/>
                  </a:cubicBezTo>
                  <a:cubicBezTo>
                    <a:pt x="1043" y="1215"/>
                    <a:pt x="1067" y="1214"/>
                    <a:pt x="1100" y="1223"/>
                  </a:cubicBezTo>
                  <a:cubicBezTo>
                    <a:pt x="1141" y="1235"/>
                    <a:pt x="1146" y="1232"/>
                    <a:pt x="1159" y="1204"/>
                  </a:cubicBezTo>
                  <a:cubicBezTo>
                    <a:pt x="1178" y="1169"/>
                    <a:pt x="1216" y="1146"/>
                    <a:pt x="1292" y="1126"/>
                  </a:cubicBezTo>
                  <a:cubicBezTo>
                    <a:pt x="1351" y="1110"/>
                    <a:pt x="1363" y="1076"/>
                    <a:pt x="1317" y="1056"/>
                  </a:cubicBezTo>
                  <a:cubicBezTo>
                    <a:pt x="1294" y="1046"/>
                    <a:pt x="1289" y="1035"/>
                    <a:pt x="1292" y="1005"/>
                  </a:cubicBezTo>
                  <a:cubicBezTo>
                    <a:pt x="1297" y="963"/>
                    <a:pt x="1261" y="925"/>
                    <a:pt x="1217" y="925"/>
                  </a:cubicBezTo>
                  <a:cubicBezTo>
                    <a:pt x="1175" y="925"/>
                    <a:pt x="1086" y="795"/>
                    <a:pt x="1093" y="745"/>
                  </a:cubicBezTo>
                  <a:cubicBezTo>
                    <a:pt x="1096" y="731"/>
                    <a:pt x="1084" y="711"/>
                    <a:pt x="1067" y="698"/>
                  </a:cubicBezTo>
                  <a:lnTo>
                    <a:pt x="1038" y="675"/>
                  </a:lnTo>
                  <a:lnTo>
                    <a:pt x="1076" y="675"/>
                  </a:lnTo>
                  <a:cubicBezTo>
                    <a:pt x="1121" y="675"/>
                    <a:pt x="1132" y="668"/>
                    <a:pt x="1161" y="621"/>
                  </a:cubicBezTo>
                  <a:cubicBezTo>
                    <a:pt x="1180" y="593"/>
                    <a:pt x="1180" y="586"/>
                    <a:pt x="1164" y="580"/>
                  </a:cubicBezTo>
                  <a:cubicBezTo>
                    <a:pt x="1156" y="576"/>
                    <a:pt x="1150" y="564"/>
                    <a:pt x="1153" y="551"/>
                  </a:cubicBezTo>
                  <a:cubicBezTo>
                    <a:pt x="1156" y="540"/>
                    <a:pt x="1147" y="520"/>
                    <a:pt x="1133" y="507"/>
                  </a:cubicBezTo>
                  <a:cubicBezTo>
                    <a:pt x="1117" y="493"/>
                    <a:pt x="1107" y="469"/>
                    <a:pt x="1107" y="441"/>
                  </a:cubicBezTo>
                  <a:cubicBezTo>
                    <a:pt x="1107" y="396"/>
                    <a:pt x="1117" y="393"/>
                    <a:pt x="1177" y="411"/>
                  </a:cubicBezTo>
                  <a:cubicBezTo>
                    <a:pt x="1266" y="440"/>
                    <a:pt x="1281" y="439"/>
                    <a:pt x="1309" y="406"/>
                  </a:cubicBezTo>
                  <a:cubicBezTo>
                    <a:pt x="1325" y="389"/>
                    <a:pt x="1348" y="375"/>
                    <a:pt x="1363" y="375"/>
                  </a:cubicBezTo>
                  <a:cubicBezTo>
                    <a:pt x="1378" y="375"/>
                    <a:pt x="1402" y="361"/>
                    <a:pt x="1417" y="344"/>
                  </a:cubicBezTo>
                  <a:cubicBezTo>
                    <a:pt x="1432" y="326"/>
                    <a:pt x="1451" y="313"/>
                    <a:pt x="1459" y="313"/>
                  </a:cubicBezTo>
                  <a:cubicBezTo>
                    <a:pt x="1483" y="313"/>
                    <a:pt x="1542" y="238"/>
                    <a:pt x="1552" y="195"/>
                  </a:cubicBezTo>
                  <a:cubicBezTo>
                    <a:pt x="1556" y="174"/>
                    <a:pt x="1577" y="139"/>
                    <a:pt x="1597" y="116"/>
                  </a:cubicBezTo>
                  <a:cubicBezTo>
                    <a:pt x="1618" y="95"/>
                    <a:pt x="1631" y="71"/>
                    <a:pt x="1627" y="65"/>
                  </a:cubicBezTo>
                  <a:cubicBezTo>
                    <a:pt x="1623" y="57"/>
                    <a:pt x="1632" y="50"/>
                    <a:pt x="1647" y="48"/>
                  </a:cubicBezTo>
                  <a:cubicBezTo>
                    <a:pt x="1666" y="45"/>
                    <a:pt x="1675" y="36"/>
                    <a:pt x="1675" y="21"/>
                  </a:cubicBezTo>
                  <a:cubicBezTo>
                    <a:pt x="1673" y="10"/>
                    <a:pt x="1677" y="0"/>
                    <a:pt x="1683" y="0"/>
                  </a:cubicBezTo>
                  <a:cubicBezTo>
                    <a:pt x="1689" y="0"/>
                    <a:pt x="1694" y="9"/>
                    <a:pt x="1694" y="19"/>
                  </a:cubicBezTo>
                  <a:cubicBezTo>
                    <a:pt x="1694" y="29"/>
                    <a:pt x="1700" y="38"/>
                    <a:pt x="1706" y="38"/>
                  </a:cubicBezTo>
                  <a:cubicBezTo>
                    <a:pt x="1712" y="38"/>
                    <a:pt x="1727" y="48"/>
                    <a:pt x="1739" y="59"/>
                  </a:cubicBezTo>
                  <a:cubicBezTo>
                    <a:pt x="1751" y="71"/>
                    <a:pt x="1781" y="82"/>
                    <a:pt x="1805" y="84"/>
                  </a:cubicBezTo>
                  <a:cubicBezTo>
                    <a:pt x="1828" y="85"/>
                    <a:pt x="1857" y="95"/>
                    <a:pt x="1868" y="106"/>
                  </a:cubicBezTo>
                  <a:cubicBezTo>
                    <a:pt x="1881" y="116"/>
                    <a:pt x="1900" y="125"/>
                    <a:pt x="1911" y="125"/>
                  </a:cubicBezTo>
                  <a:cubicBezTo>
                    <a:pt x="1923" y="125"/>
                    <a:pt x="1932" y="135"/>
                    <a:pt x="1932" y="150"/>
                  </a:cubicBezTo>
                  <a:cubicBezTo>
                    <a:pt x="1932" y="170"/>
                    <a:pt x="1941" y="175"/>
                    <a:pt x="1976" y="175"/>
                  </a:cubicBezTo>
                  <a:cubicBezTo>
                    <a:pt x="2011" y="175"/>
                    <a:pt x="2019" y="180"/>
                    <a:pt x="2019" y="199"/>
                  </a:cubicBezTo>
                  <a:cubicBezTo>
                    <a:pt x="2019" y="211"/>
                    <a:pt x="2028" y="225"/>
                    <a:pt x="2038" y="230"/>
                  </a:cubicBezTo>
                  <a:cubicBezTo>
                    <a:pt x="2048" y="234"/>
                    <a:pt x="2057" y="248"/>
                    <a:pt x="2057" y="261"/>
                  </a:cubicBezTo>
                  <a:cubicBezTo>
                    <a:pt x="2057" y="275"/>
                    <a:pt x="2069" y="295"/>
                    <a:pt x="2084" y="305"/>
                  </a:cubicBezTo>
                  <a:cubicBezTo>
                    <a:pt x="2100" y="316"/>
                    <a:pt x="2113" y="338"/>
                    <a:pt x="2113" y="352"/>
                  </a:cubicBezTo>
                  <a:cubicBezTo>
                    <a:pt x="2113" y="382"/>
                    <a:pt x="2155" y="400"/>
                    <a:pt x="2168" y="376"/>
                  </a:cubicBezTo>
                  <a:cubicBezTo>
                    <a:pt x="2183" y="352"/>
                    <a:pt x="2268" y="401"/>
                    <a:pt x="2269" y="435"/>
                  </a:cubicBezTo>
                  <a:cubicBezTo>
                    <a:pt x="2269" y="454"/>
                    <a:pt x="2281" y="468"/>
                    <a:pt x="2301" y="475"/>
                  </a:cubicBezTo>
                  <a:cubicBezTo>
                    <a:pt x="2343" y="491"/>
                    <a:pt x="2355" y="524"/>
                    <a:pt x="2326" y="545"/>
                  </a:cubicBezTo>
                  <a:cubicBezTo>
                    <a:pt x="2301" y="564"/>
                    <a:pt x="2308" y="600"/>
                    <a:pt x="2338" y="600"/>
                  </a:cubicBezTo>
                  <a:cubicBezTo>
                    <a:pt x="2351" y="600"/>
                    <a:pt x="2357" y="613"/>
                    <a:pt x="2357" y="638"/>
                  </a:cubicBezTo>
                  <a:cubicBezTo>
                    <a:pt x="2357" y="666"/>
                    <a:pt x="2363" y="675"/>
                    <a:pt x="2381" y="675"/>
                  </a:cubicBezTo>
                  <a:cubicBezTo>
                    <a:pt x="2394" y="675"/>
                    <a:pt x="2408" y="670"/>
                    <a:pt x="2412" y="664"/>
                  </a:cubicBezTo>
                  <a:cubicBezTo>
                    <a:pt x="2417" y="657"/>
                    <a:pt x="2436" y="660"/>
                    <a:pt x="2457" y="671"/>
                  </a:cubicBezTo>
                  <a:cubicBezTo>
                    <a:pt x="2488" y="686"/>
                    <a:pt x="2494" y="698"/>
                    <a:pt x="2494" y="732"/>
                  </a:cubicBezTo>
                  <a:cubicBezTo>
                    <a:pt x="2494" y="766"/>
                    <a:pt x="2500" y="775"/>
                    <a:pt x="2519" y="775"/>
                  </a:cubicBezTo>
                  <a:cubicBezTo>
                    <a:pt x="2538" y="775"/>
                    <a:pt x="2544" y="784"/>
                    <a:pt x="2544" y="810"/>
                  </a:cubicBezTo>
                  <a:cubicBezTo>
                    <a:pt x="2544" y="840"/>
                    <a:pt x="2553" y="850"/>
                    <a:pt x="2594" y="869"/>
                  </a:cubicBezTo>
                  <a:cubicBezTo>
                    <a:pt x="2622" y="881"/>
                    <a:pt x="2644" y="898"/>
                    <a:pt x="2644" y="905"/>
                  </a:cubicBezTo>
                  <a:cubicBezTo>
                    <a:pt x="2644" y="913"/>
                    <a:pt x="2656" y="926"/>
                    <a:pt x="2669" y="935"/>
                  </a:cubicBezTo>
                  <a:cubicBezTo>
                    <a:pt x="2683" y="944"/>
                    <a:pt x="2694" y="961"/>
                    <a:pt x="2694" y="974"/>
                  </a:cubicBezTo>
                  <a:cubicBezTo>
                    <a:pt x="2694" y="986"/>
                    <a:pt x="2708" y="1006"/>
                    <a:pt x="2726" y="1018"/>
                  </a:cubicBezTo>
                  <a:cubicBezTo>
                    <a:pt x="2742" y="1029"/>
                    <a:pt x="2753" y="1045"/>
                    <a:pt x="2750" y="1054"/>
                  </a:cubicBezTo>
                  <a:cubicBezTo>
                    <a:pt x="2739" y="1081"/>
                    <a:pt x="2780" y="1107"/>
                    <a:pt x="2806" y="1091"/>
                  </a:cubicBezTo>
                  <a:cubicBezTo>
                    <a:pt x="2825" y="1080"/>
                    <a:pt x="2834" y="1084"/>
                    <a:pt x="2861" y="1114"/>
                  </a:cubicBezTo>
                  <a:cubicBezTo>
                    <a:pt x="2893" y="1151"/>
                    <a:pt x="2944" y="1163"/>
                    <a:pt x="2944" y="1134"/>
                  </a:cubicBezTo>
                  <a:cubicBezTo>
                    <a:pt x="2944" y="1114"/>
                    <a:pt x="3026" y="1121"/>
                    <a:pt x="3063" y="1144"/>
                  </a:cubicBezTo>
                  <a:cubicBezTo>
                    <a:pt x="3098" y="1166"/>
                    <a:pt x="3194" y="1181"/>
                    <a:pt x="3194" y="1164"/>
                  </a:cubicBezTo>
                  <a:cubicBezTo>
                    <a:pt x="3194" y="1156"/>
                    <a:pt x="3200" y="1150"/>
                    <a:pt x="3206" y="1150"/>
                  </a:cubicBezTo>
                  <a:cubicBezTo>
                    <a:pt x="3212" y="1150"/>
                    <a:pt x="3214" y="1160"/>
                    <a:pt x="3211" y="1174"/>
                  </a:cubicBezTo>
                  <a:cubicBezTo>
                    <a:pt x="3207" y="1188"/>
                    <a:pt x="3213" y="1200"/>
                    <a:pt x="3226" y="1205"/>
                  </a:cubicBezTo>
                  <a:cubicBezTo>
                    <a:pt x="3241" y="1210"/>
                    <a:pt x="3248" y="1205"/>
                    <a:pt x="3253" y="1188"/>
                  </a:cubicBezTo>
                  <a:cubicBezTo>
                    <a:pt x="3261" y="1157"/>
                    <a:pt x="3273" y="1156"/>
                    <a:pt x="3311" y="1180"/>
                  </a:cubicBezTo>
                  <a:cubicBezTo>
                    <a:pt x="3328" y="1191"/>
                    <a:pt x="3364" y="1196"/>
                    <a:pt x="3413" y="1194"/>
                  </a:cubicBezTo>
                  <a:cubicBezTo>
                    <a:pt x="3494" y="1190"/>
                    <a:pt x="3519" y="1201"/>
                    <a:pt x="3519" y="1240"/>
                  </a:cubicBezTo>
                  <a:cubicBezTo>
                    <a:pt x="3519" y="1257"/>
                    <a:pt x="3527" y="1264"/>
                    <a:pt x="3548" y="1260"/>
                  </a:cubicBezTo>
                  <a:cubicBezTo>
                    <a:pt x="3569" y="1257"/>
                    <a:pt x="3576" y="1249"/>
                    <a:pt x="3575" y="1219"/>
                  </a:cubicBezTo>
                  <a:cubicBezTo>
                    <a:pt x="3575" y="1199"/>
                    <a:pt x="3576" y="1191"/>
                    <a:pt x="3578" y="1202"/>
                  </a:cubicBezTo>
                  <a:cubicBezTo>
                    <a:pt x="3583" y="1224"/>
                    <a:pt x="3627" y="1246"/>
                    <a:pt x="3651" y="1239"/>
                  </a:cubicBezTo>
                  <a:cubicBezTo>
                    <a:pt x="3658" y="1236"/>
                    <a:pt x="3682" y="1235"/>
                    <a:pt x="3705" y="1235"/>
                  </a:cubicBezTo>
                  <a:cubicBezTo>
                    <a:pt x="3727" y="1235"/>
                    <a:pt x="3752" y="1227"/>
                    <a:pt x="3762" y="1219"/>
                  </a:cubicBezTo>
                  <a:cubicBezTo>
                    <a:pt x="3777" y="1204"/>
                    <a:pt x="3816" y="1195"/>
                    <a:pt x="3855" y="1199"/>
                  </a:cubicBezTo>
                  <a:cubicBezTo>
                    <a:pt x="3862" y="1200"/>
                    <a:pt x="3869" y="1209"/>
                    <a:pt x="3869" y="1219"/>
                  </a:cubicBezTo>
                  <a:cubicBezTo>
                    <a:pt x="3869" y="1241"/>
                    <a:pt x="3896" y="1244"/>
                    <a:pt x="3916" y="1224"/>
                  </a:cubicBezTo>
                  <a:cubicBezTo>
                    <a:pt x="3925" y="1215"/>
                    <a:pt x="3948" y="1207"/>
                    <a:pt x="3969" y="1206"/>
                  </a:cubicBezTo>
                  <a:cubicBezTo>
                    <a:pt x="4000" y="1204"/>
                    <a:pt x="4007" y="1207"/>
                    <a:pt x="4002" y="1220"/>
                  </a:cubicBezTo>
                  <a:cubicBezTo>
                    <a:pt x="3993" y="1243"/>
                    <a:pt x="4051" y="1268"/>
                    <a:pt x="4078" y="1252"/>
                  </a:cubicBezTo>
                  <a:cubicBezTo>
                    <a:pt x="4089" y="1245"/>
                    <a:pt x="4118" y="1249"/>
                    <a:pt x="4152" y="1261"/>
                  </a:cubicBezTo>
                  <a:cubicBezTo>
                    <a:pt x="4200" y="1279"/>
                    <a:pt x="4207" y="1285"/>
                    <a:pt x="4201" y="1309"/>
                  </a:cubicBezTo>
                  <a:cubicBezTo>
                    <a:pt x="4197" y="1325"/>
                    <a:pt x="4201" y="1340"/>
                    <a:pt x="4212" y="1346"/>
                  </a:cubicBezTo>
                  <a:cubicBezTo>
                    <a:pt x="4233" y="1359"/>
                    <a:pt x="4275" y="1438"/>
                    <a:pt x="4264" y="1448"/>
                  </a:cubicBezTo>
                  <a:cubicBezTo>
                    <a:pt x="4261" y="1451"/>
                    <a:pt x="4231" y="1448"/>
                    <a:pt x="4197" y="1440"/>
                  </a:cubicBezTo>
                  <a:cubicBezTo>
                    <a:pt x="4144" y="1429"/>
                    <a:pt x="4136" y="1429"/>
                    <a:pt x="4111" y="1452"/>
                  </a:cubicBezTo>
                  <a:cubicBezTo>
                    <a:pt x="4094" y="1468"/>
                    <a:pt x="4082" y="1486"/>
                    <a:pt x="4082" y="1495"/>
                  </a:cubicBezTo>
                  <a:cubicBezTo>
                    <a:pt x="4082" y="1502"/>
                    <a:pt x="4073" y="1514"/>
                    <a:pt x="4062" y="1518"/>
                  </a:cubicBezTo>
                  <a:cubicBezTo>
                    <a:pt x="4050" y="1523"/>
                    <a:pt x="4044" y="1535"/>
                    <a:pt x="4048" y="1550"/>
                  </a:cubicBezTo>
                  <a:cubicBezTo>
                    <a:pt x="4053" y="1568"/>
                    <a:pt x="4048" y="1575"/>
                    <a:pt x="4032" y="1575"/>
                  </a:cubicBezTo>
                  <a:cubicBezTo>
                    <a:pt x="4019" y="1575"/>
                    <a:pt x="4003" y="1584"/>
                    <a:pt x="3994" y="1594"/>
                  </a:cubicBezTo>
                  <a:cubicBezTo>
                    <a:pt x="3983" y="1607"/>
                    <a:pt x="3975" y="1609"/>
                    <a:pt x="3962" y="1600"/>
                  </a:cubicBezTo>
                  <a:cubicBezTo>
                    <a:pt x="3943" y="1584"/>
                    <a:pt x="3894" y="1609"/>
                    <a:pt x="3894" y="1636"/>
                  </a:cubicBezTo>
                  <a:cubicBezTo>
                    <a:pt x="3894" y="1645"/>
                    <a:pt x="3884" y="1661"/>
                    <a:pt x="3873" y="1670"/>
                  </a:cubicBezTo>
                  <a:cubicBezTo>
                    <a:pt x="3856" y="1681"/>
                    <a:pt x="3850" y="1710"/>
                    <a:pt x="3844" y="1781"/>
                  </a:cubicBezTo>
                  <a:cubicBezTo>
                    <a:pt x="3841" y="1834"/>
                    <a:pt x="3841" y="1880"/>
                    <a:pt x="3844" y="1884"/>
                  </a:cubicBezTo>
                  <a:cubicBezTo>
                    <a:pt x="3848" y="1886"/>
                    <a:pt x="3851" y="1918"/>
                    <a:pt x="3852" y="1952"/>
                  </a:cubicBezTo>
                  <a:cubicBezTo>
                    <a:pt x="3852" y="1988"/>
                    <a:pt x="3859" y="2019"/>
                    <a:pt x="3868" y="2025"/>
                  </a:cubicBezTo>
                  <a:cubicBezTo>
                    <a:pt x="3881" y="2032"/>
                    <a:pt x="3880" y="2043"/>
                    <a:pt x="3864" y="2074"/>
                  </a:cubicBezTo>
                  <a:cubicBezTo>
                    <a:pt x="3853" y="2095"/>
                    <a:pt x="3847" y="2119"/>
                    <a:pt x="3851" y="2125"/>
                  </a:cubicBezTo>
                  <a:cubicBezTo>
                    <a:pt x="3855" y="2130"/>
                    <a:pt x="3841" y="2148"/>
                    <a:pt x="3819" y="2163"/>
                  </a:cubicBezTo>
                  <a:cubicBezTo>
                    <a:pt x="3780" y="2191"/>
                    <a:pt x="3781" y="2219"/>
                    <a:pt x="3822" y="2209"/>
                  </a:cubicBezTo>
                  <a:cubicBezTo>
                    <a:pt x="3859" y="2199"/>
                    <a:pt x="3844" y="2239"/>
                    <a:pt x="3801" y="2263"/>
                  </a:cubicBezTo>
                  <a:cubicBezTo>
                    <a:pt x="3781" y="2274"/>
                    <a:pt x="3763" y="2289"/>
                    <a:pt x="3763" y="2295"/>
                  </a:cubicBezTo>
                  <a:cubicBezTo>
                    <a:pt x="3762" y="2315"/>
                    <a:pt x="3732" y="2363"/>
                    <a:pt x="3719" y="2363"/>
                  </a:cubicBezTo>
                  <a:cubicBezTo>
                    <a:pt x="3712" y="2363"/>
                    <a:pt x="3707" y="2354"/>
                    <a:pt x="3707" y="2343"/>
                  </a:cubicBezTo>
                  <a:cubicBezTo>
                    <a:pt x="3707" y="2329"/>
                    <a:pt x="3697" y="2325"/>
                    <a:pt x="3667" y="2327"/>
                  </a:cubicBezTo>
                  <a:cubicBezTo>
                    <a:pt x="3631" y="2331"/>
                    <a:pt x="3626" y="2335"/>
                    <a:pt x="3628" y="2364"/>
                  </a:cubicBezTo>
                  <a:cubicBezTo>
                    <a:pt x="3630" y="2396"/>
                    <a:pt x="3628" y="2398"/>
                    <a:pt x="3580" y="2390"/>
                  </a:cubicBezTo>
                  <a:cubicBezTo>
                    <a:pt x="3528" y="2384"/>
                    <a:pt x="3528" y="2384"/>
                    <a:pt x="3537" y="2419"/>
                  </a:cubicBezTo>
                  <a:cubicBezTo>
                    <a:pt x="3543" y="2444"/>
                    <a:pt x="3539" y="2457"/>
                    <a:pt x="3523" y="2470"/>
                  </a:cubicBezTo>
                  <a:cubicBezTo>
                    <a:pt x="3502" y="2486"/>
                    <a:pt x="3502" y="2489"/>
                    <a:pt x="3523" y="2501"/>
                  </a:cubicBezTo>
                  <a:cubicBezTo>
                    <a:pt x="3534" y="2507"/>
                    <a:pt x="3544" y="2524"/>
                    <a:pt x="3544" y="2535"/>
                  </a:cubicBezTo>
                  <a:cubicBezTo>
                    <a:pt x="3544" y="2565"/>
                    <a:pt x="3568" y="2588"/>
                    <a:pt x="3600" y="2588"/>
                  </a:cubicBezTo>
                  <a:cubicBezTo>
                    <a:pt x="3625" y="2589"/>
                    <a:pt x="3625" y="2589"/>
                    <a:pt x="3603" y="2601"/>
                  </a:cubicBezTo>
                  <a:cubicBezTo>
                    <a:pt x="3555" y="2630"/>
                    <a:pt x="3505" y="2638"/>
                    <a:pt x="3471" y="2620"/>
                  </a:cubicBezTo>
                  <a:cubicBezTo>
                    <a:pt x="3434" y="2602"/>
                    <a:pt x="3373" y="2613"/>
                    <a:pt x="3380" y="2636"/>
                  </a:cubicBezTo>
                  <a:cubicBezTo>
                    <a:pt x="3381" y="2645"/>
                    <a:pt x="3383" y="2679"/>
                    <a:pt x="3384" y="2710"/>
                  </a:cubicBezTo>
                  <a:cubicBezTo>
                    <a:pt x="3386" y="2750"/>
                    <a:pt x="3397" y="2781"/>
                    <a:pt x="3416" y="2809"/>
                  </a:cubicBezTo>
                  <a:cubicBezTo>
                    <a:pt x="3439" y="2839"/>
                    <a:pt x="3442" y="2850"/>
                    <a:pt x="3430" y="2857"/>
                  </a:cubicBezTo>
                  <a:cubicBezTo>
                    <a:pt x="3397" y="2877"/>
                    <a:pt x="3369" y="2871"/>
                    <a:pt x="3369" y="2843"/>
                  </a:cubicBezTo>
                  <a:cubicBezTo>
                    <a:pt x="3369" y="2827"/>
                    <a:pt x="3359" y="2813"/>
                    <a:pt x="3348" y="2807"/>
                  </a:cubicBezTo>
                  <a:cubicBezTo>
                    <a:pt x="3336" y="2804"/>
                    <a:pt x="3313" y="2795"/>
                    <a:pt x="3297" y="2788"/>
                  </a:cubicBezTo>
                  <a:cubicBezTo>
                    <a:pt x="3272" y="2776"/>
                    <a:pt x="3267" y="2780"/>
                    <a:pt x="3250" y="2825"/>
                  </a:cubicBezTo>
                  <a:cubicBezTo>
                    <a:pt x="3233" y="2865"/>
                    <a:pt x="3219" y="2877"/>
                    <a:pt x="3172" y="2895"/>
                  </a:cubicBezTo>
                  <a:cubicBezTo>
                    <a:pt x="3139" y="2907"/>
                    <a:pt x="3105" y="2924"/>
                    <a:pt x="3093" y="2934"/>
                  </a:cubicBezTo>
                  <a:cubicBezTo>
                    <a:pt x="3081" y="2944"/>
                    <a:pt x="3038" y="2950"/>
                    <a:pt x="2972" y="2950"/>
                  </a:cubicBezTo>
                  <a:cubicBezTo>
                    <a:pt x="2917" y="2950"/>
                    <a:pt x="2867" y="2956"/>
                    <a:pt x="2863" y="2963"/>
                  </a:cubicBezTo>
                  <a:cubicBezTo>
                    <a:pt x="2859" y="2970"/>
                    <a:pt x="2836" y="2975"/>
                    <a:pt x="2812" y="2975"/>
                  </a:cubicBezTo>
                  <a:cubicBezTo>
                    <a:pt x="2775" y="2975"/>
                    <a:pt x="2766" y="2970"/>
                    <a:pt x="2756" y="2938"/>
                  </a:cubicBezTo>
                  <a:close/>
                </a:path>
              </a:pathLst>
            </a:custGeom>
            <a:solidFill>
              <a:srgbClr val="42A5F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a:p>
          </p:txBody>
        </p:sp>
        <p:sp>
          <p:nvSpPr>
            <p:cNvPr id="41" name="Freeform 1347">
              <a:extLst>
                <a:ext uri="{FF2B5EF4-FFF2-40B4-BE49-F238E27FC236}">
                  <a16:creationId xmlns:a16="http://schemas.microsoft.com/office/drawing/2014/main" id="{BA094FB6-F47A-451A-A3B8-076ABE903C02}"/>
                </a:ext>
              </a:extLst>
            </p:cNvPr>
            <p:cNvSpPr>
              <a:spLocks/>
            </p:cNvSpPr>
            <p:nvPr/>
          </p:nvSpPr>
          <p:spPr bwMode="auto">
            <a:xfrm>
              <a:off x="3277" y="5587"/>
              <a:ext cx="5" cy="42"/>
            </a:xfrm>
            <a:custGeom>
              <a:avLst/>
              <a:gdLst>
                <a:gd name="T0" fmla="*/ 2 w 9"/>
                <a:gd name="T1" fmla="*/ 37 h 77"/>
                <a:gd name="T2" fmla="*/ 7 w 9"/>
                <a:gd name="T3" fmla="*/ 16 h 77"/>
                <a:gd name="T4" fmla="*/ 7 w 9"/>
                <a:gd name="T5" fmla="*/ 66 h 77"/>
                <a:gd name="T6" fmla="*/ 2 w 9"/>
                <a:gd name="T7" fmla="*/ 37 h 77"/>
              </a:gdLst>
              <a:ahLst/>
              <a:cxnLst>
                <a:cxn ang="0">
                  <a:pos x="T0" y="T1"/>
                </a:cxn>
                <a:cxn ang="0">
                  <a:pos x="T2" y="T3"/>
                </a:cxn>
                <a:cxn ang="0">
                  <a:pos x="T4" y="T5"/>
                </a:cxn>
                <a:cxn ang="0">
                  <a:pos x="T6" y="T7"/>
                </a:cxn>
              </a:cxnLst>
              <a:rect l="0" t="0" r="r" b="b"/>
              <a:pathLst>
                <a:path w="9" h="77">
                  <a:moveTo>
                    <a:pt x="2" y="37"/>
                  </a:moveTo>
                  <a:cubicBezTo>
                    <a:pt x="2" y="10"/>
                    <a:pt x="4" y="0"/>
                    <a:pt x="7" y="16"/>
                  </a:cubicBezTo>
                  <a:cubicBezTo>
                    <a:pt x="9" y="31"/>
                    <a:pt x="9" y="54"/>
                    <a:pt x="7" y="66"/>
                  </a:cubicBezTo>
                  <a:cubicBezTo>
                    <a:pt x="3" y="77"/>
                    <a:pt x="0" y="65"/>
                    <a:pt x="2"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a:p>
          </p:txBody>
        </p:sp>
        <p:sp>
          <p:nvSpPr>
            <p:cNvPr id="42" name="Freeform 1395">
              <a:extLst>
                <a:ext uri="{FF2B5EF4-FFF2-40B4-BE49-F238E27FC236}">
                  <a16:creationId xmlns:a16="http://schemas.microsoft.com/office/drawing/2014/main" id="{FE618C36-7439-4BD2-8653-064EEB85A01E}"/>
                </a:ext>
              </a:extLst>
            </p:cNvPr>
            <p:cNvSpPr>
              <a:spLocks/>
            </p:cNvSpPr>
            <p:nvPr/>
          </p:nvSpPr>
          <p:spPr bwMode="auto">
            <a:xfrm>
              <a:off x="4506" y="3700"/>
              <a:ext cx="31" cy="34"/>
            </a:xfrm>
            <a:custGeom>
              <a:avLst/>
              <a:gdLst>
                <a:gd name="T0" fmla="*/ 6 w 65"/>
                <a:gd name="T1" fmla="*/ 41 h 63"/>
                <a:gd name="T2" fmla="*/ 7 w 65"/>
                <a:gd name="T3" fmla="*/ 35 h 63"/>
                <a:gd name="T4" fmla="*/ 42 w 65"/>
                <a:gd name="T5" fmla="*/ 22 h 63"/>
                <a:gd name="T6" fmla="*/ 49 w 65"/>
                <a:gd name="T7" fmla="*/ 29 h 63"/>
                <a:gd name="T8" fmla="*/ 6 w 65"/>
                <a:gd name="T9" fmla="*/ 41 h 63"/>
              </a:gdLst>
              <a:ahLst/>
              <a:cxnLst>
                <a:cxn ang="0">
                  <a:pos x="T0" y="T1"/>
                </a:cxn>
                <a:cxn ang="0">
                  <a:pos x="T2" y="T3"/>
                </a:cxn>
                <a:cxn ang="0">
                  <a:pos x="T4" y="T5"/>
                </a:cxn>
                <a:cxn ang="0">
                  <a:pos x="T6" y="T7"/>
                </a:cxn>
                <a:cxn ang="0">
                  <a:pos x="T8" y="T9"/>
                </a:cxn>
              </a:cxnLst>
              <a:rect l="0" t="0" r="r" b="b"/>
              <a:pathLst>
                <a:path w="65" h="63">
                  <a:moveTo>
                    <a:pt x="6" y="41"/>
                  </a:moveTo>
                  <a:cubicBezTo>
                    <a:pt x="0" y="32"/>
                    <a:pt x="2" y="29"/>
                    <a:pt x="7" y="35"/>
                  </a:cubicBezTo>
                  <a:cubicBezTo>
                    <a:pt x="13" y="40"/>
                    <a:pt x="28" y="33"/>
                    <a:pt x="42" y="22"/>
                  </a:cubicBezTo>
                  <a:cubicBezTo>
                    <a:pt x="65" y="0"/>
                    <a:pt x="65" y="1"/>
                    <a:pt x="49" y="29"/>
                  </a:cubicBezTo>
                  <a:cubicBezTo>
                    <a:pt x="29" y="60"/>
                    <a:pt x="18" y="63"/>
                    <a:pt x="6" y="4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a:p>
          </p:txBody>
        </p:sp>
        <p:sp>
          <p:nvSpPr>
            <p:cNvPr id="43" name="Freeform 1396">
              <a:extLst>
                <a:ext uri="{FF2B5EF4-FFF2-40B4-BE49-F238E27FC236}">
                  <a16:creationId xmlns:a16="http://schemas.microsoft.com/office/drawing/2014/main" id="{3088800E-D496-427A-841F-66EA9CD9F230}"/>
                </a:ext>
              </a:extLst>
            </p:cNvPr>
            <p:cNvSpPr>
              <a:spLocks/>
            </p:cNvSpPr>
            <p:nvPr/>
          </p:nvSpPr>
          <p:spPr bwMode="auto">
            <a:xfrm>
              <a:off x="4464" y="3703"/>
              <a:ext cx="44" cy="19"/>
            </a:xfrm>
            <a:custGeom>
              <a:avLst/>
              <a:gdLst>
                <a:gd name="T0" fmla="*/ 25 w 92"/>
                <a:gd name="T1" fmla="*/ 29 h 36"/>
                <a:gd name="T2" fmla="*/ 52 w 92"/>
                <a:gd name="T3" fmla="*/ 11 h 36"/>
                <a:gd name="T4" fmla="*/ 73 w 92"/>
                <a:gd name="T5" fmla="*/ 0 h 36"/>
                <a:gd name="T6" fmla="*/ 70 w 92"/>
                <a:gd name="T7" fmla="*/ 19 h 36"/>
                <a:gd name="T8" fmla="*/ 21 w 92"/>
                <a:gd name="T9" fmla="*/ 35 h 36"/>
                <a:gd name="T10" fmla="*/ 25 w 92"/>
                <a:gd name="T11" fmla="*/ 29 h 36"/>
              </a:gdLst>
              <a:ahLst/>
              <a:cxnLst>
                <a:cxn ang="0">
                  <a:pos x="T0" y="T1"/>
                </a:cxn>
                <a:cxn ang="0">
                  <a:pos x="T2" y="T3"/>
                </a:cxn>
                <a:cxn ang="0">
                  <a:pos x="T4" y="T5"/>
                </a:cxn>
                <a:cxn ang="0">
                  <a:pos x="T6" y="T7"/>
                </a:cxn>
                <a:cxn ang="0">
                  <a:pos x="T8" y="T9"/>
                </a:cxn>
                <a:cxn ang="0">
                  <a:pos x="T10" y="T11"/>
                </a:cxn>
              </a:cxnLst>
              <a:rect l="0" t="0" r="r" b="b"/>
              <a:pathLst>
                <a:path w="92" h="36">
                  <a:moveTo>
                    <a:pt x="25" y="29"/>
                  </a:moveTo>
                  <a:cubicBezTo>
                    <a:pt x="39" y="26"/>
                    <a:pt x="52" y="18"/>
                    <a:pt x="52" y="11"/>
                  </a:cubicBezTo>
                  <a:cubicBezTo>
                    <a:pt x="52" y="5"/>
                    <a:pt x="62" y="0"/>
                    <a:pt x="73" y="0"/>
                  </a:cubicBezTo>
                  <a:cubicBezTo>
                    <a:pt x="92" y="0"/>
                    <a:pt x="91" y="2"/>
                    <a:pt x="70" y="19"/>
                  </a:cubicBezTo>
                  <a:cubicBezTo>
                    <a:pt x="57" y="29"/>
                    <a:pt x="34" y="36"/>
                    <a:pt x="21" y="35"/>
                  </a:cubicBezTo>
                  <a:cubicBezTo>
                    <a:pt x="0" y="34"/>
                    <a:pt x="0" y="34"/>
                    <a:pt x="25" y="2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a:p>
          </p:txBody>
        </p:sp>
        <p:sp>
          <p:nvSpPr>
            <p:cNvPr id="44" name="Freeform 1401">
              <a:extLst>
                <a:ext uri="{FF2B5EF4-FFF2-40B4-BE49-F238E27FC236}">
                  <a16:creationId xmlns:a16="http://schemas.microsoft.com/office/drawing/2014/main" id="{13F38A7C-3FD2-4D63-9EF8-449820431E3D}"/>
                </a:ext>
              </a:extLst>
            </p:cNvPr>
            <p:cNvSpPr>
              <a:spLocks/>
            </p:cNvSpPr>
            <p:nvPr/>
          </p:nvSpPr>
          <p:spPr bwMode="auto">
            <a:xfrm>
              <a:off x="4176" y="3262"/>
              <a:ext cx="33" cy="26"/>
            </a:xfrm>
            <a:custGeom>
              <a:avLst/>
              <a:gdLst>
                <a:gd name="T0" fmla="*/ 9 w 68"/>
                <a:gd name="T1" fmla="*/ 34 h 48"/>
                <a:gd name="T2" fmla="*/ 0 w 68"/>
                <a:gd name="T3" fmla="*/ 13 h 48"/>
                <a:gd name="T4" fmla="*/ 11 w 68"/>
                <a:gd name="T5" fmla="*/ 17 h 48"/>
                <a:gd name="T6" fmla="*/ 46 w 68"/>
                <a:gd name="T7" fmla="*/ 17 h 48"/>
                <a:gd name="T8" fmla="*/ 51 w 68"/>
                <a:gd name="T9" fmla="*/ 22 h 48"/>
                <a:gd name="T10" fmla="*/ 9 w 68"/>
                <a:gd name="T11" fmla="*/ 34 h 48"/>
              </a:gdLst>
              <a:ahLst/>
              <a:cxnLst>
                <a:cxn ang="0">
                  <a:pos x="T0" y="T1"/>
                </a:cxn>
                <a:cxn ang="0">
                  <a:pos x="T2" y="T3"/>
                </a:cxn>
                <a:cxn ang="0">
                  <a:pos x="T4" y="T5"/>
                </a:cxn>
                <a:cxn ang="0">
                  <a:pos x="T6" y="T7"/>
                </a:cxn>
                <a:cxn ang="0">
                  <a:pos x="T8" y="T9"/>
                </a:cxn>
                <a:cxn ang="0">
                  <a:pos x="T10" y="T11"/>
                </a:cxn>
              </a:cxnLst>
              <a:rect l="0" t="0" r="r" b="b"/>
              <a:pathLst>
                <a:path w="68" h="48">
                  <a:moveTo>
                    <a:pt x="9" y="34"/>
                  </a:moveTo>
                  <a:cubicBezTo>
                    <a:pt x="4" y="31"/>
                    <a:pt x="0" y="20"/>
                    <a:pt x="0" y="13"/>
                  </a:cubicBezTo>
                  <a:cubicBezTo>
                    <a:pt x="0" y="6"/>
                    <a:pt x="5" y="7"/>
                    <a:pt x="11" y="17"/>
                  </a:cubicBezTo>
                  <a:cubicBezTo>
                    <a:pt x="21" y="33"/>
                    <a:pt x="26" y="33"/>
                    <a:pt x="46" y="17"/>
                  </a:cubicBezTo>
                  <a:cubicBezTo>
                    <a:pt x="66" y="0"/>
                    <a:pt x="68" y="0"/>
                    <a:pt x="51" y="22"/>
                  </a:cubicBezTo>
                  <a:cubicBezTo>
                    <a:pt x="34" y="44"/>
                    <a:pt x="21" y="48"/>
                    <a:pt x="9" y="3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a:p>
          </p:txBody>
        </p:sp>
        <p:sp>
          <p:nvSpPr>
            <p:cNvPr id="45" name="Freeform 1404">
              <a:extLst>
                <a:ext uri="{FF2B5EF4-FFF2-40B4-BE49-F238E27FC236}">
                  <a16:creationId xmlns:a16="http://schemas.microsoft.com/office/drawing/2014/main" id="{6345C079-6662-44A8-B3EA-42C6977C90AD}"/>
                </a:ext>
              </a:extLst>
            </p:cNvPr>
            <p:cNvSpPr>
              <a:spLocks/>
            </p:cNvSpPr>
            <p:nvPr/>
          </p:nvSpPr>
          <p:spPr bwMode="auto">
            <a:xfrm>
              <a:off x="3574" y="3164"/>
              <a:ext cx="55" cy="14"/>
            </a:xfrm>
            <a:custGeom>
              <a:avLst/>
              <a:gdLst>
                <a:gd name="T0" fmla="*/ 43 w 115"/>
                <a:gd name="T1" fmla="*/ 12 h 25"/>
                <a:gd name="T2" fmla="*/ 37 w 115"/>
                <a:gd name="T3" fmla="*/ 0 h 25"/>
                <a:gd name="T4" fmla="*/ 93 w 115"/>
                <a:gd name="T5" fmla="*/ 12 h 25"/>
                <a:gd name="T6" fmla="*/ 43 w 115"/>
                <a:gd name="T7" fmla="*/ 12 h 25"/>
              </a:gdLst>
              <a:ahLst/>
              <a:cxnLst>
                <a:cxn ang="0">
                  <a:pos x="T0" y="T1"/>
                </a:cxn>
                <a:cxn ang="0">
                  <a:pos x="T2" y="T3"/>
                </a:cxn>
                <a:cxn ang="0">
                  <a:pos x="T4" y="T5"/>
                </a:cxn>
                <a:cxn ang="0">
                  <a:pos x="T6" y="T7"/>
                </a:cxn>
              </a:cxnLst>
              <a:rect l="0" t="0" r="r" b="b"/>
              <a:pathLst>
                <a:path w="115" h="25">
                  <a:moveTo>
                    <a:pt x="43" y="12"/>
                  </a:moveTo>
                  <a:cubicBezTo>
                    <a:pt x="0" y="3"/>
                    <a:pt x="0" y="3"/>
                    <a:pt x="37" y="0"/>
                  </a:cubicBezTo>
                  <a:cubicBezTo>
                    <a:pt x="58" y="0"/>
                    <a:pt x="83" y="5"/>
                    <a:pt x="93" y="12"/>
                  </a:cubicBezTo>
                  <a:cubicBezTo>
                    <a:pt x="115" y="25"/>
                    <a:pt x="107" y="25"/>
                    <a:pt x="43"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a:p>
          </p:txBody>
        </p:sp>
        <p:sp>
          <p:nvSpPr>
            <p:cNvPr id="46" name="Freeform 1410">
              <a:extLst>
                <a:ext uri="{FF2B5EF4-FFF2-40B4-BE49-F238E27FC236}">
                  <a16:creationId xmlns:a16="http://schemas.microsoft.com/office/drawing/2014/main" id="{F5EDA05E-D289-40CD-BAFC-E6E68B2104A2}"/>
                </a:ext>
              </a:extLst>
            </p:cNvPr>
            <p:cNvSpPr>
              <a:spLocks/>
            </p:cNvSpPr>
            <p:nvPr/>
          </p:nvSpPr>
          <p:spPr bwMode="auto">
            <a:xfrm>
              <a:off x="3174" y="2901"/>
              <a:ext cx="49" cy="36"/>
            </a:xfrm>
            <a:custGeom>
              <a:avLst/>
              <a:gdLst>
                <a:gd name="T0" fmla="*/ 17 w 102"/>
                <a:gd name="T1" fmla="*/ 53 h 66"/>
                <a:gd name="T2" fmla="*/ 0 w 102"/>
                <a:gd name="T3" fmla="*/ 35 h 66"/>
                <a:gd name="T4" fmla="*/ 19 w 102"/>
                <a:gd name="T5" fmla="*/ 37 h 66"/>
                <a:gd name="T6" fmla="*/ 72 w 102"/>
                <a:gd name="T7" fmla="*/ 23 h 66"/>
                <a:gd name="T8" fmla="*/ 88 w 102"/>
                <a:gd name="T9" fmla="*/ 18 h 66"/>
                <a:gd name="T10" fmla="*/ 17 w 102"/>
                <a:gd name="T11" fmla="*/ 53 h 66"/>
              </a:gdLst>
              <a:ahLst/>
              <a:cxnLst>
                <a:cxn ang="0">
                  <a:pos x="T0" y="T1"/>
                </a:cxn>
                <a:cxn ang="0">
                  <a:pos x="T2" y="T3"/>
                </a:cxn>
                <a:cxn ang="0">
                  <a:pos x="T4" y="T5"/>
                </a:cxn>
                <a:cxn ang="0">
                  <a:pos x="T6" y="T7"/>
                </a:cxn>
                <a:cxn ang="0">
                  <a:pos x="T8" y="T9"/>
                </a:cxn>
                <a:cxn ang="0">
                  <a:pos x="T10" y="T11"/>
                </a:cxn>
              </a:cxnLst>
              <a:rect l="0" t="0" r="r" b="b"/>
              <a:pathLst>
                <a:path w="102" h="66">
                  <a:moveTo>
                    <a:pt x="17" y="53"/>
                  </a:moveTo>
                  <a:cubicBezTo>
                    <a:pt x="8" y="51"/>
                    <a:pt x="0" y="42"/>
                    <a:pt x="0" y="35"/>
                  </a:cubicBezTo>
                  <a:cubicBezTo>
                    <a:pt x="0" y="27"/>
                    <a:pt x="8" y="28"/>
                    <a:pt x="19" y="37"/>
                  </a:cubicBezTo>
                  <a:cubicBezTo>
                    <a:pt x="36" y="51"/>
                    <a:pt x="44" y="48"/>
                    <a:pt x="72" y="23"/>
                  </a:cubicBezTo>
                  <a:cubicBezTo>
                    <a:pt x="98" y="1"/>
                    <a:pt x="102" y="0"/>
                    <a:pt x="88" y="18"/>
                  </a:cubicBezTo>
                  <a:cubicBezTo>
                    <a:pt x="57" y="60"/>
                    <a:pt x="45" y="66"/>
                    <a:pt x="17"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a:p>
          </p:txBody>
        </p:sp>
        <p:sp>
          <p:nvSpPr>
            <p:cNvPr id="47" name="Freeform 1427">
              <a:extLst>
                <a:ext uri="{FF2B5EF4-FFF2-40B4-BE49-F238E27FC236}">
                  <a16:creationId xmlns:a16="http://schemas.microsoft.com/office/drawing/2014/main" id="{8F299F4D-2F82-485A-B40A-12BB56B2D4D9}"/>
                </a:ext>
              </a:extLst>
            </p:cNvPr>
            <p:cNvSpPr>
              <a:spLocks/>
            </p:cNvSpPr>
            <p:nvPr/>
          </p:nvSpPr>
          <p:spPr bwMode="auto">
            <a:xfrm>
              <a:off x="1443" y="0"/>
              <a:ext cx="3490" cy="1994"/>
            </a:xfrm>
            <a:custGeom>
              <a:avLst/>
              <a:gdLst>
                <a:gd name="T0" fmla="*/ 4665 w 7270"/>
                <a:gd name="T1" fmla="*/ 3416 h 3697"/>
                <a:gd name="T2" fmla="*/ 4302 w 7270"/>
                <a:gd name="T3" fmla="*/ 3330 h 3697"/>
                <a:gd name="T4" fmla="*/ 3761 w 7270"/>
                <a:gd name="T5" fmla="*/ 3235 h 3697"/>
                <a:gd name="T6" fmla="*/ 3582 w 7270"/>
                <a:gd name="T7" fmla="*/ 3022 h 3697"/>
                <a:gd name="T8" fmla="*/ 3301 w 7270"/>
                <a:gd name="T9" fmla="*/ 2879 h 3697"/>
                <a:gd name="T10" fmla="*/ 2932 w 7270"/>
                <a:gd name="T11" fmla="*/ 2930 h 3697"/>
                <a:gd name="T12" fmla="*/ 2466 w 7270"/>
                <a:gd name="T13" fmla="*/ 2965 h 3697"/>
                <a:gd name="T14" fmla="*/ 2234 w 7270"/>
                <a:gd name="T15" fmla="*/ 3035 h 3697"/>
                <a:gd name="T16" fmla="*/ 1909 w 7270"/>
                <a:gd name="T17" fmla="*/ 2750 h 3697"/>
                <a:gd name="T18" fmla="*/ 1714 w 7270"/>
                <a:gd name="T19" fmla="*/ 2734 h 3697"/>
                <a:gd name="T20" fmla="*/ 1395 w 7270"/>
                <a:gd name="T21" fmla="*/ 2811 h 3697"/>
                <a:gd name="T22" fmla="*/ 1100 w 7270"/>
                <a:gd name="T23" fmla="*/ 2705 h 3697"/>
                <a:gd name="T24" fmla="*/ 501 w 7270"/>
                <a:gd name="T25" fmla="*/ 2541 h 3697"/>
                <a:gd name="T26" fmla="*/ 315 w 7270"/>
                <a:gd name="T27" fmla="*/ 2596 h 3697"/>
                <a:gd name="T28" fmla="*/ 49 w 7270"/>
                <a:gd name="T29" fmla="*/ 2410 h 3697"/>
                <a:gd name="T30" fmla="*/ 390 w 7270"/>
                <a:gd name="T31" fmla="*/ 2206 h 3697"/>
                <a:gd name="T32" fmla="*/ 469 w 7270"/>
                <a:gd name="T33" fmla="*/ 1916 h 3697"/>
                <a:gd name="T34" fmla="*/ 754 w 7270"/>
                <a:gd name="T35" fmla="*/ 1745 h 3697"/>
                <a:gd name="T36" fmla="*/ 564 w 7270"/>
                <a:gd name="T37" fmla="*/ 1616 h 3697"/>
                <a:gd name="T38" fmla="*/ 749 w 7270"/>
                <a:gd name="T39" fmla="*/ 1377 h 3697"/>
                <a:gd name="T40" fmla="*/ 1145 w 7270"/>
                <a:gd name="T41" fmla="*/ 1254 h 3697"/>
                <a:gd name="T42" fmla="*/ 1184 w 7270"/>
                <a:gd name="T43" fmla="*/ 1154 h 3697"/>
                <a:gd name="T44" fmla="*/ 1444 w 7270"/>
                <a:gd name="T45" fmla="*/ 891 h 3697"/>
                <a:gd name="T46" fmla="*/ 1788 w 7270"/>
                <a:gd name="T47" fmla="*/ 743 h 3697"/>
                <a:gd name="T48" fmla="*/ 2005 w 7270"/>
                <a:gd name="T49" fmla="*/ 697 h 3697"/>
                <a:gd name="T50" fmla="*/ 2236 w 7270"/>
                <a:gd name="T51" fmla="*/ 566 h 3697"/>
                <a:gd name="T52" fmla="*/ 2457 w 7270"/>
                <a:gd name="T53" fmla="*/ 534 h 3697"/>
                <a:gd name="T54" fmla="*/ 2594 w 7270"/>
                <a:gd name="T55" fmla="*/ 300 h 3697"/>
                <a:gd name="T56" fmla="*/ 2913 w 7270"/>
                <a:gd name="T57" fmla="*/ 176 h 3697"/>
                <a:gd name="T58" fmla="*/ 3105 w 7270"/>
                <a:gd name="T59" fmla="*/ 97 h 3697"/>
                <a:gd name="T60" fmla="*/ 3432 w 7270"/>
                <a:gd name="T61" fmla="*/ 166 h 3697"/>
                <a:gd name="T62" fmla="*/ 3732 w 7270"/>
                <a:gd name="T63" fmla="*/ 97 h 3697"/>
                <a:gd name="T64" fmla="*/ 3970 w 7270"/>
                <a:gd name="T65" fmla="*/ 54 h 3697"/>
                <a:gd name="T66" fmla="*/ 4197 w 7270"/>
                <a:gd name="T67" fmla="*/ 166 h 3697"/>
                <a:gd name="T68" fmla="*/ 4410 w 7270"/>
                <a:gd name="T69" fmla="*/ 106 h 3697"/>
                <a:gd name="T70" fmla="*/ 4582 w 7270"/>
                <a:gd name="T71" fmla="*/ 173 h 3697"/>
                <a:gd name="T72" fmla="*/ 4747 w 7270"/>
                <a:gd name="T73" fmla="*/ 170 h 3697"/>
                <a:gd name="T74" fmla="*/ 4982 w 7270"/>
                <a:gd name="T75" fmla="*/ 276 h 3697"/>
                <a:gd name="T76" fmla="*/ 5264 w 7270"/>
                <a:gd name="T77" fmla="*/ 275 h 3697"/>
                <a:gd name="T78" fmla="*/ 5565 w 7270"/>
                <a:gd name="T79" fmla="*/ 348 h 3697"/>
                <a:gd name="T80" fmla="*/ 5865 w 7270"/>
                <a:gd name="T81" fmla="*/ 355 h 3697"/>
                <a:gd name="T82" fmla="*/ 6181 w 7270"/>
                <a:gd name="T83" fmla="*/ 529 h 3697"/>
                <a:gd name="T84" fmla="*/ 6489 w 7270"/>
                <a:gd name="T85" fmla="*/ 718 h 3697"/>
                <a:gd name="T86" fmla="*/ 6657 w 7270"/>
                <a:gd name="T87" fmla="*/ 641 h 3697"/>
                <a:gd name="T88" fmla="*/ 6820 w 7270"/>
                <a:gd name="T89" fmla="*/ 759 h 3697"/>
                <a:gd name="T90" fmla="*/ 7060 w 7270"/>
                <a:gd name="T91" fmla="*/ 895 h 3697"/>
                <a:gd name="T92" fmla="*/ 7252 w 7270"/>
                <a:gd name="T93" fmla="*/ 1061 h 3697"/>
                <a:gd name="T94" fmla="*/ 7107 w 7270"/>
                <a:gd name="T95" fmla="*/ 1309 h 3697"/>
                <a:gd name="T96" fmla="*/ 6820 w 7270"/>
                <a:gd name="T97" fmla="*/ 1427 h 3697"/>
                <a:gd name="T98" fmla="*/ 6759 w 7270"/>
                <a:gd name="T99" fmla="*/ 1631 h 3697"/>
                <a:gd name="T100" fmla="*/ 6693 w 7270"/>
                <a:gd name="T101" fmla="*/ 1792 h 3697"/>
                <a:gd name="T102" fmla="*/ 6882 w 7270"/>
                <a:gd name="T103" fmla="*/ 2154 h 3697"/>
                <a:gd name="T104" fmla="*/ 6557 w 7270"/>
                <a:gd name="T105" fmla="*/ 2204 h 3697"/>
                <a:gd name="T106" fmla="*/ 6184 w 7270"/>
                <a:gd name="T107" fmla="*/ 2561 h 3697"/>
                <a:gd name="T108" fmla="*/ 5824 w 7270"/>
                <a:gd name="T109" fmla="*/ 2557 h 3697"/>
                <a:gd name="T110" fmla="*/ 5602 w 7270"/>
                <a:gd name="T111" fmla="*/ 2815 h 3697"/>
                <a:gd name="T112" fmla="*/ 5785 w 7270"/>
                <a:gd name="T113" fmla="*/ 3260 h 3697"/>
                <a:gd name="T114" fmla="*/ 5434 w 7270"/>
                <a:gd name="T115" fmla="*/ 3382 h 3697"/>
                <a:gd name="T116" fmla="*/ 5022 w 7270"/>
                <a:gd name="T117" fmla="*/ 3516 h 3697"/>
                <a:gd name="T118" fmla="*/ 4895 w 7270"/>
                <a:gd name="T119" fmla="*/ 3680 h 3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270" h="3697">
                  <a:moveTo>
                    <a:pt x="4895" y="3680"/>
                  </a:moveTo>
                  <a:cubicBezTo>
                    <a:pt x="4895" y="3660"/>
                    <a:pt x="4816" y="3617"/>
                    <a:pt x="4797" y="3627"/>
                  </a:cubicBezTo>
                  <a:cubicBezTo>
                    <a:pt x="4788" y="3632"/>
                    <a:pt x="4768" y="3635"/>
                    <a:pt x="4751" y="3631"/>
                  </a:cubicBezTo>
                  <a:cubicBezTo>
                    <a:pt x="4719" y="3625"/>
                    <a:pt x="4710" y="3598"/>
                    <a:pt x="4715" y="3507"/>
                  </a:cubicBezTo>
                  <a:cubicBezTo>
                    <a:pt x="4718" y="3445"/>
                    <a:pt x="4716" y="3443"/>
                    <a:pt x="4665" y="3416"/>
                  </a:cubicBezTo>
                  <a:cubicBezTo>
                    <a:pt x="4638" y="3400"/>
                    <a:pt x="4605" y="3381"/>
                    <a:pt x="4595" y="3372"/>
                  </a:cubicBezTo>
                  <a:cubicBezTo>
                    <a:pt x="4557" y="3342"/>
                    <a:pt x="4494" y="3323"/>
                    <a:pt x="4484" y="3339"/>
                  </a:cubicBezTo>
                  <a:cubicBezTo>
                    <a:pt x="4470" y="3361"/>
                    <a:pt x="4394" y="3366"/>
                    <a:pt x="4374" y="3346"/>
                  </a:cubicBezTo>
                  <a:cubicBezTo>
                    <a:pt x="4364" y="3337"/>
                    <a:pt x="4349" y="3332"/>
                    <a:pt x="4339" y="3337"/>
                  </a:cubicBezTo>
                  <a:cubicBezTo>
                    <a:pt x="4327" y="3341"/>
                    <a:pt x="4313" y="3337"/>
                    <a:pt x="4302" y="3330"/>
                  </a:cubicBezTo>
                  <a:cubicBezTo>
                    <a:pt x="4293" y="3321"/>
                    <a:pt x="4241" y="3316"/>
                    <a:pt x="4175" y="3317"/>
                  </a:cubicBezTo>
                  <a:cubicBezTo>
                    <a:pt x="4114" y="3318"/>
                    <a:pt x="4041" y="3315"/>
                    <a:pt x="4014" y="3311"/>
                  </a:cubicBezTo>
                  <a:cubicBezTo>
                    <a:pt x="3986" y="3306"/>
                    <a:pt x="3940" y="3301"/>
                    <a:pt x="3913" y="3300"/>
                  </a:cubicBezTo>
                  <a:cubicBezTo>
                    <a:pt x="3884" y="3298"/>
                    <a:pt x="3850" y="3289"/>
                    <a:pt x="3838" y="3277"/>
                  </a:cubicBezTo>
                  <a:cubicBezTo>
                    <a:pt x="3824" y="3266"/>
                    <a:pt x="3790" y="3247"/>
                    <a:pt x="3761" y="3235"/>
                  </a:cubicBezTo>
                  <a:cubicBezTo>
                    <a:pt x="3727" y="3220"/>
                    <a:pt x="3706" y="3202"/>
                    <a:pt x="3701" y="3182"/>
                  </a:cubicBezTo>
                  <a:cubicBezTo>
                    <a:pt x="3697" y="3167"/>
                    <a:pt x="3689" y="3154"/>
                    <a:pt x="3682" y="3154"/>
                  </a:cubicBezTo>
                  <a:cubicBezTo>
                    <a:pt x="3675" y="3154"/>
                    <a:pt x="3670" y="3131"/>
                    <a:pt x="3670" y="3105"/>
                  </a:cubicBezTo>
                  <a:cubicBezTo>
                    <a:pt x="3670" y="3062"/>
                    <a:pt x="3666" y="3055"/>
                    <a:pt x="3636" y="3047"/>
                  </a:cubicBezTo>
                  <a:cubicBezTo>
                    <a:pt x="3616" y="3043"/>
                    <a:pt x="3593" y="3032"/>
                    <a:pt x="3582" y="3022"/>
                  </a:cubicBezTo>
                  <a:cubicBezTo>
                    <a:pt x="3572" y="3014"/>
                    <a:pt x="3531" y="3002"/>
                    <a:pt x="3493" y="2998"/>
                  </a:cubicBezTo>
                  <a:cubicBezTo>
                    <a:pt x="3438" y="2991"/>
                    <a:pt x="3420" y="2984"/>
                    <a:pt x="3414" y="2965"/>
                  </a:cubicBezTo>
                  <a:cubicBezTo>
                    <a:pt x="3409" y="2952"/>
                    <a:pt x="3401" y="2941"/>
                    <a:pt x="3395" y="2941"/>
                  </a:cubicBezTo>
                  <a:cubicBezTo>
                    <a:pt x="3390" y="2941"/>
                    <a:pt x="3372" y="2927"/>
                    <a:pt x="3356" y="2910"/>
                  </a:cubicBezTo>
                  <a:cubicBezTo>
                    <a:pt x="3340" y="2893"/>
                    <a:pt x="3315" y="2879"/>
                    <a:pt x="3301" y="2879"/>
                  </a:cubicBezTo>
                  <a:cubicBezTo>
                    <a:pt x="3285" y="2879"/>
                    <a:pt x="3268" y="2861"/>
                    <a:pt x="3251" y="2831"/>
                  </a:cubicBezTo>
                  <a:lnTo>
                    <a:pt x="3226" y="2785"/>
                  </a:lnTo>
                  <a:lnTo>
                    <a:pt x="3135" y="2782"/>
                  </a:lnTo>
                  <a:cubicBezTo>
                    <a:pt x="3057" y="2781"/>
                    <a:pt x="3040" y="2785"/>
                    <a:pt x="3016" y="2807"/>
                  </a:cubicBezTo>
                  <a:cubicBezTo>
                    <a:pt x="2979" y="2845"/>
                    <a:pt x="2932" y="2912"/>
                    <a:pt x="2932" y="2930"/>
                  </a:cubicBezTo>
                  <a:cubicBezTo>
                    <a:pt x="2932" y="2940"/>
                    <a:pt x="2916" y="2942"/>
                    <a:pt x="2882" y="2937"/>
                  </a:cubicBezTo>
                  <a:cubicBezTo>
                    <a:pt x="2855" y="2934"/>
                    <a:pt x="2829" y="2936"/>
                    <a:pt x="2825" y="2942"/>
                  </a:cubicBezTo>
                  <a:cubicBezTo>
                    <a:pt x="2816" y="2956"/>
                    <a:pt x="2721" y="2945"/>
                    <a:pt x="2700" y="2927"/>
                  </a:cubicBezTo>
                  <a:cubicBezTo>
                    <a:pt x="2676" y="2909"/>
                    <a:pt x="2556" y="2927"/>
                    <a:pt x="2525" y="2956"/>
                  </a:cubicBezTo>
                  <a:cubicBezTo>
                    <a:pt x="2502" y="2976"/>
                    <a:pt x="2494" y="2977"/>
                    <a:pt x="2466" y="2965"/>
                  </a:cubicBezTo>
                  <a:cubicBezTo>
                    <a:pt x="2441" y="2954"/>
                    <a:pt x="2429" y="2954"/>
                    <a:pt x="2415" y="2965"/>
                  </a:cubicBezTo>
                  <a:cubicBezTo>
                    <a:pt x="2406" y="2972"/>
                    <a:pt x="2376" y="2980"/>
                    <a:pt x="2351" y="2981"/>
                  </a:cubicBezTo>
                  <a:cubicBezTo>
                    <a:pt x="2309" y="2982"/>
                    <a:pt x="2301" y="2987"/>
                    <a:pt x="2284" y="3031"/>
                  </a:cubicBezTo>
                  <a:cubicBezTo>
                    <a:pt x="2272" y="3057"/>
                    <a:pt x="2261" y="3079"/>
                    <a:pt x="2257" y="3079"/>
                  </a:cubicBezTo>
                  <a:cubicBezTo>
                    <a:pt x="2252" y="3079"/>
                    <a:pt x="2243" y="3059"/>
                    <a:pt x="2234" y="3035"/>
                  </a:cubicBezTo>
                  <a:cubicBezTo>
                    <a:pt x="2205" y="2954"/>
                    <a:pt x="2132" y="2895"/>
                    <a:pt x="2046" y="2885"/>
                  </a:cubicBezTo>
                  <a:cubicBezTo>
                    <a:pt x="2030" y="2884"/>
                    <a:pt x="2014" y="2876"/>
                    <a:pt x="2009" y="2870"/>
                  </a:cubicBezTo>
                  <a:cubicBezTo>
                    <a:pt x="2005" y="2862"/>
                    <a:pt x="1989" y="2851"/>
                    <a:pt x="1975" y="2843"/>
                  </a:cubicBezTo>
                  <a:cubicBezTo>
                    <a:pt x="1960" y="2836"/>
                    <a:pt x="1945" y="2814"/>
                    <a:pt x="1941" y="2793"/>
                  </a:cubicBezTo>
                  <a:cubicBezTo>
                    <a:pt x="1936" y="2771"/>
                    <a:pt x="1924" y="2755"/>
                    <a:pt x="1909" y="2750"/>
                  </a:cubicBezTo>
                  <a:cubicBezTo>
                    <a:pt x="1890" y="2746"/>
                    <a:pt x="1882" y="2734"/>
                    <a:pt x="1882" y="2711"/>
                  </a:cubicBezTo>
                  <a:cubicBezTo>
                    <a:pt x="1882" y="2689"/>
                    <a:pt x="1876" y="2679"/>
                    <a:pt x="1860" y="2679"/>
                  </a:cubicBezTo>
                  <a:cubicBezTo>
                    <a:pt x="1847" y="2679"/>
                    <a:pt x="1825" y="2670"/>
                    <a:pt x="1810" y="2659"/>
                  </a:cubicBezTo>
                  <a:cubicBezTo>
                    <a:pt x="1777" y="2636"/>
                    <a:pt x="1745" y="2643"/>
                    <a:pt x="1745" y="2672"/>
                  </a:cubicBezTo>
                  <a:cubicBezTo>
                    <a:pt x="1745" y="2684"/>
                    <a:pt x="1731" y="2711"/>
                    <a:pt x="1714" y="2734"/>
                  </a:cubicBezTo>
                  <a:cubicBezTo>
                    <a:pt x="1696" y="2756"/>
                    <a:pt x="1682" y="2791"/>
                    <a:pt x="1682" y="2812"/>
                  </a:cubicBezTo>
                  <a:cubicBezTo>
                    <a:pt x="1682" y="2846"/>
                    <a:pt x="1676" y="2852"/>
                    <a:pt x="1626" y="2872"/>
                  </a:cubicBezTo>
                  <a:cubicBezTo>
                    <a:pt x="1574" y="2892"/>
                    <a:pt x="1568" y="2892"/>
                    <a:pt x="1539" y="2873"/>
                  </a:cubicBezTo>
                  <a:cubicBezTo>
                    <a:pt x="1521" y="2862"/>
                    <a:pt x="1507" y="2848"/>
                    <a:pt x="1507" y="2842"/>
                  </a:cubicBezTo>
                  <a:cubicBezTo>
                    <a:pt x="1507" y="2831"/>
                    <a:pt x="1456" y="2817"/>
                    <a:pt x="1395" y="2811"/>
                  </a:cubicBezTo>
                  <a:cubicBezTo>
                    <a:pt x="1345" y="2807"/>
                    <a:pt x="1304" y="2790"/>
                    <a:pt x="1274" y="2764"/>
                  </a:cubicBezTo>
                  <a:cubicBezTo>
                    <a:pt x="1255" y="2746"/>
                    <a:pt x="1238" y="2740"/>
                    <a:pt x="1216" y="2746"/>
                  </a:cubicBezTo>
                  <a:cubicBezTo>
                    <a:pt x="1195" y="2751"/>
                    <a:pt x="1182" y="2747"/>
                    <a:pt x="1177" y="2735"/>
                  </a:cubicBezTo>
                  <a:cubicBezTo>
                    <a:pt x="1174" y="2725"/>
                    <a:pt x="1157" y="2716"/>
                    <a:pt x="1141" y="2716"/>
                  </a:cubicBezTo>
                  <a:cubicBezTo>
                    <a:pt x="1125" y="2716"/>
                    <a:pt x="1107" y="2711"/>
                    <a:pt x="1100" y="2705"/>
                  </a:cubicBezTo>
                  <a:cubicBezTo>
                    <a:pt x="1081" y="2686"/>
                    <a:pt x="977" y="2666"/>
                    <a:pt x="965" y="2679"/>
                  </a:cubicBezTo>
                  <a:cubicBezTo>
                    <a:pt x="950" y="2693"/>
                    <a:pt x="882" y="2621"/>
                    <a:pt x="882" y="2591"/>
                  </a:cubicBezTo>
                  <a:cubicBezTo>
                    <a:pt x="882" y="2561"/>
                    <a:pt x="861" y="2547"/>
                    <a:pt x="841" y="2565"/>
                  </a:cubicBezTo>
                  <a:cubicBezTo>
                    <a:pt x="830" y="2573"/>
                    <a:pt x="809" y="2571"/>
                    <a:pt x="770" y="2559"/>
                  </a:cubicBezTo>
                  <a:cubicBezTo>
                    <a:pt x="702" y="2535"/>
                    <a:pt x="513" y="2522"/>
                    <a:pt x="501" y="2541"/>
                  </a:cubicBezTo>
                  <a:cubicBezTo>
                    <a:pt x="497" y="2547"/>
                    <a:pt x="474" y="2554"/>
                    <a:pt x="450" y="2554"/>
                  </a:cubicBezTo>
                  <a:cubicBezTo>
                    <a:pt x="415" y="2554"/>
                    <a:pt x="407" y="2559"/>
                    <a:pt x="407" y="2580"/>
                  </a:cubicBezTo>
                  <a:cubicBezTo>
                    <a:pt x="407" y="2597"/>
                    <a:pt x="400" y="2604"/>
                    <a:pt x="386" y="2601"/>
                  </a:cubicBezTo>
                  <a:cubicBezTo>
                    <a:pt x="374" y="2600"/>
                    <a:pt x="356" y="2602"/>
                    <a:pt x="347" y="2609"/>
                  </a:cubicBezTo>
                  <a:cubicBezTo>
                    <a:pt x="336" y="2615"/>
                    <a:pt x="325" y="2611"/>
                    <a:pt x="315" y="2596"/>
                  </a:cubicBezTo>
                  <a:cubicBezTo>
                    <a:pt x="306" y="2585"/>
                    <a:pt x="293" y="2579"/>
                    <a:pt x="284" y="2584"/>
                  </a:cubicBezTo>
                  <a:cubicBezTo>
                    <a:pt x="276" y="2589"/>
                    <a:pt x="240" y="2586"/>
                    <a:pt x="204" y="2579"/>
                  </a:cubicBezTo>
                  <a:cubicBezTo>
                    <a:pt x="100" y="2555"/>
                    <a:pt x="84" y="2546"/>
                    <a:pt x="91" y="2518"/>
                  </a:cubicBezTo>
                  <a:cubicBezTo>
                    <a:pt x="96" y="2498"/>
                    <a:pt x="89" y="2492"/>
                    <a:pt x="59" y="2485"/>
                  </a:cubicBezTo>
                  <a:cubicBezTo>
                    <a:pt x="1" y="2472"/>
                    <a:pt x="0" y="2456"/>
                    <a:pt x="49" y="2410"/>
                  </a:cubicBezTo>
                  <a:cubicBezTo>
                    <a:pt x="74" y="2386"/>
                    <a:pt x="102" y="2354"/>
                    <a:pt x="114" y="2337"/>
                  </a:cubicBezTo>
                  <a:cubicBezTo>
                    <a:pt x="130" y="2312"/>
                    <a:pt x="149" y="2305"/>
                    <a:pt x="205" y="2297"/>
                  </a:cubicBezTo>
                  <a:cubicBezTo>
                    <a:pt x="244" y="2292"/>
                    <a:pt x="285" y="2281"/>
                    <a:pt x="295" y="2272"/>
                  </a:cubicBezTo>
                  <a:cubicBezTo>
                    <a:pt x="305" y="2264"/>
                    <a:pt x="329" y="2254"/>
                    <a:pt x="347" y="2248"/>
                  </a:cubicBezTo>
                  <a:cubicBezTo>
                    <a:pt x="371" y="2243"/>
                    <a:pt x="385" y="2230"/>
                    <a:pt x="390" y="2206"/>
                  </a:cubicBezTo>
                  <a:cubicBezTo>
                    <a:pt x="394" y="2187"/>
                    <a:pt x="406" y="2154"/>
                    <a:pt x="416" y="2131"/>
                  </a:cubicBezTo>
                  <a:cubicBezTo>
                    <a:pt x="432" y="2093"/>
                    <a:pt x="432" y="2087"/>
                    <a:pt x="416" y="2068"/>
                  </a:cubicBezTo>
                  <a:cubicBezTo>
                    <a:pt x="399" y="2050"/>
                    <a:pt x="400" y="2045"/>
                    <a:pt x="421" y="2017"/>
                  </a:cubicBezTo>
                  <a:cubicBezTo>
                    <a:pt x="434" y="2001"/>
                    <a:pt x="445" y="1975"/>
                    <a:pt x="445" y="1959"/>
                  </a:cubicBezTo>
                  <a:cubicBezTo>
                    <a:pt x="445" y="1942"/>
                    <a:pt x="456" y="1923"/>
                    <a:pt x="469" y="1916"/>
                  </a:cubicBezTo>
                  <a:cubicBezTo>
                    <a:pt x="489" y="1906"/>
                    <a:pt x="501" y="1911"/>
                    <a:pt x="538" y="1947"/>
                  </a:cubicBezTo>
                  <a:cubicBezTo>
                    <a:pt x="563" y="1971"/>
                    <a:pt x="588" y="1991"/>
                    <a:pt x="594" y="1991"/>
                  </a:cubicBezTo>
                  <a:cubicBezTo>
                    <a:pt x="600" y="1991"/>
                    <a:pt x="616" y="1972"/>
                    <a:pt x="631" y="1951"/>
                  </a:cubicBezTo>
                  <a:cubicBezTo>
                    <a:pt x="685" y="1867"/>
                    <a:pt x="706" y="1837"/>
                    <a:pt x="716" y="1830"/>
                  </a:cubicBezTo>
                  <a:cubicBezTo>
                    <a:pt x="734" y="1816"/>
                    <a:pt x="763" y="1754"/>
                    <a:pt x="754" y="1745"/>
                  </a:cubicBezTo>
                  <a:cubicBezTo>
                    <a:pt x="749" y="1741"/>
                    <a:pt x="731" y="1743"/>
                    <a:pt x="715" y="1751"/>
                  </a:cubicBezTo>
                  <a:cubicBezTo>
                    <a:pt x="677" y="1767"/>
                    <a:pt x="657" y="1750"/>
                    <a:pt x="657" y="1701"/>
                  </a:cubicBezTo>
                  <a:cubicBezTo>
                    <a:pt x="657" y="1675"/>
                    <a:pt x="650" y="1665"/>
                    <a:pt x="627" y="1659"/>
                  </a:cubicBezTo>
                  <a:cubicBezTo>
                    <a:pt x="610" y="1655"/>
                    <a:pt x="594" y="1643"/>
                    <a:pt x="590" y="1634"/>
                  </a:cubicBezTo>
                  <a:cubicBezTo>
                    <a:pt x="586" y="1623"/>
                    <a:pt x="575" y="1616"/>
                    <a:pt x="564" y="1616"/>
                  </a:cubicBezTo>
                  <a:cubicBezTo>
                    <a:pt x="530" y="1616"/>
                    <a:pt x="544" y="1592"/>
                    <a:pt x="590" y="1571"/>
                  </a:cubicBezTo>
                  <a:cubicBezTo>
                    <a:pt x="641" y="1546"/>
                    <a:pt x="655" y="1522"/>
                    <a:pt x="635" y="1490"/>
                  </a:cubicBezTo>
                  <a:cubicBezTo>
                    <a:pt x="615" y="1457"/>
                    <a:pt x="616" y="1454"/>
                    <a:pt x="645" y="1454"/>
                  </a:cubicBezTo>
                  <a:cubicBezTo>
                    <a:pt x="661" y="1454"/>
                    <a:pt x="680" y="1437"/>
                    <a:pt x="696" y="1411"/>
                  </a:cubicBezTo>
                  <a:cubicBezTo>
                    <a:pt x="718" y="1375"/>
                    <a:pt x="726" y="1368"/>
                    <a:pt x="749" y="1377"/>
                  </a:cubicBezTo>
                  <a:cubicBezTo>
                    <a:pt x="786" y="1390"/>
                    <a:pt x="811" y="1382"/>
                    <a:pt x="834" y="1351"/>
                  </a:cubicBezTo>
                  <a:cubicBezTo>
                    <a:pt x="901" y="1254"/>
                    <a:pt x="914" y="1248"/>
                    <a:pt x="971" y="1297"/>
                  </a:cubicBezTo>
                  <a:cubicBezTo>
                    <a:pt x="1015" y="1332"/>
                    <a:pt x="1043" y="1327"/>
                    <a:pt x="1047" y="1281"/>
                  </a:cubicBezTo>
                  <a:cubicBezTo>
                    <a:pt x="1050" y="1255"/>
                    <a:pt x="1059" y="1246"/>
                    <a:pt x="1085" y="1243"/>
                  </a:cubicBezTo>
                  <a:cubicBezTo>
                    <a:pt x="1104" y="1241"/>
                    <a:pt x="1131" y="1246"/>
                    <a:pt x="1145" y="1254"/>
                  </a:cubicBezTo>
                  <a:cubicBezTo>
                    <a:pt x="1165" y="1265"/>
                    <a:pt x="1176" y="1264"/>
                    <a:pt x="1190" y="1252"/>
                  </a:cubicBezTo>
                  <a:cubicBezTo>
                    <a:pt x="1220" y="1227"/>
                    <a:pt x="1210" y="1192"/>
                    <a:pt x="1164" y="1165"/>
                  </a:cubicBezTo>
                  <a:cubicBezTo>
                    <a:pt x="1118" y="1137"/>
                    <a:pt x="1107" y="1116"/>
                    <a:pt x="1139" y="1116"/>
                  </a:cubicBezTo>
                  <a:cubicBezTo>
                    <a:pt x="1149" y="1116"/>
                    <a:pt x="1157" y="1121"/>
                    <a:pt x="1157" y="1129"/>
                  </a:cubicBezTo>
                  <a:cubicBezTo>
                    <a:pt x="1157" y="1135"/>
                    <a:pt x="1169" y="1146"/>
                    <a:pt x="1184" y="1154"/>
                  </a:cubicBezTo>
                  <a:cubicBezTo>
                    <a:pt x="1204" y="1165"/>
                    <a:pt x="1216" y="1164"/>
                    <a:pt x="1240" y="1147"/>
                  </a:cubicBezTo>
                  <a:cubicBezTo>
                    <a:pt x="1257" y="1136"/>
                    <a:pt x="1281" y="1129"/>
                    <a:pt x="1293" y="1130"/>
                  </a:cubicBezTo>
                  <a:cubicBezTo>
                    <a:pt x="1332" y="1134"/>
                    <a:pt x="1341" y="1129"/>
                    <a:pt x="1374" y="1077"/>
                  </a:cubicBezTo>
                  <a:cubicBezTo>
                    <a:pt x="1400" y="1037"/>
                    <a:pt x="1407" y="1011"/>
                    <a:pt x="1407" y="959"/>
                  </a:cubicBezTo>
                  <a:cubicBezTo>
                    <a:pt x="1407" y="892"/>
                    <a:pt x="1409" y="891"/>
                    <a:pt x="1444" y="891"/>
                  </a:cubicBezTo>
                  <a:cubicBezTo>
                    <a:pt x="1486" y="891"/>
                    <a:pt x="1499" y="877"/>
                    <a:pt x="1519" y="810"/>
                  </a:cubicBezTo>
                  <a:cubicBezTo>
                    <a:pt x="1546" y="721"/>
                    <a:pt x="1546" y="720"/>
                    <a:pt x="1561" y="766"/>
                  </a:cubicBezTo>
                  <a:cubicBezTo>
                    <a:pt x="1579" y="816"/>
                    <a:pt x="1611" y="829"/>
                    <a:pt x="1645" y="797"/>
                  </a:cubicBezTo>
                  <a:cubicBezTo>
                    <a:pt x="1663" y="781"/>
                    <a:pt x="1676" y="779"/>
                    <a:pt x="1711" y="789"/>
                  </a:cubicBezTo>
                  <a:cubicBezTo>
                    <a:pt x="1769" y="805"/>
                    <a:pt x="1797" y="789"/>
                    <a:pt x="1788" y="743"/>
                  </a:cubicBezTo>
                  <a:cubicBezTo>
                    <a:pt x="1782" y="715"/>
                    <a:pt x="1784" y="714"/>
                    <a:pt x="1795" y="732"/>
                  </a:cubicBezTo>
                  <a:cubicBezTo>
                    <a:pt x="1822" y="775"/>
                    <a:pt x="1856" y="757"/>
                    <a:pt x="1891" y="681"/>
                  </a:cubicBezTo>
                  <a:cubicBezTo>
                    <a:pt x="1935" y="591"/>
                    <a:pt x="1932" y="593"/>
                    <a:pt x="1945" y="617"/>
                  </a:cubicBezTo>
                  <a:cubicBezTo>
                    <a:pt x="1951" y="629"/>
                    <a:pt x="1968" y="651"/>
                    <a:pt x="1981" y="667"/>
                  </a:cubicBezTo>
                  <a:lnTo>
                    <a:pt x="2005" y="697"/>
                  </a:lnTo>
                  <a:lnTo>
                    <a:pt x="2035" y="670"/>
                  </a:lnTo>
                  <a:cubicBezTo>
                    <a:pt x="2054" y="652"/>
                    <a:pt x="2081" y="641"/>
                    <a:pt x="2105" y="641"/>
                  </a:cubicBezTo>
                  <a:cubicBezTo>
                    <a:pt x="2152" y="641"/>
                    <a:pt x="2180" y="602"/>
                    <a:pt x="2151" y="579"/>
                  </a:cubicBezTo>
                  <a:cubicBezTo>
                    <a:pt x="2135" y="565"/>
                    <a:pt x="2136" y="560"/>
                    <a:pt x="2165" y="546"/>
                  </a:cubicBezTo>
                  <a:cubicBezTo>
                    <a:pt x="2210" y="522"/>
                    <a:pt x="2211" y="523"/>
                    <a:pt x="2236" y="566"/>
                  </a:cubicBezTo>
                  <a:cubicBezTo>
                    <a:pt x="2249" y="586"/>
                    <a:pt x="2269" y="609"/>
                    <a:pt x="2282" y="616"/>
                  </a:cubicBezTo>
                  <a:cubicBezTo>
                    <a:pt x="2316" y="634"/>
                    <a:pt x="2347" y="600"/>
                    <a:pt x="2338" y="556"/>
                  </a:cubicBezTo>
                  <a:lnTo>
                    <a:pt x="2331" y="522"/>
                  </a:lnTo>
                  <a:lnTo>
                    <a:pt x="2360" y="557"/>
                  </a:lnTo>
                  <a:cubicBezTo>
                    <a:pt x="2405" y="609"/>
                    <a:pt x="2457" y="596"/>
                    <a:pt x="2457" y="534"/>
                  </a:cubicBezTo>
                  <a:cubicBezTo>
                    <a:pt x="2457" y="514"/>
                    <a:pt x="2468" y="505"/>
                    <a:pt x="2495" y="500"/>
                  </a:cubicBezTo>
                  <a:cubicBezTo>
                    <a:pt x="2522" y="493"/>
                    <a:pt x="2534" y="484"/>
                    <a:pt x="2539" y="457"/>
                  </a:cubicBezTo>
                  <a:cubicBezTo>
                    <a:pt x="2543" y="439"/>
                    <a:pt x="2551" y="406"/>
                    <a:pt x="2559" y="385"/>
                  </a:cubicBezTo>
                  <a:cubicBezTo>
                    <a:pt x="2566" y="365"/>
                    <a:pt x="2577" y="331"/>
                    <a:pt x="2582" y="310"/>
                  </a:cubicBezTo>
                  <a:cubicBezTo>
                    <a:pt x="2590" y="280"/>
                    <a:pt x="2593" y="279"/>
                    <a:pt x="2594" y="300"/>
                  </a:cubicBezTo>
                  <a:cubicBezTo>
                    <a:pt x="2595" y="335"/>
                    <a:pt x="2630" y="354"/>
                    <a:pt x="2694" y="354"/>
                  </a:cubicBezTo>
                  <a:cubicBezTo>
                    <a:pt x="2732" y="354"/>
                    <a:pt x="2749" y="346"/>
                    <a:pt x="2770" y="320"/>
                  </a:cubicBezTo>
                  <a:cubicBezTo>
                    <a:pt x="2784" y="302"/>
                    <a:pt x="2809" y="281"/>
                    <a:pt x="2824" y="273"/>
                  </a:cubicBezTo>
                  <a:cubicBezTo>
                    <a:pt x="2839" y="266"/>
                    <a:pt x="2856" y="241"/>
                    <a:pt x="2863" y="220"/>
                  </a:cubicBezTo>
                  <a:cubicBezTo>
                    <a:pt x="2872" y="187"/>
                    <a:pt x="2882" y="179"/>
                    <a:pt x="2913" y="176"/>
                  </a:cubicBezTo>
                  <a:cubicBezTo>
                    <a:pt x="2944" y="173"/>
                    <a:pt x="2952" y="166"/>
                    <a:pt x="2957" y="136"/>
                  </a:cubicBezTo>
                  <a:cubicBezTo>
                    <a:pt x="2964" y="104"/>
                    <a:pt x="2965" y="102"/>
                    <a:pt x="2981" y="120"/>
                  </a:cubicBezTo>
                  <a:cubicBezTo>
                    <a:pt x="3007" y="152"/>
                    <a:pt x="3043" y="145"/>
                    <a:pt x="3069" y="104"/>
                  </a:cubicBezTo>
                  <a:lnTo>
                    <a:pt x="3091" y="66"/>
                  </a:lnTo>
                  <a:lnTo>
                    <a:pt x="3105" y="97"/>
                  </a:lnTo>
                  <a:cubicBezTo>
                    <a:pt x="3124" y="137"/>
                    <a:pt x="3174" y="150"/>
                    <a:pt x="3214" y="123"/>
                  </a:cubicBezTo>
                  <a:cubicBezTo>
                    <a:pt x="3244" y="104"/>
                    <a:pt x="3246" y="104"/>
                    <a:pt x="3257" y="135"/>
                  </a:cubicBezTo>
                  <a:cubicBezTo>
                    <a:pt x="3271" y="171"/>
                    <a:pt x="3314" y="177"/>
                    <a:pt x="3352" y="147"/>
                  </a:cubicBezTo>
                  <a:cubicBezTo>
                    <a:pt x="3365" y="137"/>
                    <a:pt x="3389" y="129"/>
                    <a:pt x="3405" y="129"/>
                  </a:cubicBezTo>
                  <a:cubicBezTo>
                    <a:pt x="3427" y="129"/>
                    <a:pt x="3432" y="135"/>
                    <a:pt x="3432" y="166"/>
                  </a:cubicBezTo>
                  <a:cubicBezTo>
                    <a:pt x="3432" y="214"/>
                    <a:pt x="3466" y="230"/>
                    <a:pt x="3494" y="196"/>
                  </a:cubicBezTo>
                  <a:cubicBezTo>
                    <a:pt x="3505" y="184"/>
                    <a:pt x="3532" y="166"/>
                    <a:pt x="3556" y="157"/>
                  </a:cubicBezTo>
                  <a:cubicBezTo>
                    <a:pt x="3594" y="143"/>
                    <a:pt x="3602" y="145"/>
                    <a:pt x="3630" y="166"/>
                  </a:cubicBezTo>
                  <a:cubicBezTo>
                    <a:pt x="3691" y="215"/>
                    <a:pt x="3755" y="181"/>
                    <a:pt x="3721" y="117"/>
                  </a:cubicBezTo>
                  <a:cubicBezTo>
                    <a:pt x="3700" y="80"/>
                    <a:pt x="3705" y="72"/>
                    <a:pt x="3732" y="97"/>
                  </a:cubicBezTo>
                  <a:cubicBezTo>
                    <a:pt x="3754" y="116"/>
                    <a:pt x="3761" y="117"/>
                    <a:pt x="3797" y="104"/>
                  </a:cubicBezTo>
                  <a:cubicBezTo>
                    <a:pt x="3852" y="81"/>
                    <a:pt x="3870" y="66"/>
                    <a:pt x="3884" y="30"/>
                  </a:cubicBezTo>
                  <a:lnTo>
                    <a:pt x="3896" y="0"/>
                  </a:lnTo>
                  <a:lnTo>
                    <a:pt x="3915" y="26"/>
                  </a:lnTo>
                  <a:cubicBezTo>
                    <a:pt x="3927" y="43"/>
                    <a:pt x="3947" y="54"/>
                    <a:pt x="3970" y="54"/>
                  </a:cubicBezTo>
                  <a:cubicBezTo>
                    <a:pt x="4019" y="54"/>
                    <a:pt x="4022" y="64"/>
                    <a:pt x="3994" y="121"/>
                  </a:cubicBezTo>
                  <a:cubicBezTo>
                    <a:pt x="3981" y="148"/>
                    <a:pt x="3970" y="179"/>
                    <a:pt x="3970" y="187"/>
                  </a:cubicBezTo>
                  <a:cubicBezTo>
                    <a:pt x="3970" y="216"/>
                    <a:pt x="4007" y="221"/>
                    <a:pt x="4031" y="195"/>
                  </a:cubicBezTo>
                  <a:cubicBezTo>
                    <a:pt x="4066" y="157"/>
                    <a:pt x="4130" y="134"/>
                    <a:pt x="4149" y="152"/>
                  </a:cubicBezTo>
                  <a:cubicBezTo>
                    <a:pt x="4156" y="160"/>
                    <a:pt x="4179" y="166"/>
                    <a:pt x="4197" y="166"/>
                  </a:cubicBezTo>
                  <a:cubicBezTo>
                    <a:pt x="4227" y="166"/>
                    <a:pt x="4235" y="160"/>
                    <a:pt x="4241" y="127"/>
                  </a:cubicBezTo>
                  <a:lnTo>
                    <a:pt x="4249" y="87"/>
                  </a:lnTo>
                  <a:lnTo>
                    <a:pt x="4266" y="121"/>
                  </a:lnTo>
                  <a:cubicBezTo>
                    <a:pt x="4275" y="139"/>
                    <a:pt x="4288" y="154"/>
                    <a:pt x="4293" y="154"/>
                  </a:cubicBezTo>
                  <a:cubicBezTo>
                    <a:pt x="4313" y="154"/>
                    <a:pt x="4396" y="120"/>
                    <a:pt x="4410" y="106"/>
                  </a:cubicBezTo>
                  <a:cubicBezTo>
                    <a:pt x="4420" y="96"/>
                    <a:pt x="4429" y="97"/>
                    <a:pt x="4445" y="107"/>
                  </a:cubicBezTo>
                  <a:cubicBezTo>
                    <a:pt x="4463" y="117"/>
                    <a:pt x="4472" y="117"/>
                    <a:pt x="4488" y="104"/>
                  </a:cubicBezTo>
                  <a:cubicBezTo>
                    <a:pt x="4514" y="84"/>
                    <a:pt x="4529" y="96"/>
                    <a:pt x="4509" y="121"/>
                  </a:cubicBezTo>
                  <a:cubicBezTo>
                    <a:pt x="4489" y="145"/>
                    <a:pt x="4496" y="191"/>
                    <a:pt x="4521" y="207"/>
                  </a:cubicBezTo>
                  <a:cubicBezTo>
                    <a:pt x="4551" y="226"/>
                    <a:pt x="4582" y="209"/>
                    <a:pt x="4582" y="173"/>
                  </a:cubicBezTo>
                  <a:cubicBezTo>
                    <a:pt x="4582" y="156"/>
                    <a:pt x="4589" y="139"/>
                    <a:pt x="4597" y="134"/>
                  </a:cubicBezTo>
                  <a:cubicBezTo>
                    <a:pt x="4605" y="129"/>
                    <a:pt x="4607" y="130"/>
                    <a:pt x="4604" y="139"/>
                  </a:cubicBezTo>
                  <a:cubicBezTo>
                    <a:pt x="4589" y="161"/>
                    <a:pt x="4609" y="191"/>
                    <a:pt x="4639" y="191"/>
                  </a:cubicBezTo>
                  <a:cubicBezTo>
                    <a:pt x="4654" y="191"/>
                    <a:pt x="4681" y="180"/>
                    <a:pt x="4699" y="166"/>
                  </a:cubicBezTo>
                  <a:cubicBezTo>
                    <a:pt x="4739" y="135"/>
                    <a:pt x="4743" y="135"/>
                    <a:pt x="4747" y="170"/>
                  </a:cubicBezTo>
                  <a:cubicBezTo>
                    <a:pt x="4751" y="195"/>
                    <a:pt x="4759" y="197"/>
                    <a:pt x="4820" y="197"/>
                  </a:cubicBezTo>
                  <a:cubicBezTo>
                    <a:pt x="4888" y="197"/>
                    <a:pt x="4889" y="198"/>
                    <a:pt x="4885" y="231"/>
                  </a:cubicBezTo>
                  <a:cubicBezTo>
                    <a:pt x="4882" y="256"/>
                    <a:pt x="4888" y="266"/>
                    <a:pt x="4907" y="272"/>
                  </a:cubicBezTo>
                  <a:cubicBezTo>
                    <a:pt x="4922" y="277"/>
                    <a:pt x="4941" y="275"/>
                    <a:pt x="4949" y="267"/>
                  </a:cubicBezTo>
                  <a:cubicBezTo>
                    <a:pt x="4969" y="247"/>
                    <a:pt x="4982" y="251"/>
                    <a:pt x="4982" y="276"/>
                  </a:cubicBezTo>
                  <a:cubicBezTo>
                    <a:pt x="4982" y="289"/>
                    <a:pt x="4989" y="305"/>
                    <a:pt x="4997" y="314"/>
                  </a:cubicBezTo>
                  <a:cubicBezTo>
                    <a:pt x="5018" y="334"/>
                    <a:pt x="5057" y="310"/>
                    <a:pt x="5057" y="276"/>
                  </a:cubicBezTo>
                  <a:cubicBezTo>
                    <a:pt x="5057" y="251"/>
                    <a:pt x="5059" y="251"/>
                    <a:pt x="5080" y="270"/>
                  </a:cubicBezTo>
                  <a:cubicBezTo>
                    <a:pt x="5105" y="292"/>
                    <a:pt x="5164" y="298"/>
                    <a:pt x="5175" y="280"/>
                  </a:cubicBezTo>
                  <a:cubicBezTo>
                    <a:pt x="5188" y="260"/>
                    <a:pt x="5256" y="256"/>
                    <a:pt x="5264" y="275"/>
                  </a:cubicBezTo>
                  <a:cubicBezTo>
                    <a:pt x="5268" y="287"/>
                    <a:pt x="5288" y="291"/>
                    <a:pt x="5329" y="289"/>
                  </a:cubicBezTo>
                  <a:cubicBezTo>
                    <a:pt x="5379" y="286"/>
                    <a:pt x="5389" y="281"/>
                    <a:pt x="5389" y="261"/>
                  </a:cubicBezTo>
                  <a:cubicBezTo>
                    <a:pt x="5389" y="247"/>
                    <a:pt x="5396" y="235"/>
                    <a:pt x="5406" y="231"/>
                  </a:cubicBezTo>
                  <a:cubicBezTo>
                    <a:pt x="5416" y="227"/>
                    <a:pt x="5420" y="231"/>
                    <a:pt x="5415" y="239"/>
                  </a:cubicBezTo>
                  <a:cubicBezTo>
                    <a:pt x="5390" y="279"/>
                    <a:pt x="5506" y="362"/>
                    <a:pt x="5565" y="348"/>
                  </a:cubicBezTo>
                  <a:cubicBezTo>
                    <a:pt x="5584" y="343"/>
                    <a:pt x="5607" y="348"/>
                    <a:pt x="5627" y="362"/>
                  </a:cubicBezTo>
                  <a:cubicBezTo>
                    <a:pt x="5654" y="379"/>
                    <a:pt x="5665" y="380"/>
                    <a:pt x="5684" y="368"/>
                  </a:cubicBezTo>
                  <a:cubicBezTo>
                    <a:pt x="5719" y="346"/>
                    <a:pt x="5745" y="350"/>
                    <a:pt x="5769" y="381"/>
                  </a:cubicBezTo>
                  <a:cubicBezTo>
                    <a:pt x="5795" y="412"/>
                    <a:pt x="5831" y="405"/>
                    <a:pt x="5841" y="366"/>
                  </a:cubicBezTo>
                  <a:cubicBezTo>
                    <a:pt x="5846" y="346"/>
                    <a:pt x="5852" y="343"/>
                    <a:pt x="5865" y="355"/>
                  </a:cubicBezTo>
                  <a:cubicBezTo>
                    <a:pt x="5874" y="362"/>
                    <a:pt x="5897" y="365"/>
                    <a:pt x="5919" y="360"/>
                  </a:cubicBezTo>
                  <a:cubicBezTo>
                    <a:pt x="5952" y="352"/>
                    <a:pt x="5956" y="355"/>
                    <a:pt x="5960" y="387"/>
                  </a:cubicBezTo>
                  <a:cubicBezTo>
                    <a:pt x="5964" y="420"/>
                    <a:pt x="5968" y="422"/>
                    <a:pt x="6022" y="422"/>
                  </a:cubicBezTo>
                  <a:cubicBezTo>
                    <a:pt x="6081" y="423"/>
                    <a:pt x="6140" y="456"/>
                    <a:pt x="6125" y="481"/>
                  </a:cubicBezTo>
                  <a:cubicBezTo>
                    <a:pt x="6113" y="500"/>
                    <a:pt x="6146" y="529"/>
                    <a:pt x="6181" y="529"/>
                  </a:cubicBezTo>
                  <a:cubicBezTo>
                    <a:pt x="6232" y="529"/>
                    <a:pt x="6249" y="552"/>
                    <a:pt x="6218" y="579"/>
                  </a:cubicBezTo>
                  <a:cubicBezTo>
                    <a:pt x="6180" y="609"/>
                    <a:pt x="6199" y="634"/>
                    <a:pt x="6252" y="625"/>
                  </a:cubicBezTo>
                  <a:cubicBezTo>
                    <a:pt x="6288" y="618"/>
                    <a:pt x="6295" y="621"/>
                    <a:pt x="6295" y="640"/>
                  </a:cubicBezTo>
                  <a:cubicBezTo>
                    <a:pt x="6295" y="686"/>
                    <a:pt x="6327" y="710"/>
                    <a:pt x="6397" y="712"/>
                  </a:cubicBezTo>
                  <a:cubicBezTo>
                    <a:pt x="6434" y="714"/>
                    <a:pt x="6475" y="716"/>
                    <a:pt x="6489" y="718"/>
                  </a:cubicBezTo>
                  <a:cubicBezTo>
                    <a:pt x="6505" y="721"/>
                    <a:pt x="6515" y="714"/>
                    <a:pt x="6518" y="697"/>
                  </a:cubicBezTo>
                  <a:cubicBezTo>
                    <a:pt x="6526" y="652"/>
                    <a:pt x="6544" y="647"/>
                    <a:pt x="6577" y="680"/>
                  </a:cubicBezTo>
                  <a:cubicBezTo>
                    <a:pt x="6609" y="709"/>
                    <a:pt x="6610" y="710"/>
                    <a:pt x="6627" y="686"/>
                  </a:cubicBezTo>
                  <a:cubicBezTo>
                    <a:pt x="6638" y="672"/>
                    <a:pt x="6645" y="657"/>
                    <a:pt x="6645" y="651"/>
                  </a:cubicBezTo>
                  <a:cubicBezTo>
                    <a:pt x="6645" y="646"/>
                    <a:pt x="6651" y="641"/>
                    <a:pt x="6657" y="641"/>
                  </a:cubicBezTo>
                  <a:cubicBezTo>
                    <a:pt x="6665" y="641"/>
                    <a:pt x="6670" y="652"/>
                    <a:pt x="6670" y="665"/>
                  </a:cubicBezTo>
                  <a:cubicBezTo>
                    <a:pt x="6670" y="687"/>
                    <a:pt x="6700" y="707"/>
                    <a:pt x="6725" y="700"/>
                  </a:cubicBezTo>
                  <a:cubicBezTo>
                    <a:pt x="6731" y="698"/>
                    <a:pt x="6740" y="710"/>
                    <a:pt x="6746" y="725"/>
                  </a:cubicBezTo>
                  <a:cubicBezTo>
                    <a:pt x="6757" y="756"/>
                    <a:pt x="6788" y="762"/>
                    <a:pt x="6804" y="737"/>
                  </a:cubicBezTo>
                  <a:cubicBezTo>
                    <a:pt x="6810" y="727"/>
                    <a:pt x="6815" y="735"/>
                    <a:pt x="6820" y="759"/>
                  </a:cubicBezTo>
                  <a:cubicBezTo>
                    <a:pt x="6829" y="807"/>
                    <a:pt x="6865" y="830"/>
                    <a:pt x="6888" y="801"/>
                  </a:cubicBezTo>
                  <a:cubicBezTo>
                    <a:pt x="6896" y="789"/>
                    <a:pt x="6922" y="777"/>
                    <a:pt x="6946" y="776"/>
                  </a:cubicBezTo>
                  <a:cubicBezTo>
                    <a:pt x="6982" y="772"/>
                    <a:pt x="6989" y="777"/>
                    <a:pt x="6993" y="801"/>
                  </a:cubicBezTo>
                  <a:cubicBezTo>
                    <a:pt x="6995" y="816"/>
                    <a:pt x="7010" y="837"/>
                    <a:pt x="7026" y="848"/>
                  </a:cubicBezTo>
                  <a:cubicBezTo>
                    <a:pt x="7043" y="860"/>
                    <a:pt x="7057" y="880"/>
                    <a:pt x="7060" y="895"/>
                  </a:cubicBezTo>
                  <a:cubicBezTo>
                    <a:pt x="7065" y="932"/>
                    <a:pt x="7114" y="939"/>
                    <a:pt x="7132" y="905"/>
                  </a:cubicBezTo>
                  <a:cubicBezTo>
                    <a:pt x="7150" y="871"/>
                    <a:pt x="7174" y="871"/>
                    <a:pt x="7164" y="904"/>
                  </a:cubicBezTo>
                  <a:cubicBezTo>
                    <a:pt x="7151" y="941"/>
                    <a:pt x="7180" y="968"/>
                    <a:pt x="7225" y="964"/>
                  </a:cubicBezTo>
                  <a:cubicBezTo>
                    <a:pt x="7261" y="960"/>
                    <a:pt x="7264" y="962"/>
                    <a:pt x="7268" y="1007"/>
                  </a:cubicBezTo>
                  <a:cubicBezTo>
                    <a:pt x="7270" y="1040"/>
                    <a:pt x="7266" y="1056"/>
                    <a:pt x="7252" y="1061"/>
                  </a:cubicBezTo>
                  <a:cubicBezTo>
                    <a:pt x="7241" y="1065"/>
                    <a:pt x="7232" y="1079"/>
                    <a:pt x="7232" y="1091"/>
                  </a:cubicBezTo>
                  <a:cubicBezTo>
                    <a:pt x="7232" y="1104"/>
                    <a:pt x="7225" y="1116"/>
                    <a:pt x="7215" y="1120"/>
                  </a:cubicBezTo>
                  <a:cubicBezTo>
                    <a:pt x="7205" y="1123"/>
                    <a:pt x="7185" y="1161"/>
                    <a:pt x="7170" y="1202"/>
                  </a:cubicBezTo>
                  <a:cubicBezTo>
                    <a:pt x="7155" y="1243"/>
                    <a:pt x="7135" y="1280"/>
                    <a:pt x="7125" y="1284"/>
                  </a:cubicBezTo>
                  <a:cubicBezTo>
                    <a:pt x="7115" y="1287"/>
                    <a:pt x="7107" y="1298"/>
                    <a:pt x="7107" y="1309"/>
                  </a:cubicBezTo>
                  <a:cubicBezTo>
                    <a:pt x="7107" y="1317"/>
                    <a:pt x="7094" y="1330"/>
                    <a:pt x="7076" y="1334"/>
                  </a:cubicBezTo>
                  <a:cubicBezTo>
                    <a:pt x="7060" y="1337"/>
                    <a:pt x="7040" y="1352"/>
                    <a:pt x="7032" y="1366"/>
                  </a:cubicBezTo>
                  <a:cubicBezTo>
                    <a:pt x="7025" y="1381"/>
                    <a:pt x="7006" y="1391"/>
                    <a:pt x="6989" y="1391"/>
                  </a:cubicBezTo>
                  <a:cubicBezTo>
                    <a:pt x="6971" y="1391"/>
                    <a:pt x="6951" y="1402"/>
                    <a:pt x="6943" y="1416"/>
                  </a:cubicBezTo>
                  <a:cubicBezTo>
                    <a:pt x="6925" y="1445"/>
                    <a:pt x="6889" y="1447"/>
                    <a:pt x="6820" y="1427"/>
                  </a:cubicBezTo>
                  <a:cubicBezTo>
                    <a:pt x="6794" y="1418"/>
                    <a:pt x="6752" y="1416"/>
                    <a:pt x="6729" y="1421"/>
                  </a:cubicBezTo>
                  <a:cubicBezTo>
                    <a:pt x="6689" y="1429"/>
                    <a:pt x="6686" y="1432"/>
                    <a:pt x="6686" y="1479"/>
                  </a:cubicBezTo>
                  <a:cubicBezTo>
                    <a:pt x="6686" y="1522"/>
                    <a:pt x="6691" y="1531"/>
                    <a:pt x="6730" y="1554"/>
                  </a:cubicBezTo>
                  <a:cubicBezTo>
                    <a:pt x="6761" y="1572"/>
                    <a:pt x="6770" y="1584"/>
                    <a:pt x="6760" y="1593"/>
                  </a:cubicBezTo>
                  <a:cubicBezTo>
                    <a:pt x="6750" y="1604"/>
                    <a:pt x="6750" y="1615"/>
                    <a:pt x="6759" y="1631"/>
                  </a:cubicBezTo>
                  <a:cubicBezTo>
                    <a:pt x="6766" y="1646"/>
                    <a:pt x="6766" y="1654"/>
                    <a:pt x="6757" y="1654"/>
                  </a:cubicBezTo>
                  <a:cubicBezTo>
                    <a:pt x="6751" y="1654"/>
                    <a:pt x="6745" y="1662"/>
                    <a:pt x="6745" y="1672"/>
                  </a:cubicBezTo>
                  <a:cubicBezTo>
                    <a:pt x="6745" y="1686"/>
                    <a:pt x="6731" y="1691"/>
                    <a:pt x="6701" y="1691"/>
                  </a:cubicBezTo>
                  <a:cubicBezTo>
                    <a:pt x="6645" y="1691"/>
                    <a:pt x="6629" y="1722"/>
                    <a:pt x="6669" y="1752"/>
                  </a:cubicBezTo>
                  <a:cubicBezTo>
                    <a:pt x="6685" y="1765"/>
                    <a:pt x="6695" y="1782"/>
                    <a:pt x="6693" y="1792"/>
                  </a:cubicBezTo>
                  <a:cubicBezTo>
                    <a:pt x="6691" y="1802"/>
                    <a:pt x="6714" y="1847"/>
                    <a:pt x="6744" y="1892"/>
                  </a:cubicBezTo>
                  <a:cubicBezTo>
                    <a:pt x="6786" y="1959"/>
                    <a:pt x="6807" y="1977"/>
                    <a:pt x="6849" y="1992"/>
                  </a:cubicBezTo>
                  <a:cubicBezTo>
                    <a:pt x="6895" y="2009"/>
                    <a:pt x="6901" y="2015"/>
                    <a:pt x="6899" y="2047"/>
                  </a:cubicBezTo>
                  <a:cubicBezTo>
                    <a:pt x="6897" y="2067"/>
                    <a:pt x="6905" y="2093"/>
                    <a:pt x="6915" y="2105"/>
                  </a:cubicBezTo>
                  <a:cubicBezTo>
                    <a:pt x="6941" y="2134"/>
                    <a:pt x="6927" y="2154"/>
                    <a:pt x="6882" y="2154"/>
                  </a:cubicBezTo>
                  <a:cubicBezTo>
                    <a:pt x="6860" y="2154"/>
                    <a:pt x="6830" y="2167"/>
                    <a:pt x="6804" y="2191"/>
                  </a:cubicBezTo>
                  <a:cubicBezTo>
                    <a:pt x="6771" y="2218"/>
                    <a:pt x="6747" y="2229"/>
                    <a:pt x="6711" y="2229"/>
                  </a:cubicBezTo>
                  <a:cubicBezTo>
                    <a:pt x="6685" y="2229"/>
                    <a:pt x="6656" y="2235"/>
                    <a:pt x="6649" y="2242"/>
                  </a:cubicBezTo>
                  <a:cubicBezTo>
                    <a:pt x="6639" y="2252"/>
                    <a:pt x="6627" y="2248"/>
                    <a:pt x="6609" y="2230"/>
                  </a:cubicBezTo>
                  <a:cubicBezTo>
                    <a:pt x="6594" y="2215"/>
                    <a:pt x="6571" y="2204"/>
                    <a:pt x="6557" y="2204"/>
                  </a:cubicBezTo>
                  <a:cubicBezTo>
                    <a:pt x="6530" y="2204"/>
                    <a:pt x="6481" y="2272"/>
                    <a:pt x="6490" y="2297"/>
                  </a:cubicBezTo>
                  <a:cubicBezTo>
                    <a:pt x="6499" y="2317"/>
                    <a:pt x="6420" y="2418"/>
                    <a:pt x="6384" y="2435"/>
                  </a:cubicBezTo>
                  <a:cubicBezTo>
                    <a:pt x="6356" y="2447"/>
                    <a:pt x="6354" y="2472"/>
                    <a:pt x="6376" y="2531"/>
                  </a:cubicBezTo>
                  <a:cubicBezTo>
                    <a:pt x="6384" y="2548"/>
                    <a:pt x="6371" y="2552"/>
                    <a:pt x="6291" y="2560"/>
                  </a:cubicBezTo>
                  <a:cubicBezTo>
                    <a:pt x="6239" y="2565"/>
                    <a:pt x="6191" y="2565"/>
                    <a:pt x="6184" y="2561"/>
                  </a:cubicBezTo>
                  <a:cubicBezTo>
                    <a:pt x="6176" y="2556"/>
                    <a:pt x="6170" y="2532"/>
                    <a:pt x="6170" y="2509"/>
                  </a:cubicBezTo>
                  <a:cubicBezTo>
                    <a:pt x="6170" y="2461"/>
                    <a:pt x="6163" y="2459"/>
                    <a:pt x="6054" y="2473"/>
                  </a:cubicBezTo>
                  <a:cubicBezTo>
                    <a:pt x="6004" y="2481"/>
                    <a:pt x="5994" y="2487"/>
                    <a:pt x="5976" y="2523"/>
                  </a:cubicBezTo>
                  <a:cubicBezTo>
                    <a:pt x="5956" y="2565"/>
                    <a:pt x="5929" y="2579"/>
                    <a:pt x="5914" y="2554"/>
                  </a:cubicBezTo>
                  <a:cubicBezTo>
                    <a:pt x="5905" y="2539"/>
                    <a:pt x="5845" y="2541"/>
                    <a:pt x="5824" y="2557"/>
                  </a:cubicBezTo>
                  <a:cubicBezTo>
                    <a:pt x="5815" y="2564"/>
                    <a:pt x="5794" y="2565"/>
                    <a:pt x="5776" y="2561"/>
                  </a:cubicBezTo>
                  <a:cubicBezTo>
                    <a:pt x="5751" y="2555"/>
                    <a:pt x="5738" y="2561"/>
                    <a:pt x="5714" y="2587"/>
                  </a:cubicBezTo>
                  <a:cubicBezTo>
                    <a:pt x="5697" y="2607"/>
                    <a:pt x="5682" y="2632"/>
                    <a:pt x="5682" y="2643"/>
                  </a:cubicBezTo>
                  <a:cubicBezTo>
                    <a:pt x="5682" y="2655"/>
                    <a:pt x="5665" y="2698"/>
                    <a:pt x="5643" y="2740"/>
                  </a:cubicBezTo>
                  <a:lnTo>
                    <a:pt x="5602" y="2815"/>
                  </a:lnTo>
                  <a:lnTo>
                    <a:pt x="5649" y="2906"/>
                  </a:lnTo>
                  <a:cubicBezTo>
                    <a:pt x="5674" y="2956"/>
                    <a:pt x="5700" y="3012"/>
                    <a:pt x="5706" y="3032"/>
                  </a:cubicBezTo>
                  <a:cubicBezTo>
                    <a:pt x="5714" y="3051"/>
                    <a:pt x="5725" y="3066"/>
                    <a:pt x="5731" y="3066"/>
                  </a:cubicBezTo>
                  <a:cubicBezTo>
                    <a:pt x="5752" y="3066"/>
                    <a:pt x="5769" y="3109"/>
                    <a:pt x="5776" y="3186"/>
                  </a:cubicBezTo>
                  <a:lnTo>
                    <a:pt x="5785" y="3260"/>
                  </a:lnTo>
                  <a:lnTo>
                    <a:pt x="5727" y="3289"/>
                  </a:lnTo>
                  <a:cubicBezTo>
                    <a:pt x="5695" y="3304"/>
                    <a:pt x="5666" y="3323"/>
                    <a:pt x="5664" y="3332"/>
                  </a:cubicBezTo>
                  <a:cubicBezTo>
                    <a:pt x="5659" y="3342"/>
                    <a:pt x="5626" y="3346"/>
                    <a:pt x="5552" y="3345"/>
                  </a:cubicBezTo>
                  <a:lnTo>
                    <a:pt x="5446" y="3342"/>
                  </a:lnTo>
                  <a:lnTo>
                    <a:pt x="5434" y="3382"/>
                  </a:lnTo>
                  <a:cubicBezTo>
                    <a:pt x="5427" y="3405"/>
                    <a:pt x="5420" y="3436"/>
                    <a:pt x="5418" y="3452"/>
                  </a:cubicBezTo>
                  <a:cubicBezTo>
                    <a:pt x="5413" y="3491"/>
                    <a:pt x="5339" y="3516"/>
                    <a:pt x="5316" y="3487"/>
                  </a:cubicBezTo>
                  <a:cubicBezTo>
                    <a:pt x="5299" y="3466"/>
                    <a:pt x="5161" y="3450"/>
                    <a:pt x="5151" y="3467"/>
                  </a:cubicBezTo>
                  <a:cubicBezTo>
                    <a:pt x="5146" y="3473"/>
                    <a:pt x="5122" y="3479"/>
                    <a:pt x="5096" y="3479"/>
                  </a:cubicBezTo>
                  <a:cubicBezTo>
                    <a:pt x="5059" y="3479"/>
                    <a:pt x="5044" y="3486"/>
                    <a:pt x="5022" y="3516"/>
                  </a:cubicBezTo>
                  <a:cubicBezTo>
                    <a:pt x="5007" y="3536"/>
                    <a:pt x="4995" y="3559"/>
                    <a:pt x="4995" y="3566"/>
                  </a:cubicBezTo>
                  <a:cubicBezTo>
                    <a:pt x="4995" y="3572"/>
                    <a:pt x="4984" y="3579"/>
                    <a:pt x="4970" y="3579"/>
                  </a:cubicBezTo>
                  <a:cubicBezTo>
                    <a:pt x="4951" y="3579"/>
                    <a:pt x="4945" y="3587"/>
                    <a:pt x="4945" y="3614"/>
                  </a:cubicBezTo>
                  <a:cubicBezTo>
                    <a:pt x="4945" y="3632"/>
                    <a:pt x="4936" y="3657"/>
                    <a:pt x="4927" y="3670"/>
                  </a:cubicBezTo>
                  <a:cubicBezTo>
                    <a:pt x="4910" y="3693"/>
                    <a:pt x="4895" y="3697"/>
                    <a:pt x="4895" y="3680"/>
                  </a:cubicBezTo>
                  <a:close/>
                </a:path>
              </a:pathLst>
            </a:custGeom>
            <a:solidFill>
              <a:srgbClr val="D6D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a:p>
          </p:txBody>
        </p:sp>
        <p:sp>
          <p:nvSpPr>
            <p:cNvPr id="48" name="Freeform 1433">
              <a:extLst>
                <a:ext uri="{FF2B5EF4-FFF2-40B4-BE49-F238E27FC236}">
                  <a16:creationId xmlns:a16="http://schemas.microsoft.com/office/drawing/2014/main" id="{0F4D6407-D68C-49B6-B453-262E73B63474}"/>
                </a:ext>
              </a:extLst>
            </p:cNvPr>
            <p:cNvSpPr>
              <a:spLocks/>
            </p:cNvSpPr>
            <p:nvPr/>
          </p:nvSpPr>
          <p:spPr bwMode="auto">
            <a:xfrm>
              <a:off x="1632" y="1384"/>
              <a:ext cx="1932" cy="1637"/>
            </a:xfrm>
            <a:custGeom>
              <a:avLst/>
              <a:gdLst>
                <a:gd name="T0" fmla="*/ 2624 w 4025"/>
                <a:gd name="T1" fmla="*/ 2988 h 3035"/>
                <a:gd name="T2" fmla="*/ 2586 w 4025"/>
                <a:gd name="T3" fmla="*/ 2848 h 3035"/>
                <a:gd name="T4" fmla="*/ 2512 w 4025"/>
                <a:gd name="T5" fmla="*/ 2691 h 3035"/>
                <a:gd name="T6" fmla="*/ 2554 w 4025"/>
                <a:gd name="T7" fmla="*/ 2514 h 3035"/>
                <a:gd name="T8" fmla="*/ 2669 w 4025"/>
                <a:gd name="T9" fmla="*/ 2248 h 3035"/>
                <a:gd name="T10" fmla="*/ 2450 w 4025"/>
                <a:gd name="T11" fmla="*/ 2106 h 3035"/>
                <a:gd name="T12" fmla="*/ 2130 w 4025"/>
                <a:gd name="T13" fmla="*/ 2039 h 3035"/>
                <a:gd name="T14" fmla="*/ 1796 w 4025"/>
                <a:gd name="T15" fmla="*/ 2093 h 3035"/>
                <a:gd name="T16" fmla="*/ 1425 w 4025"/>
                <a:gd name="T17" fmla="*/ 2190 h 3035"/>
                <a:gd name="T18" fmla="*/ 1161 w 4025"/>
                <a:gd name="T19" fmla="*/ 2339 h 3035"/>
                <a:gd name="T20" fmla="*/ 887 w 4025"/>
                <a:gd name="T21" fmla="*/ 2325 h 3035"/>
                <a:gd name="T22" fmla="*/ 718 w 4025"/>
                <a:gd name="T23" fmla="*/ 2345 h 3035"/>
                <a:gd name="T24" fmla="*/ 596 w 4025"/>
                <a:gd name="T25" fmla="*/ 2251 h 3035"/>
                <a:gd name="T26" fmla="*/ 370 w 4025"/>
                <a:gd name="T27" fmla="*/ 2320 h 3035"/>
                <a:gd name="T28" fmla="*/ 430 w 4025"/>
                <a:gd name="T29" fmla="*/ 2198 h 3035"/>
                <a:gd name="T30" fmla="*/ 616 w 4025"/>
                <a:gd name="T31" fmla="*/ 1948 h 3035"/>
                <a:gd name="T32" fmla="*/ 643 w 4025"/>
                <a:gd name="T33" fmla="*/ 1731 h 3035"/>
                <a:gd name="T34" fmla="*/ 920 w 4025"/>
                <a:gd name="T35" fmla="*/ 1693 h 3035"/>
                <a:gd name="T36" fmla="*/ 1170 w 4025"/>
                <a:gd name="T37" fmla="*/ 1586 h 3035"/>
                <a:gd name="T38" fmla="*/ 1106 w 4025"/>
                <a:gd name="T39" fmla="*/ 1413 h 3035"/>
                <a:gd name="T40" fmla="*/ 1087 w 4025"/>
                <a:gd name="T41" fmla="*/ 1269 h 3035"/>
                <a:gd name="T42" fmla="*/ 876 w 4025"/>
                <a:gd name="T43" fmla="*/ 1002 h 3035"/>
                <a:gd name="T44" fmla="*/ 579 w 4025"/>
                <a:gd name="T45" fmla="*/ 865 h 3035"/>
                <a:gd name="T46" fmla="*/ 395 w 4025"/>
                <a:gd name="T47" fmla="*/ 831 h 3035"/>
                <a:gd name="T48" fmla="*/ 415 w 4025"/>
                <a:gd name="T49" fmla="*/ 618 h 3035"/>
                <a:gd name="T50" fmla="*/ 240 w 4025"/>
                <a:gd name="T51" fmla="*/ 374 h 3035"/>
                <a:gd name="T52" fmla="*/ 94 w 4025"/>
                <a:gd name="T53" fmla="*/ 229 h 3035"/>
                <a:gd name="T54" fmla="*/ 0 w 4025"/>
                <a:gd name="T55" fmla="*/ 88 h 3035"/>
                <a:gd name="T56" fmla="*/ 94 w 4025"/>
                <a:gd name="T57" fmla="*/ 26 h 3035"/>
                <a:gd name="T58" fmla="*/ 275 w 4025"/>
                <a:gd name="T59" fmla="*/ 19 h 3035"/>
                <a:gd name="T60" fmla="*/ 570 w 4025"/>
                <a:gd name="T61" fmla="*/ 156 h 3035"/>
                <a:gd name="T62" fmla="*/ 739 w 4025"/>
                <a:gd name="T63" fmla="*/ 194 h 3035"/>
                <a:gd name="T64" fmla="*/ 861 w 4025"/>
                <a:gd name="T65" fmla="*/ 223 h 3035"/>
                <a:gd name="T66" fmla="*/ 1224 w 4025"/>
                <a:gd name="T67" fmla="*/ 345 h 3035"/>
                <a:gd name="T68" fmla="*/ 1402 w 4025"/>
                <a:gd name="T69" fmla="*/ 138 h 3035"/>
                <a:gd name="T70" fmla="*/ 1500 w 4025"/>
                <a:gd name="T71" fmla="*/ 244 h 3035"/>
                <a:gd name="T72" fmla="*/ 1695 w 4025"/>
                <a:gd name="T73" fmla="*/ 374 h 3035"/>
                <a:gd name="T74" fmla="*/ 1915 w 4025"/>
                <a:gd name="T75" fmla="*/ 488 h 3035"/>
                <a:gd name="T76" fmla="*/ 2084 w 4025"/>
                <a:gd name="T77" fmla="*/ 432 h 3035"/>
                <a:gd name="T78" fmla="*/ 2250 w 4025"/>
                <a:gd name="T79" fmla="*/ 388 h 3035"/>
                <a:gd name="T80" fmla="*/ 2548 w 4025"/>
                <a:gd name="T81" fmla="*/ 401 h 3035"/>
                <a:gd name="T82" fmla="*/ 2600 w 4025"/>
                <a:gd name="T83" fmla="*/ 326 h 3035"/>
                <a:gd name="T84" fmla="*/ 2835 w 4025"/>
                <a:gd name="T85" fmla="*/ 294 h 3035"/>
                <a:gd name="T86" fmla="*/ 3091 w 4025"/>
                <a:gd name="T87" fmla="*/ 470 h 3035"/>
                <a:gd name="T88" fmla="*/ 3224 w 4025"/>
                <a:gd name="T89" fmla="*/ 545 h 3035"/>
                <a:gd name="T90" fmla="*/ 3343 w 4025"/>
                <a:gd name="T91" fmla="*/ 700 h 3035"/>
                <a:gd name="T92" fmla="*/ 3544 w 4025"/>
                <a:gd name="T93" fmla="*/ 770 h 3035"/>
                <a:gd name="T94" fmla="*/ 3706 w 4025"/>
                <a:gd name="T95" fmla="*/ 976 h 3035"/>
                <a:gd name="T96" fmla="*/ 3732 w 4025"/>
                <a:gd name="T97" fmla="*/ 1152 h 3035"/>
                <a:gd name="T98" fmla="*/ 3801 w 4025"/>
                <a:gd name="T99" fmla="*/ 1338 h 3035"/>
                <a:gd name="T100" fmla="*/ 3960 w 4025"/>
                <a:gd name="T101" fmla="*/ 1456 h 3035"/>
                <a:gd name="T102" fmla="*/ 3800 w 4025"/>
                <a:gd name="T103" fmla="*/ 1613 h 3035"/>
                <a:gd name="T104" fmla="*/ 3806 w 4025"/>
                <a:gd name="T105" fmla="*/ 1818 h 3035"/>
                <a:gd name="T106" fmla="*/ 3918 w 4025"/>
                <a:gd name="T107" fmla="*/ 2007 h 3035"/>
                <a:gd name="T108" fmla="*/ 3793 w 4025"/>
                <a:gd name="T109" fmla="*/ 2238 h 3035"/>
                <a:gd name="T110" fmla="*/ 3462 w 4025"/>
                <a:gd name="T111" fmla="*/ 2525 h 3035"/>
                <a:gd name="T112" fmla="*/ 3299 w 4025"/>
                <a:gd name="T113" fmla="*/ 2781 h 3035"/>
                <a:gd name="T114" fmla="*/ 3062 w 4025"/>
                <a:gd name="T115" fmla="*/ 2850 h 3035"/>
                <a:gd name="T116" fmla="*/ 2929 w 4025"/>
                <a:gd name="T117" fmla="*/ 2915 h 3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025" h="3035">
                  <a:moveTo>
                    <a:pt x="2762" y="2999"/>
                  </a:moveTo>
                  <a:cubicBezTo>
                    <a:pt x="2736" y="2963"/>
                    <a:pt x="2696" y="2951"/>
                    <a:pt x="2681" y="2975"/>
                  </a:cubicBezTo>
                  <a:cubicBezTo>
                    <a:pt x="2677" y="2982"/>
                    <a:pt x="2651" y="2988"/>
                    <a:pt x="2624" y="2988"/>
                  </a:cubicBezTo>
                  <a:cubicBezTo>
                    <a:pt x="2582" y="2988"/>
                    <a:pt x="2573" y="2982"/>
                    <a:pt x="2560" y="2956"/>
                  </a:cubicBezTo>
                  <a:cubicBezTo>
                    <a:pt x="2548" y="2929"/>
                    <a:pt x="2549" y="2921"/>
                    <a:pt x="2573" y="2906"/>
                  </a:cubicBezTo>
                  <a:cubicBezTo>
                    <a:pt x="2594" y="2890"/>
                    <a:pt x="2596" y="2881"/>
                    <a:pt x="2586" y="2848"/>
                  </a:cubicBezTo>
                  <a:cubicBezTo>
                    <a:pt x="2580" y="2826"/>
                    <a:pt x="2570" y="2802"/>
                    <a:pt x="2562" y="2795"/>
                  </a:cubicBezTo>
                  <a:cubicBezTo>
                    <a:pt x="2556" y="2789"/>
                    <a:pt x="2550" y="2775"/>
                    <a:pt x="2550" y="2765"/>
                  </a:cubicBezTo>
                  <a:cubicBezTo>
                    <a:pt x="2550" y="2755"/>
                    <a:pt x="2532" y="2723"/>
                    <a:pt x="2512" y="2691"/>
                  </a:cubicBezTo>
                  <a:cubicBezTo>
                    <a:pt x="2475" y="2636"/>
                    <a:pt x="2475" y="2634"/>
                    <a:pt x="2496" y="2607"/>
                  </a:cubicBezTo>
                  <a:cubicBezTo>
                    <a:pt x="2509" y="2594"/>
                    <a:pt x="2530" y="2571"/>
                    <a:pt x="2544" y="2560"/>
                  </a:cubicBezTo>
                  <a:cubicBezTo>
                    <a:pt x="2565" y="2543"/>
                    <a:pt x="2566" y="2535"/>
                    <a:pt x="2554" y="2514"/>
                  </a:cubicBezTo>
                  <a:cubicBezTo>
                    <a:pt x="2535" y="2484"/>
                    <a:pt x="2559" y="2416"/>
                    <a:pt x="2607" y="2359"/>
                  </a:cubicBezTo>
                  <a:cubicBezTo>
                    <a:pt x="2624" y="2339"/>
                    <a:pt x="2637" y="2315"/>
                    <a:pt x="2637" y="2304"/>
                  </a:cubicBezTo>
                  <a:cubicBezTo>
                    <a:pt x="2637" y="2294"/>
                    <a:pt x="2651" y="2269"/>
                    <a:pt x="2669" y="2248"/>
                  </a:cubicBezTo>
                  <a:cubicBezTo>
                    <a:pt x="2727" y="2177"/>
                    <a:pt x="2696" y="2149"/>
                    <a:pt x="2571" y="2160"/>
                  </a:cubicBezTo>
                  <a:cubicBezTo>
                    <a:pt x="2514" y="2165"/>
                    <a:pt x="2494" y="2161"/>
                    <a:pt x="2475" y="2144"/>
                  </a:cubicBezTo>
                  <a:cubicBezTo>
                    <a:pt x="2461" y="2131"/>
                    <a:pt x="2450" y="2114"/>
                    <a:pt x="2450" y="2106"/>
                  </a:cubicBezTo>
                  <a:cubicBezTo>
                    <a:pt x="2450" y="2098"/>
                    <a:pt x="2440" y="2077"/>
                    <a:pt x="2427" y="2061"/>
                  </a:cubicBezTo>
                  <a:cubicBezTo>
                    <a:pt x="2404" y="2034"/>
                    <a:pt x="2402" y="2034"/>
                    <a:pt x="2289" y="2049"/>
                  </a:cubicBezTo>
                  <a:cubicBezTo>
                    <a:pt x="2180" y="2064"/>
                    <a:pt x="2173" y="2064"/>
                    <a:pt x="2130" y="2039"/>
                  </a:cubicBezTo>
                  <a:cubicBezTo>
                    <a:pt x="2075" y="2006"/>
                    <a:pt x="2070" y="2006"/>
                    <a:pt x="2032" y="2039"/>
                  </a:cubicBezTo>
                  <a:cubicBezTo>
                    <a:pt x="2012" y="2056"/>
                    <a:pt x="1982" y="2065"/>
                    <a:pt x="1930" y="2068"/>
                  </a:cubicBezTo>
                  <a:cubicBezTo>
                    <a:pt x="1889" y="2070"/>
                    <a:pt x="1829" y="2081"/>
                    <a:pt x="1796" y="2093"/>
                  </a:cubicBezTo>
                  <a:cubicBezTo>
                    <a:pt x="1741" y="2111"/>
                    <a:pt x="1734" y="2111"/>
                    <a:pt x="1705" y="2091"/>
                  </a:cubicBezTo>
                  <a:cubicBezTo>
                    <a:pt x="1675" y="2071"/>
                    <a:pt x="1669" y="2073"/>
                    <a:pt x="1602" y="2094"/>
                  </a:cubicBezTo>
                  <a:cubicBezTo>
                    <a:pt x="1530" y="2118"/>
                    <a:pt x="1425" y="2174"/>
                    <a:pt x="1425" y="2190"/>
                  </a:cubicBezTo>
                  <a:cubicBezTo>
                    <a:pt x="1425" y="2216"/>
                    <a:pt x="1385" y="2235"/>
                    <a:pt x="1341" y="2227"/>
                  </a:cubicBezTo>
                  <a:cubicBezTo>
                    <a:pt x="1243" y="2213"/>
                    <a:pt x="1235" y="2215"/>
                    <a:pt x="1206" y="2274"/>
                  </a:cubicBezTo>
                  <a:cubicBezTo>
                    <a:pt x="1191" y="2304"/>
                    <a:pt x="1170" y="2332"/>
                    <a:pt x="1161" y="2339"/>
                  </a:cubicBezTo>
                  <a:cubicBezTo>
                    <a:pt x="1135" y="2355"/>
                    <a:pt x="1023" y="2336"/>
                    <a:pt x="995" y="2310"/>
                  </a:cubicBezTo>
                  <a:cubicBezTo>
                    <a:pt x="965" y="2282"/>
                    <a:pt x="926" y="2280"/>
                    <a:pt x="918" y="2306"/>
                  </a:cubicBezTo>
                  <a:cubicBezTo>
                    <a:pt x="912" y="2316"/>
                    <a:pt x="900" y="2325"/>
                    <a:pt x="887" y="2325"/>
                  </a:cubicBezTo>
                  <a:cubicBezTo>
                    <a:pt x="875" y="2325"/>
                    <a:pt x="852" y="2339"/>
                    <a:pt x="839" y="2357"/>
                  </a:cubicBezTo>
                  <a:cubicBezTo>
                    <a:pt x="825" y="2375"/>
                    <a:pt x="798" y="2394"/>
                    <a:pt x="777" y="2399"/>
                  </a:cubicBezTo>
                  <a:cubicBezTo>
                    <a:pt x="743" y="2409"/>
                    <a:pt x="740" y="2407"/>
                    <a:pt x="718" y="2345"/>
                  </a:cubicBezTo>
                  <a:cubicBezTo>
                    <a:pt x="705" y="2310"/>
                    <a:pt x="694" y="2273"/>
                    <a:pt x="694" y="2263"/>
                  </a:cubicBezTo>
                  <a:cubicBezTo>
                    <a:pt x="694" y="2251"/>
                    <a:pt x="684" y="2245"/>
                    <a:pt x="669" y="2246"/>
                  </a:cubicBezTo>
                  <a:cubicBezTo>
                    <a:pt x="655" y="2249"/>
                    <a:pt x="623" y="2251"/>
                    <a:pt x="596" y="2251"/>
                  </a:cubicBezTo>
                  <a:cubicBezTo>
                    <a:pt x="561" y="2252"/>
                    <a:pt x="544" y="2261"/>
                    <a:pt x="530" y="2281"/>
                  </a:cubicBezTo>
                  <a:cubicBezTo>
                    <a:pt x="516" y="2304"/>
                    <a:pt x="499" y="2310"/>
                    <a:pt x="455" y="2310"/>
                  </a:cubicBezTo>
                  <a:cubicBezTo>
                    <a:pt x="423" y="2311"/>
                    <a:pt x="385" y="2315"/>
                    <a:pt x="370" y="2320"/>
                  </a:cubicBezTo>
                  <a:cubicBezTo>
                    <a:pt x="346" y="2327"/>
                    <a:pt x="348" y="2325"/>
                    <a:pt x="379" y="2291"/>
                  </a:cubicBezTo>
                  <a:cubicBezTo>
                    <a:pt x="398" y="2271"/>
                    <a:pt x="412" y="2250"/>
                    <a:pt x="412" y="2243"/>
                  </a:cubicBezTo>
                  <a:cubicBezTo>
                    <a:pt x="412" y="2236"/>
                    <a:pt x="420" y="2216"/>
                    <a:pt x="430" y="2198"/>
                  </a:cubicBezTo>
                  <a:cubicBezTo>
                    <a:pt x="440" y="2180"/>
                    <a:pt x="454" y="2145"/>
                    <a:pt x="462" y="2120"/>
                  </a:cubicBezTo>
                  <a:cubicBezTo>
                    <a:pt x="470" y="2095"/>
                    <a:pt x="485" y="2075"/>
                    <a:pt x="494" y="2075"/>
                  </a:cubicBezTo>
                  <a:cubicBezTo>
                    <a:pt x="521" y="2075"/>
                    <a:pt x="614" y="1977"/>
                    <a:pt x="616" y="1948"/>
                  </a:cubicBezTo>
                  <a:cubicBezTo>
                    <a:pt x="616" y="1931"/>
                    <a:pt x="627" y="1911"/>
                    <a:pt x="640" y="1902"/>
                  </a:cubicBezTo>
                  <a:cubicBezTo>
                    <a:pt x="661" y="1886"/>
                    <a:pt x="671" y="1825"/>
                    <a:pt x="655" y="1809"/>
                  </a:cubicBezTo>
                  <a:cubicBezTo>
                    <a:pt x="650" y="1804"/>
                    <a:pt x="645" y="1769"/>
                    <a:pt x="643" y="1731"/>
                  </a:cubicBezTo>
                  <a:cubicBezTo>
                    <a:pt x="640" y="1669"/>
                    <a:pt x="643" y="1660"/>
                    <a:pt x="666" y="1651"/>
                  </a:cubicBezTo>
                  <a:cubicBezTo>
                    <a:pt x="686" y="1644"/>
                    <a:pt x="696" y="1646"/>
                    <a:pt x="705" y="1661"/>
                  </a:cubicBezTo>
                  <a:cubicBezTo>
                    <a:pt x="743" y="1731"/>
                    <a:pt x="825" y="1743"/>
                    <a:pt x="920" y="1693"/>
                  </a:cubicBezTo>
                  <a:cubicBezTo>
                    <a:pt x="974" y="1664"/>
                    <a:pt x="1001" y="1657"/>
                    <a:pt x="1110" y="1651"/>
                  </a:cubicBezTo>
                  <a:cubicBezTo>
                    <a:pt x="1125" y="1651"/>
                    <a:pt x="1137" y="1644"/>
                    <a:pt x="1137" y="1635"/>
                  </a:cubicBezTo>
                  <a:cubicBezTo>
                    <a:pt x="1137" y="1626"/>
                    <a:pt x="1152" y="1605"/>
                    <a:pt x="1170" y="1586"/>
                  </a:cubicBezTo>
                  <a:cubicBezTo>
                    <a:pt x="1196" y="1559"/>
                    <a:pt x="1201" y="1545"/>
                    <a:pt x="1194" y="1514"/>
                  </a:cubicBezTo>
                  <a:cubicBezTo>
                    <a:pt x="1187" y="1482"/>
                    <a:pt x="1179" y="1475"/>
                    <a:pt x="1152" y="1475"/>
                  </a:cubicBezTo>
                  <a:cubicBezTo>
                    <a:pt x="1109" y="1475"/>
                    <a:pt x="1080" y="1434"/>
                    <a:pt x="1106" y="1413"/>
                  </a:cubicBezTo>
                  <a:cubicBezTo>
                    <a:pt x="1127" y="1395"/>
                    <a:pt x="1131" y="1338"/>
                    <a:pt x="1112" y="1338"/>
                  </a:cubicBezTo>
                  <a:cubicBezTo>
                    <a:pt x="1106" y="1338"/>
                    <a:pt x="1100" y="1324"/>
                    <a:pt x="1100" y="1307"/>
                  </a:cubicBezTo>
                  <a:cubicBezTo>
                    <a:pt x="1100" y="1290"/>
                    <a:pt x="1095" y="1273"/>
                    <a:pt x="1087" y="1269"/>
                  </a:cubicBezTo>
                  <a:cubicBezTo>
                    <a:pt x="1081" y="1265"/>
                    <a:pt x="1075" y="1250"/>
                    <a:pt x="1075" y="1235"/>
                  </a:cubicBezTo>
                  <a:cubicBezTo>
                    <a:pt x="1075" y="1199"/>
                    <a:pt x="1012" y="1106"/>
                    <a:pt x="971" y="1081"/>
                  </a:cubicBezTo>
                  <a:cubicBezTo>
                    <a:pt x="952" y="1070"/>
                    <a:pt x="910" y="1035"/>
                    <a:pt x="876" y="1002"/>
                  </a:cubicBezTo>
                  <a:cubicBezTo>
                    <a:pt x="810" y="940"/>
                    <a:pt x="725" y="888"/>
                    <a:pt x="687" y="888"/>
                  </a:cubicBezTo>
                  <a:cubicBezTo>
                    <a:pt x="674" y="888"/>
                    <a:pt x="660" y="881"/>
                    <a:pt x="655" y="874"/>
                  </a:cubicBezTo>
                  <a:cubicBezTo>
                    <a:pt x="650" y="865"/>
                    <a:pt x="621" y="861"/>
                    <a:pt x="579" y="865"/>
                  </a:cubicBezTo>
                  <a:cubicBezTo>
                    <a:pt x="543" y="869"/>
                    <a:pt x="509" y="866"/>
                    <a:pt x="505" y="861"/>
                  </a:cubicBezTo>
                  <a:cubicBezTo>
                    <a:pt x="499" y="850"/>
                    <a:pt x="452" y="854"/>
                    <a:pt x="404" y="869"/>
                  </a:cubicBezTo>
                  <a:cubicBezTo>
                    <a:pt x="375" y="877"/>
                    <a:pt x="375" y="877"/>
                    <a:pt x="395" y="831"/>
                  </a:cubicBezTo>
                  <a:cubicBezTo>
                    <a:pt x="407" y="801"/>
                    <a:pt x="411" y="773"/>
                    <a:pt x="405" y="751"/>
                  </a:cubicBezTo>
                  <a:cubicBezTo>
                    <a:pt x="393" y="706"/>
                    <a:pt x="399" y="671"/>
                    <a:pt x="423" y="652"/>
                  </a:cubicBezTo>
                  <a:cubicBezTo>
                    <a:pt x="441" y="639"/>
                    <a:pt x="440" y="635"/>
                    <a:pt x="415" y="618"/>
                  </a:cubicBezTo>
                  <a:cubicBezTo>
                    <a:pt x="400" y="607"/>
                    <a:pt x="387" y="588"/>
                    <a:pt x="387" y="574"/>
                  </a:cubicBezTo>
                  <a:cubicBezTo>
                    <a:pt x="387" y="526"/>
                    <a:pt x="320" y="438"/>
                    <a:pt x="285" y="438"/>
                  </a:cubicBezTo>
                  <a:cubicBezTo>
                    <a:pt x="257" y="438"/>
                    <a:pt x="235" y="406"/>
                    <a:pt x="240" y="374"/>
                  </a:cubicBezTo>
                  <a:cubicBezTo>
                    <a:pt x="243" y="351"/>
                    <a:pt x="236" y="344"/>
                    <a:pt x="204" y="335"/>
                  </a:cubicBezTo>
                  <a:cubicBezTo>
                    <a:pt x="181" y="329"/>
                    <a:pt x="162" y="318"/>
                    <a:pt x="162" y="310"/>
                  </a:cubicBezTo>
                  <a:cubicBezTo>
                    <a:pt x="162" y="302"/>
                    <a:pt x="131" y="265"/>
                    <a:pt x="94" y="229"/>
                  </a:cubicBezTo>
                  <a:cubicBezTo>
                    <a:pt x="36" y="173"/>
                    <a:pt x="26" y="156"/>
                    <a:pt x="32" y="131"/>
                  </a:cubicBezTo>
                  <a:cubicBezTo>
                    <a:pt x="39" y="107"/>
                    <a:pt x="35" y="100"/>
                    <a:pt x="20" y="100"/>
                  </a:cubicBezTo>
                  <a:cubicBezTo>
                    <a:pt x="9" y="100"/>
                    <a:pt x="0" y="95"/>
                    <a:pt x="0" y="88"/>
                  </a:cubicBezTo>
                  <a:cubicBezTo>
                    <a:pt x="0" y="81"/>
                    <a:pt x="9" y="75"/>
                    <a:pt x="19" y="75"/>
                  </a:cubicBezTo>
                  <a:cubicBezTo>
                    <a:pt x="30" y="75"/>
                    <a:pt x="44" y="61"/>
                    <a:pt x="50" y="44"/>
                  </a:cubicBezTo>
                  <a:cubicBezTo>
                    <a:pt x="62" y="11"/>
                    <a:pt x="80" y="4"/>
                    <a:pt x="94" y="26"/>
                  </a:cubicBezTo>
                  <a:cubicBezTo>
                    <a:pt x="100" y="35"/>
                    <a:pt x="110" y="32"/>
                    <a:pt x="126" y="18"/>
                  </a:cubicBezTo>
                  <a:cubicBezTo>
                    <a:pt x="143" y="2"/>
                    <a:pt x="159" y="0"/>
                    <a:pt x="184" y="6"/>
                  </a:cubicBezTo>
                  <a:cubicBezTo>
                    <a:pt x="202" y="11"/>
                    <a:pt x="244" y="16"/>
                    <a:pt x="275" y="19"/>
                  </a:cubicBezTo>
                  <a:cubicBezTo>
                    <a:pt x="306" y="20"/>
                    <a:pt x="349" y="26"/>
                    <a:pt x="369" y="31"/>
                  </a:cubicBezTo>
                  <a:cubicBezTo>
                    <a:pt x="425" y="46"/>
                    <a:pt x="512" y="110"/>
                    <a:pt x="512" y="138"/>
                  </a:cubicBezTo>
                  <a:cubicBezTo>
                    <a:pt x="512" y="173"/>
                    <a:pt x="535" y="180"/>
                    <a:pt x="570" y="156"/>
                  </a:cubicBezTo>
                  <a:cubicBezTo>
                    <a:pt x="596" y="139"/>
                    <a:pt x="609" y="139"/>
                    <a:pt x="648" y="151"/>
                  </a:cubicBezTo>
                  <a:cubicBezTo>
                    <a:pt x="673" y="159"/>
                    <a:pt x="699" y="174"/>
                    <a:pt x="704" y="184"/>
                  </a:cubicBezTo>
                  <a:cubicBezTo>
                    <a:pt x="710" y="194"/>
                    <a:pt x="724" y="198"/>
                    <a:pt x="739" y="194"/>
                  </a:cubicBezTo>
                  <a:cubicBezTo>
                    <a:pt x="757" y="188"/>
                    <a:pt x="766" y="193"/>
                    <a:pt x="771" y="211"/>
                  </a:cubicBezTo>
                  <a:cubicBezTo>
                    <a:pt x="779" y="241"/>
                    <a:pt x="790" y="244"/>
                    <a:pt x="827" y="224"/>
                  </a:cubicBezTo>
                  <a:cubicBezTo>
                    <a:pt x="844" y="215"/>
                    <a:pt x="856" y="215"/>
                    <a:pt x="861" y="223"/>
                  </a:cubicBezTo>
                  <a:cubicBezTo>
                    <a:pt x="873" y="239"/>
                    <a:pt x="934" y="268"/>
                    <a:pt x="1000" y="286"/>
                  </a:cubicBezTo>
                  <a:cubicBezTo>
                    <a:pt x="1087" y="313"/>
                    <a:pt x="1125" y="327"/>
                    <a:pt x="1125" y="338"/>
                  </a:cubicBezTo>
                  <a:cubicBezTo>
                    <a:pt x="1125" y="360"/>
                    <a:pt x="1201" y="365"/>
                    <a:pt x="1224" y="345"/>
                  </a:cubicBezTo>
                  <a:cubicBezTo>
                    <a:pt x="1236" y="334"/>
                    <a:pt x="1254" y="325"/>
                    <a:pt x="1264" y="325"/>
                  </a:cubicBezTo>
                  <a:cubicBezTo>
                    <a:pt x="1299" y="324"/>
                    <a:pt x="1326" y="291"/>
                    <a:pt x="1323" y="254"/>
                  </a:cubicBezTo>
                  <a:cubicBezTo>
                    <a:pt x="1320" y="211"/>
                    <a:pt x="1370" y="138"/>
                    <a:pt x="1402" y="138"/>
                  </a:cubicBezTo>
                  <a:cubicBezTo>
                    <a:pt x="1414" y="138"/>
                    <a:pt x="1432" y="154"/>
                    <a:pt x="1443" y="174"/>
                  </a:cubicBezTo>
                  <a:cubicBezTo>
                    <a:pt x="1454" y="194"/>
                    <a:pt x="1470" y="213"/>
                    <a:pt x="1481" y="216"/>
                  </a:cubicBezTo>
                  <a:cubicBezTo>
                    <a:pt x="1491" y="221"/>
                    <a:pt x="1500" y="232"/>
                    <a:pt x="1500" y="244"/>
                  </a:cubicBezTo>
                  <a:cubicBezTo>
                    <a:pt x="1500" y="254"/>
                    <a:pt x="1506" y="263"/>
                    <a:pt x="1512" y="263"/>
                  </a:cubicBezTo>
                  <a:cubicBezTo>
                    <a:pt x="1520" y="263"/>
                    <a:pt x="1525" y="270"/>
                    <a:pt x="1525" y="279"/>
                  </a:cubicBezTo>
                  <a:cubicBezTo>
                    <a:pt x="1525" y="298"/>
                    <a:pt x="1627" y="356"/>
                    <a:pt x="1695" y="374"/>
                  </a:cubicBezTo>
                  <a:cubicBezTo>
                    <a:pt x="1754" y="389"/>
                    <a:pt x="1799" y="440"/>
                    <a:pt x="1824" y="516"/>
                  </a:cubicBezTo>
                  <a:cubicBezTo>
                    <a:pt x="1832" y="541"/>
                    <a:pt x="1846" y="563"/>
                    <a:pt x="1855" y="563"/>
                  </a:cubicBezTo>
                  <a:cubicBezTo>
                    <a:pt x="1879" y="563"/>
                    <a:pt x="1910" y="524"/>
                    <a:pt x="1915" y="488"/>
                  </a:cubicBezTo>
                  <a:cubicBezTo>
                    <a:pt x="1918" y="463"/>
                    <a:pt x="1926" y="455"/>
                    <a:pt x="1962" y="452"/>
                  </a:cubicBezTo>
                  <a:cubicBezTo>
                    <a:pt x="1986" y="450"/>
                    <a:pt x="2012" y="443"/>
                    <a:pt x="2020" y="436"/>
                  </a:cubicBezTo>
                  <a:cubicBezTo>
                    <a:pt x="2029" y="430"/>
                    <a:pt x="2056" y="427"/>
                    <a:pt x="2084" y="432"/>
                  </a:cubicBezTo>
                  <a:cubicBezTo>
                    <a:pt x="2120" y="438"/>
                    <a:pt x="2136" y="435"/>
                    <a:pt x="2149" y="420"/>
                  </a:cubicBezTo>
                  <a:cubicBezTo>
                    <a:pt x="2157" y="409"/>
                    <a:pt x="2180" y="400"/>
                    <a:pt x="2199" y="400"/>
                  </a:cubicBezTo>
                  <a:cubicBezTo>
                    <a:pt x="2216" y="400"/>
                    <a:pt x="2240" y="394"/>
                    <a:pt x="2250" y="388"/>
                  </a:cubicBezTo>
                  <a:cubicBezTo>
                    <a:pt x="2262" y="380"/>
                    <a:pt x="2277" y="382"/>
                    <a:pt x="2296" y="394"/>
                  </a:cubicBezTo>
                  <a:cubicBezTo>
                    <a:pt x="2324" y="413"/>
                    <a:pt x="2389" y="418"/>
                    <a:pt x="2481" y="407"/>
                  </a:cubicBezTo>
                  <a:cubicBezTo>
                    <a:pt x="2509" y="405"/>
                    <a:pt x="2539" y="401"/>
                    <a:pt x="2548" y="401"/>
                  </a:cubicBezTo>
                  <a:cubicBezTo>
                    <a:pt x="2555" y="400"/>
                    <a:pt x="2562" y="393"/>
                    <a:pt x="2562" y="382"/>
                  </a:cubicBezTo>
                  <a:cubicBezTo>
                    <a:pt x="2562" y="373"/>
                    <a:pt x="2571" y="363"/>
                    <a:pt x="2581" y="357"/>
                  </a:cubicBezTo>
                  <a:cubicBezTo>
                    <a:pt x="2591" y="354"/>
                    <a:pt x="2600" y="340"/>
                    <a:pt x="2600" y="326"/>
                  </a:cubicBezTo>
                  <a:cubicBezTo>
                    <a:pt x="2600" y="294"/>
                    <a:pt x="2659" y="259"/>
                    <a:pt x="2719" y="255"/>
                  </a:cubicBezTo>
                  <a:cubicBezTo>
                    <a:pt x="2746" y="254"/>
                    <a:pt x="2776" y="251"/>
                    <a:pt x="2785" y="249"/>
                  </a:cubicBezTo>
                  <a:cubicBezTo>
                    <a:pt x="2794" y="246"/>
                    <a:pt x="2816" y="266"/>
                    <a:pt x="2835" y="294"/>
                  </a:cubicBezTo>
                  <a:cubicBezTo>
                    <a:pt x="2855" y="321"/>
                    <a:pt x="2879" y="344"/>
                    <a:pt x="2890" y="344"/>
                  </a:cubicBezTo>
                  <a:cubicBezTo>
                    <a:pt x="2912" y="344"/>
                    <a:pt x="3005" y="423"/>
                    <a:pt x="3014" y="448"/>
                  </a:cubicBezTo>
                  <a:cubicBezTo>
                    <a:pt x="3018" y="457"/>
                    <a:pt x="3049" y="466"/>
                    <a:pt x="3091" y="470"/>
                  </a:cubicBezTo>
                  <a:cubicBezTo>
                    <a:pt x="3140" y="474"/>
                    <a:pt x="3171" y="484"/>
                    <a:pt x="3187" y="500"/>
                  </a:cubicBezTo>
                  <a:cubicBezTo>
                    <a:pt x="3201" y="514"/>
                    <a:pt x="3219" y="525"/>
                    <a:pt x="3226" y="525"/>
                  </a:cubicBezTo>
                  <a:cubicBezTo>
                    <a:pt x="3236" y="525"/>
                    <a:pt x="3235" y="531"/>
                    <a:pt x="3224" y="545"/>
                  </a:cubicBezTo>
                  <a:cubicBezTo>
                    <a:pt x="3210" y="561"/>
                    <a:pt x="3211" y="568"/>
                    <a:pt x="3234" y="585"/>
                  </a:cubicBezTo>
                  <a:cubicBezTo>
                    <a:pt x="3249" y="598"/>
                    <a:pt x="3268" y="621"/>
                    <a:pt x="3274" y="640"/>
                  </a:cubicBezTo>
                  <a:cubicBezTo>
                    <a:pt x="3282" y="663"/>
                    <a:pt x="3306" y="682"/>
                    <a:pt x="3343" y="700"/>
                  </a:cubicBezTo>
                  <a:cubicBezTo>
                    <a:pt x="3374" y="714"/>
                    <a:pt x="3402" y="725"/>
                    <a:pt x="3407" y="725"/>
                  </a:cubicBezTo>
                  <a:cubicBezTo>
                    <a:pt x="3412" y="725"/>
                    <a:pt x="3426" y="734"/>
                    <a:pt x="3437" y="744"/>
                  </a:cubicBezTo>
                  <a:cubicBezTo>
                    <a:pt x="3449" y="755"/>
                    <a:pt x="3495" y="766"/>
                    <a:pt x="3544" y="770"/>
                  </a:cubicBezTo>
                  <a:cubicBezTo>
                    <a:pt x="3649" y="779"/>
                    <a:pt x="3693" y="804"/>
                    <a:pt x="3681" y="848"/>
                  </a:cubicBezTo>
                  <a:cubicBezTo>
                    <a:pt x="3676" y="866"/>
                    <a:pt x="3680" y="882"/>
                    <a:pt x="3689" y="888"/>
                  </a:cubicBezTo>
                  <a:cubicBezTo>
                    <a:pt x="3696" y="894"/>
                    <a:pt x="3705" y="932"/>
                    <a:pt x="3706" y="976"/>
                  </a:cubicBezTo>
                  <a:cubicBezTo>
                    <a:pt x="3709" y="1020"/>
                    <a:pt x="3711" y="1056"/>
                    <a:pt x="3712" y="1056"/>
                  </a:cubicBezTo>
                  <a:cubicBezTo>
                    <a:pt x="3715" y="1056"/>
                    <a:pt x="3718" y="1070"/>
                    <a:pt x="3720" y="1088"/>
                  </a:cubicBezTo>
                  <a:cubicBezTo>
                    <a:pt x="3721" y="1105"/>
                    <a:pt x="3727" y="1134"/>
                    <a:pt x="3732" y="1152"/>
                  </a:cubicBezTo>
                  <a:cubicBezTo>
                    <a:pt x="3743" y="1196"/>
                    <a:pt x="3712" y="1246"/>
                    <a:pt x="3673" y="1252"/>
                  </a:cubicBezTo>
                  <a:cubicBezTo>
                    <a:pt x="3623" y="1259"/>
                    <a:pt x="3641" y="1289"/>
                    <a:pt x="3712" y="1314"/>
                  </a:cubicBezTo>
                  <a:cubicBezTo>
                    <a:pt x="3750" y="1326"/>
                    <a:pt x="3790" y="1338"/>
                    <a:pt x="3801" y="1338"/>
                  </a:cubicBezTo>
                  <a:cubicBezTo>
                    <a:pt x="3821" y="1338"/>
                    <a:pt x="3937" y="1396"/>
                    <a:pt x="3950" y="1413"/>
                  </a:cubicBezTo>
                  <a:cubicBezTo>
                    <a:pt x="3954" y="1418"/>
                    <a:pt x="3973" y="1430"/>
                    <a:pt x="3991" y="1439"/>
                  </a:cubicBezTo>
                  <a:cubicBezTo>
                    <a:pt x="4025" y="1457"/>
                    <a:pt x="4025" y="1457"/>
                    <a:pt x="3960" y="1456"/>
                  </a:cubicBezTo>
                  <a:cubicBezTo>
                    <a:pt x="3895" y="1456"/>
                    <a:pt x="3894" y="1457"/>
                    <a:pt x="3890" y="1494"/>
                  </a:cubicBezTo>
                  <a:cubicBezTo>
                    <a:pt x="3885" y="1539"/>
                    <a:pt x="3868" y="1561"/>
                    <a:pt x="3829" y="1576"/>
                  </a:cubicBezTo>
                  <a:cubicBezTo>
                    <a:pt x="3811" y="1582"/>
                    <a:pt x="3800" y="1598"/>
                    <a:pt x="3800" y="1613"/>
                  </a:cubicBezTo>
                  <a:cubicBezTo>
                    <a:pt x="3800" y="1626"/>
                    <a:pt x="3795" y="1638"/>
                    <a:pt x="3790" y="1638"/>
                  </a:cubicBezTo>
                  <a:cubicBezTo>
                    <a:pt x="3784" y="1638"/>
                    <a:pt x="3773" y="1666"/>
                    <a:pt x="3765" y="1701"/>
                  </a:cubicBezTo>
                  <a:cubicBezTo>
                    <a:pt x="3748" y="1775"/>
                    <a:pt x="3759" y="1806"/>
                    <a:pt x="3806" y="1818"/>
                  </a:cubicBezTo>
                  <a:cubicBezTo>
                    <a:pt x="3829" y="1824"/>
                    <a:pt x="3837" y="1834"/>
                    <a:pt x="3837" y="1857"/>
                  </a:cubicBezTo>
                  <a:cubicBezTo>
                    <a:pt x="3837" y="1880"/>
                    <a:pt x="3850" y="1895"/>
                    <a:pt x="3881" y="1914"/>
                  </a:cubicBezTo>
                  <a:cubicBezTo>
                    <a:pt x="3925" y="1940"/>
                    <a:pt x="3925" y="1940"/>
                    <a:pt x="3918" y="2007"/>
                  </a:cubicBezTo>
                  <a:cubicBezTo>
                    <a:pt x="3910" y="2063"/>
                    <a:pt x="3912" y="2076"/>
                    <a:pt x="3930" y="2082"/>
                  </a:cubicBezTo>
                  <a:cubicBezTo>
                    <a:pt x="3962" y="2095"/>
                    <a:pt x="3952" y="2119"/>
                    <a:pt x="3907" y="2135"/>
                  </a:cubicBezTo>
                  <a:cubicBezTo>
                    <a:pt x="3881" y="2145"/>
                    <a:pt x="3837" y="2184"/>
                    <a:pt x="3793" y="2238"/>
                  </a:cubicBezTo>
                  <a:cubicBezTo>
                    <a:pt x="3751" y="2285"/>
                    <a:pt x="3714" y="2324"/>
                    <a:pt x="3707" y="2324"/>
                  </a:cubicBezTo>
                  <a:cubicBezTo>
                    <a:pt x="3695" y="2325"/>
                    <a:pt x="3611" y="2398"/>
                    <a:pt x="3530" y="2475"/>
                  </a:cubicBezTo>
                  <a:cubicBezTo>
                    <a:pt x="3501" y="2502"/>
                    <a:pt x="3471" y="2525"/>
                    <a:pt x="3462" y="2525"/>
                  </a:cubicBezTo>
                  <a:cubicBezTo>
                    <a:pt x="3441" y="2525"/>
                    <a:pt x="3312" y="2651"/>
                    <a:pt x="3312" y="2671"/>
                  </a:cubicBezTo>
                  <a:cubicBezTo>
                    <a:pt x="3312" y="2680"/>
                    <a:pt x="3319" y="2688"/>
                    <a:pt x="3325" y="2688"/>
                  </a:cubicBezTo>
                  <a:cubicBezTo>
                    <a:pt x="3348" y="2688"/>
                    <a:pt x="3337" y="2723"/>
                    <a:pt x="3299" y="2781"/>
                  </a:cubicBezTo>
                  <a:cubicBezTo>
                    <a:pt x="3262" y="2835"/>
                    <a:pt x="3237" y="2845"/>
                    <a:pt x="3237" y="2806"/>
                  </a:cubicBezTo>
                  <a:cubicBezTo>
                    <a:pt x="3237" y="2776"/>
                    <a:pt x="3214" y="2773"/>
                    <a:pt x="3145" y="2793"/>
                  </a:cubicBezTo>
                  <a:cubicBezTo>
                    <a:pt x="3091" y="2809"/>
                    <a:pt x="3075" y="2820"/>
                    <a:pt x="3062" y="2850"/>
                  </a:cubicBezTo>
                  <a:cubicBezTo>
                    <a:pt x="3044" y="2896"/>
                    <a:pt x="3020" y="2898"/>
                    <a:pt x="2980" y="2854"/>
                  </a:cubicBezTo>
                  <a:cubicBezTo>
                    <a:pt x="2954" y="2825"/>
                    <a:pt x="2946" y="2823"/>
                    <a:pt x="2936" y="2838"/>
                  </a:cubicBezTo>
                  <a:cubicBezTo>
                    <a:pt x="2930" y="2848"/>
                    <a:pt x="2926" y="2882"/>
                    <a:pt x="2929" y="2915"/>
                  </a:cubicBezTo>
                  <a:cubicBezTo>
                    <a:pt x="2935" y="2986"/>
                    <a:pt x="2909" y="3018"/>
                    <a:pt x="2835" y="3029"/>
                  </a:cubicBezTo>
                  <a:cubicBezTo>
                    <a:pt x="2794" y="3035"/>
                    <a:pt x="2785" y="3031"/>
                    <a:pt x="2762" y="2999"/>
                  </a:cubicBezTo>
                  <a:close/>
                </a:path>
              </a:pathLst>
            </a:custGeom>
            <a:solidFill>
              <a:srgbClr val="D6D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a:p>
          </p:txBody>
        </p:sp>
        <p:sp>
          <p:nvSpPr>
            <p:cNvPr id="49" name="Freeform 1434">
              <a:extLst>
                <a:ext uri="{FF2B5EF4-FFF2-40B4-BE49-F238E27FC236}">
                  <a16:creationId xmlns:a16="http://schemas.microsoft.com/office/drawing/2014/main" id="{D6E501D0-EE27-457D-9393-13465FEA9DF1}"/>
                </a:ext>
              </a:extLst>
            </p:cNvPr>
            <p:cNvSpPr>
              <a:spLocks/>
            </p:cNvSpPr>
            <p:nvPr/>
          </p:nvSpPr>
          <p:spPr bwMode="auto">
            <a:xfrm>
              <a:off x="2868" y="2706"/>
              <a:ext cx="1694" cy="3179"/>
            </a:xfrm>
            <a:custGeom>
              <a:avLst/>
              <a:gdLst>
                <a:gd name="T0" fmla="*/ 712 w 3530"/>
                <a:gd name="T1" fmla="*/ 5666 h 5894"/>
                <a:gd name="T2" fmla="*/ 824 w 3530"/>
                <a:gd name="T3" fmla="*/ 5204 h 5894"/>
                <a:gd name="T4" fmla="*/ 862 w 3530"/>
                <a:gd name="T5" fmla="*/ 4948 h 5894"/>
                <a:gd name="T6" fmla="*/ 1147 w 3530"/>
                <a:gd name="T7" fmla="*/ 4827 h 5894"/>
                <a:gd name="T8" fmla="*/ 1328 w 3530"/>
                <a:gd name="T9" fmla="*/ 4348 h 5894"/>
                <a:gd name="T10" fmla="*/ 1516 w 3530"/>
                <a:gd name="T11" fmla="*/ 4325 h 5894"/>
                <a:gd name="T12" fmla="*/ 2238 w 3530"/>
                <a:gd name="T13" fmla="*/ 3868 h 5894"/>
                <a:gd name="T14" fmla="*/ 2176 w 3530"/>
                <a:gd name="T15" fmla="*/ 3262 h 5894"/>
                <a:gd name="T16" fmla="*/ 1919 w 3530"/>
                <a:gd name="T17" fmla="*/ 3339 h 5894"/>
                <a:gd name="T18" fmla="*/ 1955 w 3530"/>
                <a:gd name="T19" fmla="*/ 3642 h 5894"/>
                <a:gd name="T20" fmla="*/ 1476 w 3530"/>
                <a:gd name="T21" fmla="*/ 4011 h 5894"/>
                <a:gd name="T22" fmla="*/ 1099 w 3530"/>
                <a:gd name="T23" fmla="*/ 3994 h 5894"/>
                <a:gd name="T24" fmla="*/ 911 w 3530"/>
                <a:gd name="T25" fmla="*/ 3946 h 5894"/>
                <a:gd name="T26" fmla="*/ 551 w 3530"/>
                <a:gd name="T27" fmla="*/ 3677 h 5894"/>
                <a:gd name="T28" fmla="*/ 451 w 3530"/>
                <a:gd name="T29" fmla="*/ 3408 h 5894"/>
                <a:gd name="T30" fmla="*/ 365 w 3530"/>
                <a:gd name="T31" fmla="*/ 3197 h 5894"/>
                <a:gd name="T32" fmla="*/ 120 w 3530"/>
                <a:gd name="T33" fmla="*/ 2993 h 5894"/>
                <a:gd name="T34" fmla="*/ 62 w 3530"/>
                <a:gd name="T35" fmla="*/ 2753 h 5894"/>
                <a:gd name="T36" fmla="*/ 101 w 3530"/>
                <a:gd name="T37" fmla="*/ 2497 h 5894"/>
                <a:gd name="T38" fmla="*/ 206 w 3530"/>
                <a:gd name="T39" fmla="*/ 2203 h 5894"/>
                <a:gd name="T40" fmla="*/ 316 w 3530"/>
                <a:gd name="T41" fmla="*/ 1924 h 5894"/>
                <a:gd name="T42" fmla="*/ 630 w 3530"/>
                <a:gd name="T43" fmla="*/ 1805 h 5894"/>
                <a:gd name="T44" fmla="*/ 766 w 3530"/>
                <a:gd name="T45" fmla="*/ 1543 h 5894"/>
                <a:gd name="T46" fmla="*/ 806 w 3530"/>
                <a:gd name="T47" fmla="*/ 1288 h 5894"/>
                <a:gd name="T48" fmla="*/ 574 w 3530"/>
                <a:gd name="T49" fmla="*/ 1171 h 5894"/>
                <a:gd name="T50" fmla="*/ 402 w 3530"/>
                <a:gd name="T51" fmla="*/ 1052 h 5894"/>
                <a:gd name="T52" fmla="*/ 288 w 3530"/>
                <a:gd name="T53" fmla="*/ 747 h 5894"/>
                <a:gd name="T54" fmla="*/ 388 w 3530"/>
                <a:gd name="T55" fmla="*/ 494 h 5894"/>
                <a:gd name="T56" fmla="*/ 638 w 3530"/>
                <a:gd name="T57" fmla="*/ 392 h 5894"/>
                <a:gd name="T58" fmla="*/ 838 w 3530"/>
                <a:gd name="T59" fmla="*/ 144 h 5894"/>
                <a:gd name="T60" fmla="*/ 967 w 3530"/>
                <a:gd name="T61" fmla="*/ 113 h 5894"/>
                <a:gd name="T62" fmla="*/ 1201 w 3530"/>
                <a:gd name="T63" fmla="*/ 274 h 5894"/>
                <a:gd name="T64" fmla="*/ 1201 w 3530"/>
                <a:gd name="T65" fmla="*/ 411 h 5894"/>
                <a:gd name="T66" fmla="*/ 1246 w 3530"/>
                <a:gd name="T67" fmla="*/ 638 h 5894"/>
                <a:gd name="T68" fmla="*/ 1612 w 3530"/>
                <a:gd name="T69" fmla="*/ 764 h 5894"/>
                <a:gd name="T70" fmla="*/ 1763 w 3530"/>
                <a:gd name="T71" fmla="*/ 398 h 5894"/>
                <a:gd name="T72" fmla="*/ 2076 w 3530"/>
                <a:gd name="T73" fmla="*/ 248 h 5894"/>
                <a:gd name="T74" fmla="*/ 2265 w 3530"/>
                <a:gd name="T75" fmla="*/ 359 h 5894"/>
                <a:gd name="T76" fmla="*/ 2546 w 3530"/>
                <a:gd name="T77" fmla="*/ 369 h 5894"/>
                <a:gd name="T78" fmla="*/ 2456 w 3530"/>
                <a:gd name="T79" fmla="*/ 636 h 5894"/>
                <a:gd name="T80" fmla="*/ 2657 w 3530"/>
                <a:gd name="T81" fmla="*/ 947 h 5894"/>
                <a:gd name="T82" fmla="*/ 2807 w 3530"/>
                <a:gd name="T83" fmla="*/ 998 h 5894"/>
                <a:gd name="T84" fmla="*/ 2942 w 3530"/>
                <a:gd name="T85" fmla="*/ 1174 h 5894"/>
                <a:gd name="T86" fmla="*/ 3224 w 3530"/>
                <a:gd name="T87" fmla="*/ 1279 h 5894"/>
                <a:gd name="T88" fmla="*/ 3476 w 3530"/>
                <a:gd name="T89" fmla="*/ 1448 h 5894"/>
                <a:gd name="T90" fmla="*/ 3520 w 3530"/>
                <a:gd name="T91" fmla="*/ 1716 h 5894"/>
                <a:gd name="T92" fmla="*/ 3341 w 3530"/>
                <a:gd name="T93" fmla="*/ 1873 h 5894"/>
                <a:gd name="T94" fmla="*/ 3125 w 3530"/>
                <a:gd name="T95" fmla="*/ 2479 h 5894"/>
                <a:gd name="T96" fmla="*/ 2774 w 3530"/>
                <a:gd name="T97" fmla="*/ 2739 h 5894"/>
                <a:gd name="T98" fmla="*/ 2863 w 3530"/>
                <a:gd name="T99" fmla="*/ 2934 h 5894"/>
                <a:gd name="T100" fmla="*/ 2781 w 3530"/>
                <a:gd name="T101" fmla="*/ 3138 h 5894"/>
                <a:gd name="T102" fmla="*/ 2916 w 3530"/>
                <a:gd name="T103" fmla="*/ 3173 h 5894"/>
                <a:gd name="T104" fmla="*/ 2972 w 3530"/>
                <a:gd name="T105" fmla="*/ 3282 h 5894"/>
                <a:gd name="T106" fmla="*/ 2221 w 3530"/>
                <a:gd name="T107" fmla="*/ 4685 h 5894"/>
                <a:gd name="T108" fmla="*/ 871 w 3530"/>
                <a:gd name="T109" fmla="*/ 5864 h 5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30" h="5894">
                  <a:moveTo>
                    <a:pt x="871" y="5864"/>
                  </a:moveTo>
                  <a:cubicBezTo>
                    <a:pt x="866" y="5858"/>
                    <a:pt x="853" y="5835"/>
                    <a:pt x="845" y="5814"/>
                  </a:cubicBezTo>
                  <a:cubicBezTo>
                    <a:pt x="828" y="5775"/>
                    <a:pt x="824" y="5773"/>
                    <a:pt x="766" y="5773"/>
                  </a:cubicBezTo>
                  <a:cubicBezTo>
                    <a:pt x="691" y="5773"/>
                    <a:pt x="683" y="5757"/>
                    <a:pt x="712" y="5666"/>
                  </a:cubicBezTo>
                  <a:cubicBezTo>
                    <a:pt x="730" y="5609"/>
                    <a:pt x="735" y="5603"/>
                    <a:pt x="755" y="5616"/>
                  </a:cubicBezTo>
                  <a:cubicBezTo>
                    <a:pt x="783" y="5634"/>
                    <a:pt x="821" y="5609"/>
                    <a:pt x="817" y="5574"/>
                  </a:cubicBezTo>
                  <a:cubicBezTo>
                    <a:pt x="815" y="5559"/>
                    <a:pt x="822" y="5533"/>
                    <a:pt x="833" y="5517"/>
                  </a:cubicBezTo>
                  <a:cubicBezTo>
                    <a:pt x="865" y="5469"/>
                    <a:pt x="861" y="5346"/>
                    <a:pt x="824" y="5204"/>
                  </a:cubicBezTo>
                  <a:lnTo>
                    <a:pt x="791" y="5080"/>
                  </a:lnTo>
                  <a:lnTo>
                    <a:pt x="815" y="5033"/>
                  </a:lnTo>
                  <a:cubicBezTo>
                    <a:pt x="827" y="5008"/>
                    <a:pt x="838" y="4978"/>
                    <a:pt x="838" y="4967"/>
                  </a:cubicBezTo>
                  <a:cubicBezTo>
                    <a:pt x="838" y="4957"/>
                    <a:pt x="850" y="4948"/>
                    <a:pt x="862" y="4948"/>
                  </a:cubicBezTo>
                  <a:cubicBezTo>
                    <a:pt x="876" y="4948"/>
                    <a:pt x="912" y="4919"/>
                    <a:pt x="945" y="4880"/>
                  </a:cubicBezTo>
                  <a:lnTo>
                    <a:pt x="1002" y="4814"/>
                  </a:lnTo>
                  <a:lnTo>
                    <a:pt x="1049" y="4837"/>
                  </a:lnTo>
                  <a:cubicBezTo>
                    <a:pt x="1108" y="4868"/>
                    <a:pt x="1121" y="4867"/>
                    <a:pt x="1147" y="4827"/>
                  </a:cubicBezTo>
                  <a:cubicBezTo>
                    <a:pt x="1158" y="4807"/>
                    <a:pt x="1190" y="4768"/>
                    <a:pt x="1215" y="4741"/>
                  </a:cubicBezTo>
                  <a:cubicBezTo>
                    <a:pt x="1287" y="4659"/>
                    <a:pt x="1302" y="4622"/>
                    <a:pt x="1300" y="4525"/>
                  </a:cubicBezTo>
                  <a:cubicBezTo>
                    <a:pt x="1297" y="4479"/>
                    <a:pt x="1303" y="4421"/>
                    <a:pt x="1312" y="4396"/>
                  </a:cubicBezTo>
                  <a:lnTo>
                    <a:pt x="1328" y="4348"/>
                  </a:lnTo>
                  <a:lnTo>
                    <a:pt x="1369" y="4379"/>
                  </a:lnTo>
                  <a:cubicBezTo>
                    <a:pt x="1391" y="4397"/>
                    <a:pt x="1415" y="4410"/>
                    <a:pt x="1421" y="4410"/>
                  </a:cubicBezTo>
                  <a:cubicBezTo>
                    <a:pt x="1428" y="4410"/>
                    <a:pt x="1452" y="4392"/>
                    <a:pt x="1475" y="4368"/>
                  </a:cubicBezTo>
                  <a:lnTo>
                    <a:pt x="1516" y="4325"/>
                  </a:lnTo>
                  <a:lnTo>
                    <a:pt x="1581" y="4391"/>
                  </a:lnTo>
                  <a:cubicBezTo>
                    <a:pt x="1802" y="4607"/>
                    <a:pt x="1903" y="4585"/>
                    <a:pt x="2063" y="4292"/>
                  </a:cubicBezTo>
                  <a:cubicBezTo>
                    <a:pt x="2075" y="4272"/>
                    <a:pt x="2111" y="4205"/>
                    <a:pt x="2144" y="4146"/>
                  </a:cubicBezTo>
                  <a:cubicBezTo>
                    <a:pt x="2200" y="4041"/>
                    <a:pt x="2238" y="3928"/>
                    <a:pt x="2238" y="3868"/>
                  </a:cubicBezTo>
                  <a:cubicBezTo>
                    <a:pt x="2238" y="3823"/>
                    <a:pt x="2205" y="3753"/>
                    <a:pt x="2131" y="3638"/>
                  </a:cubicBezTo>
                  <a:cubicBezTo>
                    <a:pt x="2094" y="3582"/>
                    <a:pt x="2063" y="3528"/>
                    <a:pt x="2063" y="3519"/>
                  </a:cubicBezTo>
                  <a:cubicBezTo>
                    <a:pt x="2063" y="3511"/>
                    <a:pt x="2088" y="3453"/>
                    <a:pt x="2120" y="3392"/>
                  </a:cubicBezTo>
                  <a:cubicBezTo>
                    <a:pt x="2151" y="3329"/>
                    <a:pt x="2176" y="3272"/>
                    <a:pt x="2176" y="3262"/>
                  </a:cubicBezTo>
                  <a:cubicBezTo>
                    <a:pt x="2176" y="3246"/>
                    <a:pt x="2138" y="3247"/>
                    <a:pt x="2051" y="3267"/>
                  </a:cubicBezTo>
                  <a:cubicBezTo>
                    <a:pt x="2033" y="3271"/>
                    <a:pt x="2007" y="3274"/>
                    <a:pt x="1992" y="3274"/>
                  </a:cubicBezTo>
                  <a:cubicBezTo>
                    <a:pt x="1976" y="3273"/>
                    <a:pt x="1958" y="3286"/>
                    <a:pt x="1950" y="3302"/>
                  </a:cubicBezTo>
                  <a:cubicBezTo>
                    <a:pt x="1941" y="3317"/>
                    <a:pt x="1927" y="3334"/>
                    <a:pt x="1919" y="3339"/>
                  </a:cubicBezTo>
                  <a:cubicBezTo>
                    <a:pt x="1908" y="3344"/>
                    <a:pt x="1901" y="3358"/>
                    <a:pt x="1901" y="3368"/>
                  </a:cubicBezTo>
                  <a:cubicBezTo>
                    <a:pt x="1901" y="3391"/>
                    <a:pt x="1875" y="3454"/>
                    <a:pt x="1838" y="3525"/>
                  </a:cubicBezTo>
                  <a:cubicBezTo>
                    <a:pt x="1815" y="3571"/>
                    <a:pt x="1815" y="3571"/>
                    <a:pt x="1841" y="3607"/>
                  </a:cubicBezTo>
                  <a:cubicBezTo>
                    <a:pt x="1886" y="3664"/>
                    <a:pt x="1894" y="3667"/>
                    <a:pt x="1955" y="3642"/>
                  </a:cubicBezTo>
                  <a:cubicBezTo>
                    <a:pt x="1992" y="3625"/>
                    <a:pt x="1977" y="3657"/>
                    <a:pt x="1927" y="3697"/>
                  </a:cubicBezTo>
                  <a:cubicBezTo>
                    <a:pt x="1891" y="3725"/>
                    <a:pt x="1858" y="3738"/>
                    <a:pt x="1787" y="3749"/>
                  </a:cubicBezTo>
                  <a:cubicBezTo>
                    <a:pt x="1620" y="3774"/>
                    <a:pt x="1557" y="3816"/>
                    <a:pt x="1544" y="3909"/>
                  </a:cubicBezTo>
                  <a:cubicBezTo>
                    <a:pt x="1532" y="3991"/>
                    <a:pt x="1519" y="4011"/>
                    <a:pt x="1476" y="4011"/>
                  </a:cubicBezTo>
                  <a:cubicBezTo>
                    <a:pt x="1455" y="4011"/>
                    <a:pt x="1428" y="4021"/>
                    <a:pt x="1416" y="4033"/>
                  </a:cubicBezTo>
                  <a:cubicBezTo>
                    <a:pt x="1400" y="4049"/>
                    <a:pt x="1376" y="4054"/>
                    <a:pt x="1320" y="4053"/>
                  </a:cubicBezTo>
                  <a:cubicBezTo>
                    <a:pt x="1196" y="4050"/>
                    <a:pt x="1191" y="4049"/>
                    <a:pt x="1158" y="4014"/>
                  </a:cubicBezTo>
                  <a:cubicBezTo>
                    <a:pt x="1132" y="3986"/>
                    <a:pt x="1124" y="3983"/>
                    <a:pt x="1099" y="3994"/>
                  </a:cubicBezTo>
                  <a:cubicBezTo>
                    <a:pt x="1075" y="4005"/>
                    <a:pt x="1063" y="4003"/>
                    <a:pt x="1040" y="3984"/>
                  </a:cubicBezTo>
                  <a:cubicBezTo>
                    <a:pt x="1024" y="3971"/>
                    <a:pt x="1002" y="3961"/>
                    <a:pt x="994" y="3961"/>
                  </a:cubicBezTo>
                  <a:cubicBezTo>
                    <a:pt x="983" y="3961"/>
                    <a:pt x="965" y="3953"/>
                    <a:pt x="951" y="3946"/>
                  </a:cubicBezTo>
                  <a:cubicBezTo>
                    <a:pt x="932" y="3933"/>
                    <a:pt x="924" y="3933"/>
                    <a:pt x="911" y="3946"/>
                  </a:cubicBezTo>
                  <a:cubicBezTo>
                    <a:pt x="899" y="3958"/>
                    <a:pt x="887" y="3952"/>
                    <a:pt x="853" y="3914"/>
                  </a:cubicBezTo>
                  <a:cubicBezTo>
                    <a:pt x="831" y="3888"/>
                    <a:pt x="808" y="3852"/>
                    <a:pt x="805" y="3833"/>
                  </a:cubicBezTo>
                  <a:cubicBezTo>
                    <a:pt x="799" y="3798"/>
                    <a:pt x="777" y="3791"/>
                    <a:pt x="710" y="3796"/>
                  </a:cubicBezTo>
                  <a:cubicBezTo>
                    <a:pt x="676" y="3799"/>
                    <a:pt x="551" y="3705"/>
                    <a:pt x="551" y="3677"/>
                  </a:cubicBezTo>
                  <a:cubicBezTo>
                    <a:pt x="551" y="3671"/>
                    <a:pt x="544" y="3658"/>
                    <a:pt x="536" y="3650"/>
                  </a:cubicBezTo>
                  <a:cubicBezTo>
                    <a:pt x="522" y="3637"/>
                    <a:pt x="515" y="3602"/>
                    <a:pt x="511" y="3529"/>
                  </a:cubicBezTo>
                  <a:cubicBezTo>
                    <a:pt x="510" y="3516"/>
                    <a:pt x="496" y="3487"/>
                    <a:pt x="480" y="3464"/>
                  </a:cubicBezTo>
                  <a:cubicBezTo>
                    <a:pt x="465" y="3443"/>
                    <a:pt x="451" y="3417"/>
                    <a:pt x="451" y="3408"/>
                  </a:cubicBezTo>
                  <a:cubicBezTo>
                    <a:pt x="451" y="3399"/>
                    <a:pt x="437" y="3371"/>
                    <a:pt x="420" y="3346"/>
                  </a:cubicBezTo>
                  <a:cubicBezTo>
                    <a:pt x="402" y="3321"/>
                    <a:pt x="388" y="3292"/>
                    <a:pt x="388" y="3282"/>
                  </a:cubicBezTo>
                  <a:cubicBezTo>
                    <a:pt x="388" y="3273"/>
                    <a:pt x="381" y="3254"/>
                    <a:pt x="371" y="3242"/>
                  </a:cubicBezTo>
                  <a:cubicBezTo>
                    <a:pt x="360" y="3225"/>
                    <a:pt x="357" y="3211"/>
                    <a:pt x="365" y="3197"/>
                  </a:cubicBezTo>
                  <a:cubicBezTo>
                    <a:pt x="380" y="3168"/>
                    <a:pt x="332" y="3127"/>
                    <a:pt x="271" y="3116"/>
                  </a:cubicBezTo>
                  <a:cubicBezTo>
                    <a:pt x="217" y="3105"/>
                    <a:pt x="163" y="3058"/>
                    <a:pt x="163" y="3022"/>
                  </a:cubicBezTo>
                  <a:cubicBezTo>
                    <a:pt x="163" y="3008"/>
                    <a:pt x="156" y="2997"/>
                    <a:pt x="149" y="2996"/>
                  </a:cubicBezTo>
                  <a:cubicBezTo>
                    <a:pt x="140" y="2996"/>
                    <a:pt x="126" y="2993"/>
                    <a:pt x="120" y="2993"/>
                  </a:cubicBezTo>
                  <a:cubicBezTo>
                    <a:pt x="112" y="2992"/>
                    <a:pt x="91" y="2980"/>
                    <a:pt x="74" y="2967"/>
                  </a:cubicBezTo>
                  <a:cubicBezTo>
                    <a:pt x="56" y="2953"/>
                    <a:pt x="31" y="2936"/>
                    <a:pt x="20" y="2929"/>
                  </a:cubicBezTo>
                  <a:cubicBezTo>
                    <a:pt x="2" y="2919"/>
                    <a:pt x="0" y="2911"/>
                    <a:pt x="10" y="2892"/>
                  </a:cubicBezTo>
                  <a:cubicBezTo>
                    <a:pt x="52" y="2807"/>
                    <a:pt x="65" y="2774"/>
                    <a:pt x="62" y="2753"/>
                  </a:cubicBezTo>
                  <a:cubicBezTo>
                    <a:pt x="61" y="2739"/>
                    <a:pt x="63" y="2719"/>
                    <a:pt x="70" y="2707"/>
                  </a:cubicBezTo>
                  <a:cubicBezTo>
                    <a:pt x="75" y="2696"/>
                    <a:pt x="72" y="2678"/>
                    <a:pt x="65" y="2669"/>
                  </a:cubicBezTo>
                  <a:cubicBezTo>
                    <a:pt x="55" y="2657"/>
                    <a:pt x="58" y="2634"/>
                    <a:pt x="76" y="2584"/>
                  </a:cubicBezTo>
                  <a:cubicBezTo>
                    <a:pt x="90" y="2548"/>
                    <a:pt x="101" y="2508"/>
                    <a:pt x="101" y="2497"/>
                  </a:cubicBezTo>
                  <a:cubicBezTo>
                    <a:pt x="101" y="2486"/>
                    <a:pt x="116" y="2461"/>
                    <a:pt x="133" y="2442"/>
                  </a:cubicBezTo>
                  <a:cubicBezTo>
                    <a:pt x="169" y="2404"/>
                    <a:pt x="192" y="2352"/>
                    <a:pt x="182" y="2336"/>
                  </a:cubicBezTo>
                  <a:cubicBezTo>
                    <a:pt x="178" y="2330"/>
                    <a:pt x="185" y="2305"/>
                    <a:pt x="195" y="2280"/>
                  </a:cubicBezTo>
                  <a:cubicBezTo>
                    <a:pt x="206" y="2254"/>
                    <a:pt x="211" y="2222"/>
                    <a:pt x="206" y="2203"/>
                  </a:cubicBezTo>
                  <a:cubicBezTo>
                    <a:pt x="200" y="2177"/>
                    <a:pt x="206" y="2164"/>
                    <a:pt x="238" y="2138"/>
                  </a:cubicBezTo>
                  <a:cubicBezTo>
                    <a:pt x="277" y="2104"/>
                    <a:pt x="277" y="2103"/>
                    <a:pt x="263" y="2046"/>
                  </a:cubicBezTo>
                  <a:cubicBezTo>
                    <a:pt x="251" y="1996"/>
                    <a:pt x="251" y="1982"/>
                    <a:pt x="271" y="1949"/>
                  </a:cubicBezTo>
                  <a:cubicBezTo>
                    <a:pt x="288" y="1919"/>
                    <a:pt x="297" y="1914"/>
                    <a:pt x="316" y="1924"/>
                  </a:cubicBezTo>
                  <a:cubicBezTo>
                    <a:pt x="328" y="1932"/>
                    <a:pt x="381" y="1938"/>
                    <a:pt x="432" y="1938"/>
                  </a:cubicBezTo>
                  <a:cubicBezTo>
                    <a:pt x="519" y="1941"/>
                    <a:pt x="528" y="1938"/>
                    <a:pt x="547" y="1909"/>
                  </a:cubicBezTo>
                  <a:cubicBezTo>
                    <a:pt x="560" y="1893"/>
                    <a:pt x="581" y="1867"/>
                    <a:pt x="596" y="1852"/>
                  </a:cubicBezTo>
                  <a:cubicBezTo>
                    <a:pt x="610" y="1838"/>
                    <a:pt x="626" y="1817"/>
                    <a:pt x="630" y="1805"/>
                  </a:cubicBezTo>
                  <a:cubicBezTo>
                    <a:pt x="636" y="1788"/>
                    <a:pt x="644" y="1787"/>
                    <a:pt x="663" y="1798"/>
                  </a:cubicBezTo>
                  <a:cubicBezTo>
                    <a:pt x="685" y="1809"/>
                    <a:pt x="688" y="1808"/>
                    <a:pt x="688" y="1789"/>
                  </a:cubicBezTo>
                  <a:cubicBezTo>
                    <a:pt x="688" y="1777"/>
                    <a:pt x="703" y="1737"/>
                    <a:pt x="720" y="1699"/>
                  </a:cubicBezTo>
                  <a:cubicBezTo>
                    <a:pt x="737" y="1662"/>
                    <a:pt x="758" y="1592"/>
                    <a:pt x="766" y="1543"/>
                  </a:cubicBezTo>
                  <a:cubicBezTo>
                    <a:pt x="774" y="1494"/>
                    <a:pt x="790" y="1443"/>
                    <a:pt x="800" y="1429"/>
                  </a:cubicBezTo>
                  <a:cubicBezTo>
                    <a:pt x="833" y="1387"/>
                    <a:pt x="851" y="1349"/>
                    <a:pt x="851" y="1322"/>
                  </a:cubicBezTo>
                  <a:cubicBezTo>
                    <a:pt x="851" y="1307"/>
                    <a:pt x="845" y="1298"/>
                    <a:pt x="836" y="1302"/>
                  </a:cubicBezTo>
                  <a:cubicBezTo>
                    <a:pt x="827" y="1304"/>
                    <a:pt x="813" y="1298"/>
                    <a:pt x="806" y="1288"/>
                  </a:cubicBezTo>
                  <a:cubicBezTo>
                    <a:pt x="796" y="1274"/>
                    <a:pt x="787" y="1273"/>
                    <a:pt x="767" y="1284"/>
                  </a:cubicBezTo>
                  <a:cubicBezTo>
                    <a:pt x="747" y="1294"/>
                    <a:pt x="737" y="1293"/>
                    <a:pt x="726" y="1279"/>
                  </a:cubicBezTo>
                  <a:cubicBezTo>
                    <a:pt x="717" y="1269"/>
                    <a:pt x="701" y="1261"/>
                    <a:pt x="690" y="1261"/>
                  </a:cubicBezTo>
                  <a:cubicBezTo>
                    <a:pt x="656" y="1261"/>
                    <a:pt x="578" y="1200"/>
                    <a:pt x="574" y="1171"/>
                  </a:cubicBezTo>
                  <a:cubicBezTo>
                    <a:pt x="571" y="1147"/>
                    <a:pt x="563" y="1142"/>
                    <a:pt x="528" y="1146"/>
                  </a:cubicBezTo>
                  <a:cubicBezTo>
                    <a:pt x="500" y="1147"/>
                    <a:pt x="488" y="1143"/>
                    <a:pt x="488" y="1129"/>
                  </a:cubicBezTo>
                  <a:cubicBezTo>
                    <a:pt x="488" y="1118"/>
                    <a:pt x="480" y="1107"/>
                    <a:pt x="469" y="1102"/>
                  </a:cubicBezTo>
                  <a:cubicBezTo>
                    <a:pt x="457" y="1098"/>
                    <a:pt x="427" y="1075"/>
                    <a:pt x="402" y="1052"/>
                  </a:cubicBezTo>
                  <a:cubicBezTo>
                    <a:pt x="345" y="998"/>
                    <a:pt x="303" y="987"/>
                    <a:pt x="280" y="1017"/>
                  </a:cubicBezTo>
                  <a:cubicBezTo>
                    <a:pt x="258" y="1047"/>
                    <a:pt x="235" y="1025"/>
                    <a:pt x="235" y="977"/>
                  </a:cubicBezTo>
                  <a:cubicBezTo>
                    <a:pt x="236" y="914"/>
                    <a:pt x="258" y="798"/>
                    <a:pt x="274" y="783"/>
                  </a:cubicBezTo>
                  <a:cubicBezTo>
                    <a:pt x="282" y="774"/>
                    <a:pt x="288" y="758"/>
                    <a:pt x="288" y="747"/>
                  </a:cubicBezTo>
                  <a:cubicBezTo>
                    <a:pt x="288" y="734"/>
                    <a:pt x="303" y="713"/>
                    <a:pt x="321" y="699"/>
                  </a:cubicBezTo>
                  <a:cubicBezTo>
                    <a:pt x="350" y="677"/>
                    <a:pt x="352" y="668"/>
                    <a:pt x="345" y="624"/>
                  </a:cubicBezTo>
                  <a:cubicBezTo>
                    <a:pt x="337" y="582"/>
                    <a:pt x="341" y="572"/>
                    <a:pt x="362" y="558"/>
                  </a:cubicBezTo>
                  <a:cubicBezTo>
                    <a:pt x="381" y="547"/>
                    <a:pt x="388" y="529"/>
                    <a:pt x="388" y="494"/>
                  </a:cubicBezTo>
                  <a:lnTo>
                    <a:pt x="388" y="446"/>
                  </a:lnTo>
                  <a:lnTo>
                    <a:pt x="437" y="454"/>
                  </a:lnTo>
                  <a:cubicBezTo>
                    <a:pt x="482" y="462"/>
                    <a:pt x="487" y="459"/>
                    <a:pt x="511" y="419"/>
                  </a:cubicBezTo>
                  <a:cubicBezTo>
                    <a:pt x="546" y="359"/>
                    <a:pt x="638" y="339"/>
                    <a:pt x="638" y="392"/>
                  </a:cubicBezTo>
                  <a:cubicBezTo>
                    <a:pt x="638" y="411"/>
                    <a:pt x="670" y="425"/>
                    <a:pt x="691" y="416"/>
                  </a:cubicBezTo>
                  <a:cubicBezTo>
                    <a:pt x="700" y="413"/>
                    <a:pt x="728" y="375"/>
                    <a:pt x="755" y="334"/>
                  </a:cubicBezTo>
                  <a:cubicBezTo>
                    <a:pt x="792" y="277"/>
                    <a:pt x="801" y="252"/>
                    <a:pt x="795" y="225"/>
                  </a:cubicBezTo>
                  <a:cubicBezTo>
                    <a:pt x="788" y="196"/>
                    <a:pt x="796" y="183"/>
                    <a:pt x="838" y="144"/>
                  </a:cubicBezTo>
                  <a:cubicBezTo>
                    <a:pt x="867" y="119"/>
                    <a:pt x="897" y="98"/>
                    <a:pt x="906" y="98"/>
                  </a:cubicBezTo>
                  <a:cubicBezTo>
                    <a:pt x="913" y="98"/>
                    <a:pt x="942" y="75"/>
                    <a:pt x="970" y="48"/>
                  </a:cubicBezTo>
                  <a:cubicBezTo>
                    <a:pt x="996" y="21"/>
                    <a:pt x="1020" y="0"/>
                    <a:pt x="1024" y="3"/>
                  </a:cubicBezTo>
                  <a:cubicBezTo>
                    <a:pt x="1030" y="9"/>
                    <a:pt x="991" y="86"/>
                    <a:pt x="967" y="113"/>
                  </a:cubicBezTo>
                  <a:cubicBezTo>
                    <a:pt x="952" y="130"/>
                    <a:pt x="951" y="146"/>
                    <a:pt x="963" y="204"/>
                  </a:cubicBezTo>
                  <a:cubicBezTo>
                    <a:pt x="977" y="269"/>
                    <a:pt x="982" y="275"/>
                    <a:pt x="1032" y="300"/>
                  </a:cubicBezTo>
                  <a:cubicBezTo>
                    <a:pt x="1082" y="325"/>
                    <a:pt x="1092" y="325"/>
                    <a:pt x="1138" y="311"/>
                  </a:cubicBezTo>
                  <a:cubicBezTo>
                    <a:pt x="1167" y="302"/>
                    <a:pt x="1195" y="284"/>
                    <a:pt x="1201" y="274"/>
                  </a:cubicBezTo>
                  <a:cubicBezTo>
                    <a:pt x="1207" y="263"/>
                    <a:pt x="1213" y="258"/>
                    <a:pt x="1215" y="264"/>
                  </a:cubicBezTo>
                  <a:cubicBezTo>
                    <a:pt x="1217" y="274"/>
                    <a:pt x="1217" y="277"/>
                    <a:pt x="1232" y="328"/>
                  </a:cubicBezTo>
                  <a:cubicBezTo>
                    <a:pt x="1240" y="355"/>
                    <a:pt x="1237" y="367"/>
                    <a:pt x="1221" y="375"/>
                  </a:cubicBezTo>
                  <a:cubicBezTo>
                    <a:pt x="1210" y="382"/>
                    <a:pt x="1201" y="398"/>
                    <a:pt x="1201" y="411"/>
                  </a:cubicBezTo>
                  <a:cubicBezTo>
                    <a:pt x="1201" y="423"/>
                    <a:pt x="1196" y="438"/>
                    <a:pt x="1188" y="442"/>
                  </a:cubicBezTo>
                  <a:cubicBezTo>
                    <a:pt x="1170" y="453"/>
                    <a:pt x="1174" y="493"/>
                    <a:pt x="1195" y="516"/>
                  </a:cubicBezTo>
                  <a:cubicBezTo>
                    <a:pt x="1205" y="525"/>
                    <a:pt x="1213" y="554"/>
                    <a:pt x="1213" y="579"/>
                  </a:cubicBezTo>
                  <a:cubicBezTo>
                    <a:pt x="1213" y="614"/>
                    <a:pt x="1220" y="627"/>
                    <a:pt x="1246" y="638"/>
                  </a:cubicBezTo>
                  <a:cubicBezTo>
                    <a:pt x="1263" y="646"/>
                    <a:pt x="1290" y="674"/>
                    <a:pt x="1306" y="700"/>
                  </a:cubicBezTo>
                  <a:cubicBezTo>
                    <a:pt x="1341" y="759"/>
                    <a:pt x="1469" y="861"/>
                    <a:pt x="1507" y="861"/>
                  </a:cubicBezTo>
                  <a:cubicBezTo>
                    <a:pt x="1524" y="861"/>
                    <a:pt x="1544" y="863"/>
                    <a:pt x="1553" y="867"/>
                  </a:cubicBezTo>
                  <a:cubicBezTo>
                    <a:pt x="1588" y="879"/>
                    <a:pt x="1608" y="847"/>
                    <a:pt x="1612" y="764"/>
                  </a:cubicBezTo>
                  <a:cubicBezTo>
                    <a:pt x="1613" y="755"/>
                    <a:pt x="1627" y="748"/>
                    <a:pt x="1644" y="748"/>
                  </a:cubicBezTo>
                  <a:cubicBezTo>
                    <a:pt x="1682" y="748"/>
                    <a:pt x="1713" y="705"/>
                    <a:pt x="1713" y="654"/>
                  </a:cubicBezTo>
                  <a:cubicBezTo>
                    <a:pt x="1713" y="633"/>
                    <a:pt x="1721" y="605"/>
                    <a:pt x="1731" y="592"/>
                  </a:cubicBezTo>
                  <a:cubicBezTo>
                    <a:pt x="1749" y="566"/>
                    <a:pt x="1763" y="474"/>
                    <a:pt x="1763" y="398"/>
                  </a:cubicBezTo>
                  <a:cubicBezTo>
                    <a:pt x="1763" y="362"/>
                    <a:pt x="1770" y="349"/>
                    <a:pt x="1801" y="330"/>
                  </a:cubicBezTo>
                  <a:cubicBezTo>
                    <a:pt x="1838" y="309"/>
                    <a:pt x="1900" y="312"/>
                    <a:pt x="1932" y="336"/>
                  </a:cubicBezTo>
                  <a:cubicBezTo>
                    <a:pt x="1940" y="341"/>
                    <a:pt x="1961" y="348"/>
                    <a:pt x="1981" y="353"/>
                  </a:cubicBezTo>
                  <a:cubicBezTo>
                    <a:pt x="2031" y="366"/>
                    <a:pt x="2076" y="314"/>
                    <a:pt x="2076" y="248"/>
                  </a:cubicBezTo>
                  <a:cubicBezTo>
                    <a:pt x="2076" y="192"/>
                    <a:pt x="2111" y="116"/>
                    <a:pt x="2128" y="133"/>
                  </a:cubicBezTo>
                  <a:cubicBezTo>
                    <a:pt x="2140" y="144"/>
                    <a:pt x="2158" y="205"/>
                    <a:pt x="2172" y="278"/>
                  </a:cubicBezTo>
                  <a:cubicBezTo>
                    <a:pt x="2176" y="299"/>
                    <a:pt x="2192" y="329"/>
                    <a:pt x="2207" y="346"/>
                  </a:cubicBezTo>
                  <a:cubicBezTo>
                    <a:pt x="2232" y="372"/>
                    <a:pt x="2238" y="373"/>
                    <a:pt x="2265" y="359"/>
                  </a:cubicBezTo>
                  <a:cubicBezTo>
                    <a:pt x="2326" y="328"/>
                    <a:pt x="2332" y="327"/>
                    <a:pt x="2350" y="346"/>
                  </a:cubicBezTo>
                  <a:cubicBezTo>
                    <a:pt x="2362" y="359"/>
                    <a:pt x="2383" y="362"/>
                    <a:pt x="2427" y="357"/>
                  </a:cubicBezTo>
                  <a:cubicBezTo>
                    <a:pt x="2465" y="352"/>
                    <a:pt x="2491" y="354"/>
                    <a:pt x="2496" y="363"/>
                  </a:cubicBezTo>
                  <a:cubicBezTo>
                    <a:pt x="2501" y="371"/>
                    <a:pt x="2522" y="373"/>
                    <a:pt x="2546" y="369"/>
                  </a:cubicBezTo>
                  <a:cubicBezTo>
                    <a:pt x="2588" y="362"/>
                    <a:pt x="2588" y="363"/>
                    <a:pt x="2588" y="409"/>
                  </a:cubicBezTo>
                  <a:cubicBezTo>
                    <a:pt x="2588" y="444"/>
                    <a:pt x="2580" y="464"/>
                    <a:pt x="2551" y="492"/>
                  </a:cubicBezTo>
                  <a:cubicBezTo>
                    <a:pt x="2531" y="512"/>
                    <a:pt x="2513" y="536"/>
                    <a:pt x="2513" y="546"/>
                  </a:cubicBezTo>
                  <a:cubicBezTo>
                    <a:pt x="2513" y="572"/>
                    <a:pt x="2472" y="636"/>
                    <a:pt x="2456" y="636"/>
                  </a:cubicBezTo>
                  <a:cubicBezTo>
                    <a:pt x="2437" y="636"/>
                    <a:pt x="2421" y="674"/>
                    <a:pt x="2435" y="686"/>
                  </a:cubicBezTo>
                  <a:cubicBezTo>
                    <a:pt x="2440" y="689"/>
                    <a:pt x="2476" y="707"/>
                    <a:pt x="2513" y="723"/>
                  </a:cubicBezTo>
                  <a:cubicBezTo>
                    <a:pt x="2600" y="762"/>
                    <a:pt x="2612" y="778"/>
                    <a:pt x="2613" y="848"/>
                  </a:cubicBezTo>
                  <a:cubicBezTo>
                    <a:pt x="2615" y="896"/>
                    <a:pt x="2621" y="912"/>
                    <a:pt x="2657" y="947"/>
                  </a:cubicBezTo>
                  <a:cubicBezTo>
                    <a:pt x="2681" y="971"/>
                    <a:pt x="2708" y="1008"/>
                    <a:pt x="2720" y="1032"/>
                  </a:cubicBezTo>
                  <a:cubicBezTo>
                    <a:pt x="2741" y="1075"/>
                    <a:pt x="2756" y="1083"/>
                    <a:pt x="2772" y="1058"/>
                  </a:cubicBezTo>
                  <a:cubicBezTo>
                    <a:pt x="2782" y="1042"/>
                    <a:pt x="2783" y="1036"/>
                    <a:pt x="2787" y="1011"/>
                  </a:cubicBezTo>
                  <a:cubicBezTo>
                    <a:pt x="2787" y="1004"/>
                    <a:pt x="2797" y="998"/>
                    <a:pt x="2807" y="998"/>
                  </a:cubicBezTo>
                  <a:cubicBezTo>
                    <a:pt x="2817" y="998"/>
                    <a:pt x="2826" y="1004"/>
                    <a:pt x="2826" y="1011"/>
                  </a:cubicBezTo>
                  <a:cubicBezTo>
                    <a:pt x="2826" y="1018"/>
                    <a:pt x="2837" y="1023"/>
                    <a:pt x="2851" y="1023"/>
                  </a:cubicBezTo>
                  <a:cubicBezTo>
                    <a:pt x="2871" y="1023"/>
                    <a:pt x="2876" y="1032"/>
                    <a:pt x="2876" y="1069"/>
                  </a:cubicBezTo>
                  <a:cubicBezTo>
                    <a:pt x="2876" y="1108"/>
                    <a:pt x="2886" y="1123"/>
                    <a:pt x="2942" y="1174"/>
                  </a:cubicBezTo>
                  <a:cubicBezTo>
                    <a:pt x="2977" y="1208"/>
                    <a:pt x="3016" y="1236"/>
                    <a:pt x="3027" y="1236"/>
                  </a:cubicBezTo>
                  <a:cubicBezTo>
                    <a:pt x="3038" y="1236"/>
                    <a:pt x="3055" y="1244"/>
                    <a:pt x="3063" y="1254"/>
                  </a:cubicBezTo>
                  <a:cubicBezTo>
                    <a:pt x="3075" y="1268"/>
                    <a:pt x="3091" y="1272"/>
                    <a:pt x="3121" y="1266"/>
                  </a:cubicBezTo>
                  <a:cubicBezTo>
                    <a:pt x="3147" y="1261"/>
                    <a:pt x="3185" y="1266"/>
                    <a:pt x="3224" y="1279"/>
                  </a:cubicBezTo>
                  <a:cubicBezTo>
                    <a:pt x="3281" y="1300"/>
                    <a:pt x="3286" y="1300"/>
                    <a:pt x="3325" y="1279"/>
                  </a:cubicBezTo>
                  <a:cubicBezTo>
                    <a:pt x="3374" y="1254"/>
                    <a:pt x="3383" y="1263"/>
                    <a:pt x="3396" y="1341"/>
                  </a:cubicBezTo>
                  <a:cubicBezTo>
                    <a:pt x="3402" y="1375"/>
                    <a:pt x="3415" y="1394"/>
                    <a:pt x="3440" y="1409"/>
                  </a:cubicBezTo>
                  <a:cubicBezTo>
                    <a:pt x="3460" y="1421"/>
                    <a:pt x="3476" y="1438"/>
                    <a:pt x="3476" y="1448"/>
                  </a:cubicBezTo>
                  <a:cubicBezTo>
                    <a:pt x="3476" y="1458"/>
                    <a:pt x="3486" y="1493"/>
                    <a:pt x="3497" y="1525"/>
                  </a:cubicBezTo>
                  <a:cubicBezTo>
                    <a:pt x="3519" y="1584"/>
                    <a:pt x="3519" y="1586"/>
                    <a:pt x="3490" y="1616"/>
                  </a:cubicBezTo>
                  <a:cubicBezTo>
                    <a:pt x="3461" y="1647"/>
                    <a:pt x="3463" y="1673"/>
                    <a:pt x="3495" y="1673"/>
                  </a:cubicBezTo>
                  <a:cubicBezTo>
                    <a:pt x="3505" y="1673"/>
                    <a:pt x="3516" y="1692"/>
                    <a:pt x="3520" y="1716"/>
                  </a:cubicBezTo>
                  <a:cubicBezTo>
                    <a:pt x="3530" y="1763"/>
                    <a:pt x="3502" y="1825"/>
                    <a:pt x="3458" y="1862"/>
                  </a:cubicBezTo>
                  <a:cubicBezTo>
                    <a:pt x="3436" y="1882"/>
                    <a:pt x="3430" y="1882"/>
                    <a:pt x="3419" y="1867"/>
                  </a:cubicBezTo>
                  <a:cubicBezTo>
                    <a:pt x="3402" y="1846"/>
                    <a:pt x="3376" y="1842"/>
                    <a:pt x="3376" y="1861"/>
                  </a:cubicBezTo>
                  <a:cubicBezTo>
                    <a:pt x="3376" y="1868"/>
                    <a:pt x="3360" y="1873"/>
                    <a:pt x="3341" y="1873"/>
                  </a:cubicBezTo>
                  <a:cubicBezTo>
                    <a:pt x="3294" y="1873"/>
                    <a:pt x="3213" y="1963"/>
                    <a:pt x="3178" y="2054"/>
                  </a:cubicBezTo>
                  <a:cubicBezTo>
                    <a:pt x="3156" y="2114"/>
                    <a:pt x="3135" y="2280"/>
                    <a:pt x="3142" y="2332"/>
                  </a:cubicBezTo>
                  <a:cubicBezTo>
                    <a:pt x="3147" y="2357"/>
                    <a:pt x="3145" y="2400"/>
                    <a:pt x="3137" y="2428"/>
                  </a:cubicBezTo>
                  <a:lnTo>
                    <a:pt x="3125" y="2479"/>
                  </a:lnTo>
                  <a:lnTo>
                    <a:pt x="3055" y="2482"/>
                  </a:lnTo>
                  <a:cubicBezTo>
                    <a:pt x="3007" y="2483"/>
                    <a:pt x="2963" y="2496"/>
                    <a:pt x="2917" y="2519"/>
                  </a:cubicBezTo>
                  <a:cubicBezTo>
                    <a:pt x="2824" y="2566"/>
                    <a:pt x="2795" y="2603"/>
                    <a:pt x="2795" y="2675"/>
                  </a:cubicBezTo>
                  <a:cubicBezTo>
                    <a:pt x="2795" y="2722"/>
                    <a:pt x="2791" y="2736"/>
                    <a:pt x="2774" y="2739"/>
                  </a:cubicBezTo>
                  <a:cubicBezTo>
                    <a:pt x="2720" y="2754"/>
                    <a:pt x="2762" y="2862"/>
                    <a:pt x="2820" y="2858"/>
                  </a:cubicBezTo>
                  <a:cubicBezTo>
                    <a:pt x="2833" y="2857"/>
                    <a:pt x="2860" y="2866"/>
                    <a:pt x="2878" y="2878"/>
                  </a:cubicBezTo>
                  <a:cubicBezTo>
                    <a:pt x="2913" y="2900"/>
                    <a:pt x="2915" y="2923"/>
                    <a:pt x="2881" y="2923"/>
                  </a:cubicBezTo>
                  <a:cubicBezTo>
                    <a:pt x="2871" y="2923"/>
                    <a:pt x="2863" y="2928"/>
                    <a:pt x="2863" y="2934"/>
                  </a:cubicBezTo>
                  <a:cubicBezTo>
                    <a:pt x="2863" y="2941"/>
                    <a:pt x="2853" y="2943"/>
                    <a:pt x="2841" y="2939"/>
                  </a:cubicBezTo>
                  <a:cubicBezTo>
                    <a:pt x="2826" y="2936"/>
                    <a:pt x="2811" y="2944"/>
                    <a:pt x="2799" y="2963"/>
                  </a:cubicBezTo>
                  <a:cubicBezTo>
                    <a:pt x="2774" y="3000"/>
                    <a:pt x="2758" y="3105"/>
                    <a:pt x="2776" y="3117"/>
                  </a:cubicBezTo>
                  <a:cubicBezTo>
                    <a:pt x="2783" y="3121"/>
                    <a:pt x="2785" y="3130"/>
                    <a:pt x="2781" y="3138"/>
                  </a:cubicBezTo>
                  <a:cubicBezTo>
                    <a:pt x="2776" y="3146"/>
                    <a:pt x="2782" y="3159"/>
                    <a:pt x="2795" y="3168"/>
                  </a:cubicBezTo>
                  <a:cubicBezTo>
                    <a:pt x="2813" y="3182"/>
                    <a:pt x="2825" y="3180"/>
                    <a:pt x="2869" y="3154"/>
                  </a:cubicBezTo>
                  <a:lnTo>
                    <a:pt x="2920" y="3124"/>
                  </a:lnTo>
                  <a:lnTo>
                    <a:pt x="2916" y="3173"/>
                  </a:lnTo>
                  <a:cubicBezTo>
                    <a:pt x="2911" y="3217"/>
                    <a:pt x="2915" y="3223"/>
                    <a:pt x="2936" y="3223"/>
                  </a:cubicBezTo>
                  <a:cubicBezTo>
                    <a:pt x="2951" y="3223"/>
                    <a:pt x="2966" y="3218"/>
                    <a:pt x="2970" y="3211"/>
                  </a:cubicBezTo>
                  <a:cubicBezTo>
                    <a:pt x="2985" y="3187"/>
                    <a:pt x="3001" y="3198"/>
                    <a:pt x="3001" y="3233"/>
                  </a:cubicBezTo>
                  <a:cubicBezTo>
                    <a:pt x="3001" y="3258"/>
                    <a:pt x="2992" y="3273"/>
                    <a:pt x="2972" y="3282"/>
                  </a:cubicBezTo>
                  <a:cubicBezTo>
                    <a:pt x="2911" y="3311"/>
                    <a:pt x="2778" y="3437"/>
                    <a:pt x="2716" y="3527"/>
                  </a:cubicBezTo>
                  <a:cubicBezTo>
                    <a:pt x="2610" y="3682"/>
                    <a:pt x="2500" y="3934"/>
                    <a:pt x="2451" y="4139"/>
                  </a:cubicBezTo>
                  <a:cubicBezTo>
                    <a:pt x="2419" y="4278"/>
                    <a:pt x="2360" y="4438"/>
                    <a:pt x="2316" y="4510"/>
                  </a:cubicBezTo>
                  <a:cubicBezTo>
                    <a:pt x="2297" y="4542"/>
                    <a:pt x="2253" y="4621"/>
                    <a:pt x="2221" y="4685"/>
                  </a:cubicBezTo>
                  <a:cubicBezTo>
                    <a:pt x="2187" y="4750"/>
                    <a:pt x="2147" y="4823"/>
                    <a:pt x="2132" y="4846"/>
                  </a:cubicBezTo>
                  <a:cubicBezTo>
                    <a:pt x="2074" y="4932"/>
                    <a:pt x="1930" y="5091"/>
                    <a:pt x="1851" y="5153"/>
                  </a:cubicBezTo>
                  <a:cubicBezTo>
                    <a:pt x="1806" y="5189"/>
                    <a:pt x="1658" y="5308"/>
                    <a:pt x="1522" y="5418"/>
                  </a:cubicBezTo>
                  <a:cubicBezTo>
                    <a:pt x="1095" y="5762"/>
                    <a:pt x="901" y="5894"/>
                    <a:pt x="871" y="5864"/>
                  </a:cubicBezTo>
                  <a:close/>
                </a:path>
              </a:pathLst>
            </a:custGeom>
            <a:solidFill>
              <a:srgbClr val="D6D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a:p>
          </p:txBody>
        </p:sp>
        <p:sp>
          <p:nvSpPr>
            <p:cNvPr id="50" name="Freeform 1437">
              <a:extLst>
                <a:ext uri="{FF2B5EF4-FFF2-40B4-BE49-F238E27FC236}">
                  <a16:creationId xmlns:a16="http://schemas.microsoft.com/office/drawing/2014/main" id="{EDFC6962-B679-4CF6-91EF-74BFDA574050}"/>
                </a:ext>
              </a:extLst>
            </p:cNvPr>
            <p:cNvSpPr>
              <a:spLocks/>
            </p:cNvSpPr>
            <p:nvPr/>
          </p:nvSpPr>
          <p:spPr bwMode="auto">
            <a:xfrm>
              <a:off x="4332" y="3862"/>
              <a:ext cx="690" cy="556"/>
            </a:xfrm>
            <a:custGeom>
              <a:avLst/>
              <a:gdLst>
                <a:gd name="T0" fmla="*/ 72 w 1439"/>
                <a:gd name="T1" fmla="*/ 984 h 1030"/>
                <a:gd name="T2" fmla="*/ 84 w 1439"/>
                <a:gd name="T3" fmla="*/ 890 h 1030"/>
                <a:gd name="T4" fmla="*/ 96 w 1439"/>
                <a:gd name="T5" fmla="*/ 843 h 1030"/>
                <a:gd name="T6" fmla="*/ 128 w 1439"/>
                <a:gd name="T7" fmla="*/ 764 h 1030"/>
                <a:gd name="T8" fmla="*/ 57 w 1439"/>
                <a:gd name="T9" fmla="*/ 682 h 1030"/>
                <a:gd name="T10" fmla="*/ 13 w 1439"/>
                <a:gd name="T11" fmla="*/ 612 h 1030"/>
                <a:gd name="T12" fmla="*/ 196 w 1439"/>
                <a:gd name="T13" fmla="*/ 637 h 1030"/>
                <a:gd name="T14" fmla="*/ 409 w 1439"/>
                <a:gd name="T15" fmla="*/ 664 h 1030"/>
                <a:gd name="T16" fmla="*/ 502 w 1439"/>
                <a:gd name="T17" fmla="*/ 555 h 1030"/>
                <a:gd name="T18" fmla="*/ 575 w 1439"/>
                <a:gd name="T19" fmla="*/ 543 h 1030"/>
                <a:gd name="T20" fmla="*/ 706 w 1439"/>
                <a:gd name="T21" fmla="*/ 504 h 1030"/>
                <a:gd name="T22" fmla="*/ 922 w 1439"/>
                <a:gd name="T23" fmla="*/ 266 h 1030"/>
                <a:gd name="T24" fmla="*/ 972 w 1439"/>
                <a:gd name="T25" fmla="*/ 193 h 1030"/>
                <a:gd name="T26" fmla="*/ 1016 w 1439"/>
                <a:gd name="T27" fmla="*/ 236 h 1030"/>
                <a:gd name="T28" fmla="*/ 1066 w 1439"/>
                <a:gd name="T29" fmla="*/ 280 h 1030"/>
                <a:gd name="T30" fmla="*/ 1057 w 1439"/>
                <a:gd name="T31" fmla="*/ 211 h 1030"/>
                <a:gd name="T32" fmla="*/ 1046 w 1439"/>
                <a:gd name="T33" fmla="*/ 146 h 1030"/>
                <a:gd name="T34" fmla="*/ 1062 w 1439"/>
                <a:gd name="T35" fmla="*/ 71 h 1030"/>
                <a:gd name="T36" fmla="*/ 1096 w 1439"/>
                <a:gd name="T37" fmla="*/ 86 h 1030"/>
                <a:gd name="T38" fmla="*/ 1362 w 1439"/>
                <a:gd name="T39" fmla="*/ 26 h 1030"/>
                <a:gd name="T40" fmla="*/ 1414 w 1439"/>
                <a:gd name="T41" fmla="*/ 25 h 1030"/>
                <a:gd name="T42" fmla="*/ 1402 w 1439"/>
                <a:gd name="T43" fmla="*/ 95 h 1030"/>
                <a:gd name="T44" fmla="*/ 709 w 1439"/>
                <a:gd name="T45" fmla="*/ 562 h 1030"/>
                <a:gd name="T46" fmla="*/ 171 w 1439"/>
                <a:gd name="T47" fmla="*/ 921 h 1030"/>
                <a:gd name="T48" fmla="*/ 56 w 1439"/>
                <a:gd name="T49" fmla="*/ 1030 h 1030"/>
                <a:gd name="T50" fmla="*/ 72 w 1439"/>
                <a:gd name="T51" fmla="*/ 984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39" h="1030">
                  <a:moveTo>
                    <a:pt x="72" y="984"/>
                  </a:moveTo>
                  <a:cubicBezTo>
                    <a:pt x="84" y="954"/>
                    <a:pt x="89" y="920"/>
                    <a:pt x="84" y="890"/>
                  </a:cubicBezTo>
                  <a:cubicBezTo>
                    <a:pt x="78" y="853"/>
                    <a:pt x="81" y="843"/>
                    <a:pt x="96" y="843"/>
                  </a:cubicBezTo>
                  <a:cubicBezTo>
                    <a:pt x="123" y="843"/>
                    <a:pt x="142" y="799"/>
                    <a:pt x="128" y="764"/>
                  </a:cubicBezTo>
                  <a:cubicBezTo>
                    <a:pt x="122" y="748"/>
                    <a:pt x="89" y="711"/>
                    <a:pt x="57" y="682"/>
                  </a:cubicBezTo>
                  <a:cubicBezTo>
                    <a:pt x="6" y="639"/>
                    <a:pt x="0" y="629"/>
                    <a:pt x="13" y="612"/>
                  </a:cubicBezTo>
                  <a:cubicBezTo>
                    <a:pt x="41" y="579"/>
                    <a:pt x="109" y="589"/>
                    <a:pt x="196" y="637"/>
                  </a:cubicBezTo>
                  <a:cubicBezTo>
                    <a:pt x="284" y="686"/>
                    <a:pt x="350" y="695"/>
                    <a:pt x="409" y="664"/>
                  </a:cubicBezTo>
                  <a:cubicBezTo>
                    <a:pt x="446" y="645"/>
                    <a:pt x="502" y="580"/>
                    <a:pt x="502" y="555"/>
                  </a:cubicBezTo>
                  <a:cubicBezTo>
                    <a:pt x="502" y="548"/>
                    <a:pt x="533" y="543"/>
                    <a:pt x="575" y="543"/>
                  </a:cubicBezTo>
                  <a:cubicBezTo>
                    <a:pt x="636" y="543"/>
                    <a:pt x="657" y="536"/>
                    <a:pt x="706" y="504"/>
                  </a:cubicBezTo>
                  <a:cubicBezTo>
                    <a:pt x="778" y="456"/>
                    <a:pt x="863" y="362"/>
                    <a:pt x="922" y="266"/>
                  </a:cubicBezTo>
                  <a:cubicBezTo>
                    <a:pt x="946" y="226"/>
                    <a:pt x="970" y="193"/>
                    <a:pt x="972" y="193"/>
                  </a:cubicBezTo>
                  <a:cubicBezTo>
                    <a:pt x="976" y="193"/>
                    <a:pt x="995" y="212"/>
                    <a:pt x="1016" y="236"/>
                  </a:cubicBezTo>
                  <a:cubicBezTo>
                    <a:pt x="1037" y="260"/>
                    <a:pt x="1059" y="280"/>
                    <a:pt x="1066" y="280"/>
                  </a:cubicBezTo>
                  <a:cubicBezTo>
                    <a:pt x="1083" y="280"/>
                    <a:pt x="1079" y="245"/>
                    <a:pt x="1057" y="211"/>
                  </a:cubicBezTo>
                  <a:cubicBezTo>
                    <a:pt x="1043" y="190"/>
                    <a:pt x="1039" y="170"/>
                    <a:pt x="1046" y="146"/>
                  </a:cubicBezTo>
                  <a:cubicBezTo>
                    <a:pt x="1057" y="109"/>
                    <a:pt x="1059" y="95"/>
                    <a:pt x="1062" y="71"/>
                  </a:cubicBezTo>
                  <a:cubicBezTo>
                    <a:pt x="1063" y="62"/>
                    <a:pt x="1078" y="70"/>
                    <a:pt x="1096" y="86"/>
                  </a:cubicBezTo>
                  <a:cubicBezTo>
                    <a:pt x="1150" y="141"/>
                    <a:pt x="1263" y="115"/>
                    <a:pt x="1362" y="26"/>
                  </a:cubicBezTo>
                  <a:cubicBezTo>
                    <a:pt x="1389" y="0"/>
                    <a:pt x="1391" y="0"/>
                    <a:pt x="1414" y="25"/>
                  </a:cubicBezTo>
                  <a:cubicBezTo>
                    <a:pt x="1439" y="49"/>
                    <a:pt x="1439" y="50"/>
                    <a:pt x="1402" y="95"/>
                  </a:cubicBezTo>
                  <a:cubicBezTo>
                    <a:pt x="1304" y="212"/>
                    <a:pt x="1007" y="414"/>
                    <a:pt x="709" y="562"/>
                  </a:cubicBezTo>
                  <a:cubicBezTo>
                    <a:pt x="442" y="698"/>
                    <a:pt x="314" y="781"/>
                    <a:pt x="171" y="921"/>
                  </a:cubicBezTo>
                  <a:cubicBezTo>
                    <a:pt x="109" y="981"/>
                    <a:pt x="57" y="1030"/>
                    <a:pt x="56" y="1030"/>
                  </a:cubicBezTo>
                  <a:cubicBezTo>
                    <a:pt x="54" y="1030"/>
                    <a:pt x="62" y="1009"/>
                    <a:pt x="72" y="984"/>
                  </a:cubicBezTo>
                  <a:close/>
                </a:path>
              </a:pathLst>
            </a:custGeom>
            <a:solidFill>
              <a:srgbClr val="D6D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a:p>
          </p:txBody>
        </p:sp>
        <p:sp>
          <p:nvSpPr>
            <p:cNvPr id="51" name="Freeform 1443">
              <a:extLst>
                <a:ext uri="{FF2B5EF4-FFF2-40B4-BE49-F238E27FC236}">
                  <a16:creationId xmlns:a16="http://schemas.microsoft.com/office/drawing/2014/main" id="{FEFFCBE2-DAE0-4BD4-9C4E-D01D09FE7C74}"/>
                </a:ext>
              </a:extLst>
            </p:cNvPr>
            <p:cNvSpPr>
              <a:spLocks/>
            </p:cNvSpPr>
            <p:nvPr/>
          </p:nvSpPr>
          <p:spPr bwMode="auto">
            <a:xfrm>
              <a:off x="3964" y="2827"/>
              <a:ext cx="25" cy="46"/>
            </a:xfrm>
            <a:custGeom>
              <a:avLst/>
              <a:gdLst>
                <a:gd name="T0" fmla="*/ 22 w 53"/>
                <a:gd name="T1" fmla="*/ 74 h 86"/>
                <a:gd name="T2" fmla="*/ 23 w 53"/>
                <a:gd name="T3" fmla="*/ 0 h 86"/>
                <a:gd name="T4" fmla="*/ 44 w 53"/>
                <a:gd name="T5" fmla="*/ 60 h 86"/>
                <a:gd name="T6" fmla="*/ 22 w 53"/>
                <a:gd name="T7" fmla="*/ 74 h 86"/>
              </a:gdLst>
              <a:ahLst/>
              <a:cxnLst>
                <a:cxn ang="0">
                  <a:pos x="T0" y="T1"/>
                </a:cxn>
                <a:cxn ang="0">
                  <a:pos x="T2" y="T3"/>
                </a:cxn>
                <a:cxn ang="0">
                  <a:pos x="T4" y="T5"/>
                </a:cxn>
                <a:cxn ang="0">
                  <a:pos x="T6" y="T7"/>
                </a:cxn>
              </a:cxnLst>
              <a:rect l="0" t="0" r="r" b="b"/>
              <a:pathLst>
                <a:path w="53" h="86">
                  <a:moveTo>
                    <a:pt x="22" y="74"/>
                  </a:moveTo>
                  <a:cubicBezTo>
                    <a:pt x="0" y="52"/>
                    <a:pt x="2" y="0"/>
                    <a:pt x="23" y="0"/>
                  </a:cubicBezTo>
                  <a:cubicBezTo>
                    <a:pt x="45" y="0"/>
                    <a:pt x="53" y="24"/>
                    <a:pt x="44" y="60"/>
                  </a:cubicBezTo>
                  <a:cubicBezTo>
                    <a:pt x="38" y="82"/>
                    <a:pt x="34" y="86"/>
                    <a:pt x="22" y="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a:p>
          </p:txBody>
        </p:sp>
        <p:sp>
          <p:nvSpPr>
            <p:cNvPr id="52" name="Freeform 1444">
              <a:extLst>
                <a:ext uri="{FF2B5EF4-FFF2-40B4-BE49-F238E27FC236}">
                  <a16:creationId xmlns:a16="http://schemas.microsoft.com/office/drawing/2014/main" id="{A4B1AF55-354A-468F-8309-6C4092BE4BEC}"/>
                </a:ext>
              </a:extLst>
            </p:cNvPr>
            <p:cNvSpPr>
              <a:spLocks/>
            </p:cNvSpPr>
            <p:nvPr/>
          </p:nvSpPr>
          <p:spPr bwMode="auto">
            <a:xfrm>
              <a:off x="3342" y="1708"/>
              <a:ext cx="1327" cy="1442"/>
            </a:xfrm>
            <a:custGeom>
              <a:avLst/>
              <a:gdLst>
                <a:gd name="T0" fmla="*/ 279 w 2763"/>
                <a:gd name="T1" fmla="*/ 2454 h 2675"/>
                <a:gd name="T2" fmla="*/ 257 w 2763"/>
                <a:gd name="T3" fmla="*/ 2271 h 2675"/>
                <a:gd name="T4" fmla="*/ 148 w 2763"/>
                <a:gd name="T5" fmla="*/ 2129 h 2675"/>
                <a:gd name="T6" fmla="*/ 63 w 2763"/>
                <a:gd name="T7" fmla="*/ 1860 h 2675"/>
                <a:gd name="T8" fmla="*/ 381 w 2763"/>
                <a:gd name="T9" fmla="*/ 1550 h 2675"/>
                <a:gd name="T10" fmla="*/ 400 w 2763"/>
                <a:gd name="T11" fmla="*/ 1466 h 2675"/>
                <a:gd name="T12" fmla="*/ 297 w 2763"/>
                <a:gd name="T13" fmla="*/ 1239 h 2675"/>
                <a:gd name="T14" fmla="*/ 250 w 2763"/>
                <a:gd name="T15" fmla="*/ 1056 h 2675"/>
                <a:gd name="T16" fmla="*/ 350 w 2763"/>
                <a:gd name="T17" fmla="*/ 901 h 2675"/>
                <a:gd name="T18" fmla="*/ 513 w 2763"/>
                <a:gd name="T19" fmla="*/ 860 h 2675"/>
                <a:gd name="T20" fmla="*/ 220 w 2763"/>
                <a:gd name="T21" fmla="*/ 707 h 2675"/>
                <a:gd name="T22" fmla="*/ 203 w 2763"/>
                <a:gd name="T23" fmla="*/ 409 h 2675"/>
                <a:gd name="T24" fmla="*/ 163 w 2763"/>
                <a:gd name="T25" fmla="*/ 271 h 2675"/>
                <a:gd name="T26" fmla="*/ 333 w 2763"/>
                <a:gd name="T27" fmla="*/ 190 h 2675"/>
                <a:gd name="T28" fmla="*/ 472 w 2763"/>
                <a:gd name="T29" fmla="*/ 248 h 2675"/>
                <a:gd name="T30" fmla="*/ 728 w 2763"/>
                <a:gd name="T31" fmla="*/ 481 h 2675"/>
                <a:gd name="T32" fmla="*/ 1014 w 2763"/>
                <a:gd name="T33" fmla="*/ 505 h 2675"/>
                <a:gd name="T34" fmla="*/ 1134 w 2763"/>
                <a:gd name="T35" fmla="*/ 343 h 2675"/>
                <a:gd name="T36" fmla="*/ 1490 w 2763"/>
                <a:gd name="T37" fmla="*/ 291 h 2675"/>
                <a:gd name="T38" fmla="*/ 1668 w 2763"/>
                <a:gd name="T39" fmla="*/ 219 h 2675"/>
                <a:gd name="T40" fmla="*/ 1800 w 2763"/>
                <a:gd name="T41" fmla="*/ 138 h 2675"/>
                <a:gd name="T42" fmla="*/ 1920 w 2763"/>
                <a:gd name="T43" fmla="*/ 132 h 2675"/>
                <a:gd name="T44" fmla="*/ 2179 w 2763"/>
                <a:gd name="T45" fmla="*/ 25 h 2675"/>
                <a:gd name="T46" fmla="*/ 2428 w 2763"/>
                <a:gd name="T47" fmla="*/ 0 h 2675"/>
                <a:gd name="T48" fmla="*/ 2548 w 2763"/>
                <a:gd name="T49" fmla="*/ 119 h 2675"/>
                <a:gd name="T50" fmla="*/ 2519 w 2763"/>
                <a:gd name="T51" fmla="*/ 406 h 2675"/>
                <a:gd name="T52" fmla="*/ 2664 w 2763"/>
                <a:gd name="T53" fmla="*/ 575 h 2675"/>
                <a:gd name="T54" fmla="*/ 2712 w 2763"/>
                <a:gd name="T55" fmla="*/ 784 h 2675"/>
                <a:gd name="T56" fmla="*/ 2733 w 2763"/>
                <a:gd name="T57" fmla="*/ 1010 h 2675"/>
                <a:gd name="T58" fmla="*/ 2597 w 2763"/>
                <a:gd name="T59" fmla="*/ 1315 h 2675"/>
                <a:gd name="T60" fmla="*/ 2407 w 2763"/>
                <a:gd name="T61" fmla="*/ 1274 h 2675"/>
                <a:gd name="T62" fmla="*/ 2274 w 2763"/>
                <a:gd name="T63" fmla="*/ 1161 h 2675"/>
                <a:gd name="T64" fmla="*/ 2124 w 2763"/>
                <a:gd name="T65" fmla="*/ 1107 h 2675"/>
                <a:gd name="T66" fmla="*/ 1893 w 2763"/>
                <a:gd name="T67" fmla="*/ 1189 h 2675"/>
                <a:gd name="T68" fmla="*/ 1925 w 2763"/>
                <a:gd name="T69" fmla="*/ 1489 h 2675"/>
                <a:gd name="T70" fmla="*/ 1939 w 2763"/>
                <a:gd name="T71" fmla="*/ 1946 h 2675"/>
                <a:gd name="T72" fmla="*/ 1907 w 2763"/>
                <a:gd name="T73" fmla="*/ 2181 h 2675"/>
                <a:gd name="T74" fmla="*/ 1775 w 2763"/>
                <a:gd name="T75" fmla="*/ 2219 h 2675"/>
                <a:gd name="T76" fmla="*/ 1638 w 2763"/>
                <a:gd name="T77" fmla="*/ 2163 h 2675"/>
                <a:gd name="T78" fmla="*/ 1448 w 2763"/>
                <a:gd name="T79" fmla="*/ 2175 h 2675"/>
                <a:gd name="T80" fmla="*/ 1309 w 2763"/>
                <a:gd name="T81" fmla="*/ 2044 h 2675"/>
                <a:gd name="T82" fmla="*/ 1199 w 2763"/>
                <a:gd name="T83" fmla="*/ 2070 h 2675"/>
                <a:gd name="T84" fmla="*/ 1057 w 2763"/>
                <a:gd name="T85" fmla="*/ 2099 h 2675"/>
                <a:gd name="T86" fmla="*/ 875 w 2763"/>
                <a:gd name="T87" fmla="*/ 2100 h 2675"/>
                <a:gd name="T88" fmla="*/ 787 w 2763"/>
                <a:gd name="T89" fmla="*/ 2143 h 2675"/>
                <a:gd name="T90" fmla="*/ 695 w 2763"/>
                <a:gd name="T91" fmla="*/ 2506 h 2675"/>
                <a:gd name="T92" fmla="*/ 540 w 2763"/>
                <a:gd name="T93" fmla="*/ 2674 h 2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763" h="2675">
                  <a:moveTo>
                    <a:pt x="442" y="2636"/>
                  </a:moveTo>
                  <a:cubicBezTo>
                    <a:pt x="412" y="2615"/>
                    <a:pt x="368" y="2568"/>
                    <a:pt x="343" y="2530"/>
                  </a:cubicBezTo>
                  <a:cubicBezTo>
                    <a:pt x="317" y="2491"/>
                    <a:pt x="289" y="2457"/>
                    <a:pt x="279" y="2454"/>
                  </a:cubicBezTo>
                  <a:cubicBezTo>
                    <a:pt x="270" y="2450"/>
                    <a:pt x="263" y="2432"/>
                    <a:pt x="263" y="2415"/>
                  </a:cubicBezTo>
                  <a:cubicBezTo>
                    <a:pt x="263" y="2398"/>
                    <a:pt x="254" y="2373"/>
                    <a:pt x="243" y="2361"/>
                  </a:cubicBezTo>
                  <a:cubicBezTo>
                    <a:pt x="223" y="2340"/>
                    <a:pt x="224" y="2334"/>
                    <a:pt x="257" y="2271"/>
                  </a:cubicBezTo>
                  <a:cubicBezTo>
                    <a:pt x="284" y="2219"/>
                    <a:pt x="290" y="2196"/>
                    <a:pt x="283" y="2161"/>
                  </a:cubicBezTo>
                  <a:cubicBezTo>
                    <a:pt x="270" y="2089"/>
                    <a:pt x="188" y="2031"/>
                    <a:pt x="188" y="2095"/>
                  </a:cubicBezTo>
                  <a:cubicBezTo>
                    <a:pt x="188" y="2104"/>
                    <a:pt x="169" y="2120"/>
                    <a:pt x="148" y="2129"/>
                  </a:cubicBezTo>
                  <a:cubicBezTo>
                    <a:pt x="74" y="2160"/>
                    <a:pt x="0" y="2100"/>
                    <a:pt x="0" y="2013"/>
                  </a:cubicBezTo>
                  <a:cubicBezTo>
                    <a:pt x="0" y="2000"/>
                    <a:pt x="14" y="1965"/>
                    <a:pt x="32" y="1936"/>
                  </a:cubicBezTo>
                  <a:cubicBezTo>
                    <a:pt x="49" y="1906"/>
                    <a:pt x="63" y="1871"/>
                    <a:pt x="63" y="1860"/>
                  </a:cubicBezTo>
                  <a:cubicBezTo>
                    <a:pt x="63" y="1838"/>
                    <a:pt x="133" y="1750"/>
                    <a:pt x="152" y="1750"/>
                  </a:cubicBezTo>
                  <a:cubicBezTo>
                    <a:pt x="158" y="1750"/>
                    <a:pt x="187" y="1724"/>
                    <a:pt x="215" y="1691"/>
                  </a:cubicBezTo>
                  <a:cubicBezTo>
                    <a:pt x="332" y="1565"/>
                    <a:pt x="348" y="1550"/>
                    <a:pt x="381" y="1550"/>
                  </a:cubicBezTo>
                  <a:cubicBezTo>
                    <a:pt x="400" y="1550"/>
                    <a:pt x="413" y="1543"/>
                    <a:pt x="413" y="1532"/>
                  </a:cubicBezTo>
                  <a:cubicBezTo>
                    <a:pt x="413" y="1523"/>
                    <a:pt x="417" y="1505"/>
                    <a:pt x="420" y="1494"/>
                  </a:cubicBezTo>
                  <a:cubicBezTo>
                    <a:pt x="427" y="1480"/>
                    <a:pt x="420" y="1471"/>
                    <a:pt x="400" y="1466"/>
                  </a:cubicBezTo>
                  <a:cubicBezTo>
                    <a:pt x="375" y="1460"/>
                    <a:pt x="373" y="1454"/>
                    <a:pt x="381" y="1399"/>
                  </a:cubicBezTo>
                  <a:cubicBezTo>
                    <a:pt x="389" y="1338"/>
                    <a:pt x="378" y="1316"/>
                    <a:pt x="327" y="1288"/>
                  </a:cubicBezTo>
                  <a:cubicBezTo>
                    <a:pt x="314" y="1281"/>
                    <a:pt x="300" y="1259"/>
                    <a:pt x="297" y="1239"/>
                  </a:cubicBezTo>
                  <a:cubicBezTo>
                    <a:pt x="290" y="1213"/>
                    <a:pt x="279" y="1199"/>
                    <a:pt x="258" y="1193"/>
                  </a:cubicBezTo>
                  <a:cubicBezTo>
                    <a:pt x="242" y="1189"/>
                    <a:pt x="224" y="1177"/>
                    <a:pt x="220" y="1169"/>
                  </a:cubicBezTo>
                  <a:cubicBezTo>
                    <a:pt x="213" y="1148"/>
                    <a:pt x="234" y="1066"/>
                    <a:pt x="250" y="1056"/>
                  </a:cubicBezTo>
                  <a:cubicBezTo>
                    <a:pt x="258" y="1051"/>
                    <a:pt x="263" y="1038"/>
                    <a:pt x="263" y="1024"/>
                  </a:cubicBezTo>
                  <a:cubicBezTo>
                    <a:pt x="263" y="1009"/>
                    <a:pt x="272" y="1000"/>
                    <a:pt x="286" y="1000"/>
                  </a:cubicBezTo>
                  <a:cubicBezTo>
                    <a:pt x="311" y="1000"/>
                    <a:pt x="350" y="940"/>
                    <a:pt x="350" y="901"/>
                  </a:cubicBezTo>
                  <a:cubicBezTo>
                    <a:pt x="350" y="881"/>
                    <a:pt x="358" y="875"/>
                    <a:pt x="386" y="875"/>
                  </a:cubicBezTo>
                  <a:cubicBezTo>
                    <a:pt x="404" y="875"/>
                    <a:pt x="427" y="880"/>
                    <a:pt x="436" y="886"/>
                  </a:cubicBezTo>
                  <a:cubicBezTo>
                    <a:pt x="453" y="896"/>
                    <a:pt x="513" y="876"/>
                    <a:pt x="513" y="860"/>
                  </a:cubicBezTo>
                  <a:cubicBezTo>
                    <a:pt x="513" y="856"/>
                    <a:pt x="483" y="835"/>
                    <a:pt x="448" y="815"/>
                  </a:cubicBezTo>
                  <a:cubicBezTo>
                    <a:pt x="412" y="795"/>
                    <a:pt x="356" y="764"/>
                    <a:pt x="323" y="745"/>
                  </a:cubicBezTo>
                  <a:cubicBezTo>
                    <a:pt x="292" y="726"/>
                    <a:pt x="245" y="710"/>
                    <a:pt x="220" y="707"/>
                  </a:cubicBezTo>
                  <a:cubicBezTo>
                    <a:pt x="154" y="702"/>
                    <a:pt x="144" y="686"/>
                    <a:pt x="175" y="634"/>
                  </a:cubicBezTo>
                  <a:cubicBezTo>
                    <a:pt x="203" y="588"/>
                    <a:pt x="203" y="569"/>
                    <a:pt x="181" y="449"/>
                  </a:cubicBezTo>
                  <a:cubicBezTo>
                    <a:pt x="175" y="423"/>
                    <a:pt x="181" y="414"/>
                    <a:pt x="203" y="409"/>
                  </a:cubicBezTo>
                  <a:lnTo>
                    <a:pt x="231" y="401"/>
                  </a:lnTo>
                  <a:lnTo>
                    <a:pt x="197" y="365"/>
                  </a:lnTo>
                  <a:cubicBezTo>
                    <a:pt x="169" y="338"/>
                    <a:pt x="163" y="318"/>
                    <a:pt x="163" y="271"/>
                  </a:cubicBezTo>
                  <a:cubicBezTo>
                    <a:pt x="163" y="235"/>
                    <a:pt x="158" y="213"/>
                    <a:pt x="148" y="213"/>
                  </a:cubicBezTo>
                  <a:cubicBezTo>
                    <a:pt x="140" y="213"/>
                    <a:pt x="138" y="209"/>
                    <a:pt x="142" y="204"/>
                  </a:cubicBezTo>
                  <a:cubicBezTo>
                    <a:pt x="158" y="188"/>
                    <a:pt x="324" y="176"/>
                    <a:pt x="333" y="190"/>
                  </a:cubicBezTo>
                  <a:cubicBezTo>
                    <a:pt x="337" y="195"/>
                    <a:pt x="352" y="200"/>
                    <a:pt x="365" y="200"/>
                  </a:cubicBezTo>
                  <a:cubicBezTo>
                    <a:pt x="379" y="200"/>
                    <a:pt x="404" y="215"/>
                    <a:pt x="420" y="234"/>
                  </a:cubicBezTo>
                  <a:cubicBezTo>
                    <a:pt x="447" y="265"/>
                    <a:pt x="450" y="266"/>
                    <a:pt x="472" y="248"/>
                  </a:cubicBezTo>
                  <a:cubicBezTo>
                    <a:pt x="513" y="213"/>
                    <a:pt x="561" y="210"/>
                    <a:pt x="620" y="239"/>
                  </a:cubicBezTo>
                  <a:cubicBezTo>
                    <a:pt x="704" y="281"/>
                    <a:pt x="717" y="301"/>
                    <a:pt x="720" y="395"/>
                  </a:cubicBezTo>
                  <a:cubicBezTo>
                    <a:pt x="722" y="440"/>
                    <a:pt x="725" y="479"/>
                    <a:pt x="728" y="481"/>
                  </a:cubicBezTo>
                  <a:cubicBezTo>
                    <a:pt x="731" y="485"/>
                    <a:pt x="765" y="490"/>
                    <a:pt x="806" y="493"/>
                  </a:cubicBezTo>
                  <a:cubicBezTo>
                    <a:pt x="862" y="498"/>
                    <a:pt x="887" y="506"/>
                    <a:pt x="912" y="531"/>
                  </a:cubicBezTo>
                  <a:cubicBezTo>
                    <a:pt x="959" y="576"/>
                    <a:pt x="981" y="570"/>
                    <a:pt x="1014" y="505"/>
                  </a:cubicBezTo>
                  <a:cubicBezTo>
                    <a:pt x="1031" y="473"/>
                    <a:pt x="1050" y="444"/>
                    <a:pt x="1059" y="441"/>
                  </a:cubicBezTo>
                  <a:cubicBezTo>
                    <a:pt x="1068" y="438"/>
                    <a:pt x="1075" y="425"/>
                    <a:pt x="1075" y="414"/>
                  </a:cubicBezTo>
                  <a:cubicBezTo>
                    <a:pt x="1077" y="385"/>
                    <a:pt x="1109" y="346"/>
                    <a:pt x="1134" y="343"/>
                  </a:cubicBezTo>
                  <a:cubicBezTo>
                    <a:pt x="1269" y="325"/>
                    <a:pt x="1318" y="326"/>
                    <a:pt x="1339" y="345"/>
                  </a:cubicBezTo>
                  <a:cubicBezTo>
                    <a:pt x="1356" y="359"/>
                    <a:pt x="1377" y="364"/>
                    <a:pt x="1413" y="359"/>
                  </a:cubicBezTo>
                  <a:cubicBezTo>
                    <a:pt x="1475" y="351"/>
                    <a:pt x="1492" y="339"/>
                    <a:pt x="1490" y="291"/>
                  </a:cubicBezTo>
                  <a:cubicBezTo>
                    <a:pt x="1490" y="234"/>
                    <a:pt x="1507" y="218"/>
                    <a:pt x="1564" y="214"/>
                  </a:cubicBezTo>
                  <a:cubicBezTo>
                    <a:pt x="1594" y="213"/>
                    <a:pt x="1620" y="209"/>
                    <a:pt x="1623" y="206"/>
                  </a:cubicBezTo>
                  <a:cubicBezTo>
                    <a:pt x="1625" y="204"/>
                    <a:pt x="1645" y="210"/>
                    <a:pt x="1668" y="219"/>
                  </a:cubicBezTo>
                  <a:cubicBezTo>
                    <a:pt x="1712" y="238"/>
                    <a:pt x="1738" y="226"/>
                    <a:pt x="1738" y="191"/>
                  </a:cubicBezTo>
                  <a:cubicBezTo>
                    <a:pt x="1738" y="181"/>
                    <a:pt x="1752" y="169"/>
                    <a:pt x="1769" y="163"/>
                  </a:cubicBezTo>
                  <a:cubicBezTo>
                    <a:pt x="1787" y="156"/>
                    <a:pt x="1800" y="145"/>
                    <a:pt x="1800" y="138"/>
                  </a:cubicBezTo>
                  <a:cubicBezTo>
                    <a:pt x="1800" y="131"/>
                    <a:pt x="1812" y="125"/>
                    <a:pt x="1825" y="125"/>
                  </a:cubicBezTo>
                  <a:cubicBezTo>
                    <a:pt x="1839" y="125"/>
                    <a:pt x="1850" y="131"/>
                    <a:pt x="1850" y="138"/>
                  </a:cubicBezTo>
                  <a:cubicBezTo>
                    <a:pt x="1850" y="156"/>
                    <a:pt x="1890" y="152"/>
                    <a:pt x="1920" y="132"/>
                  </a:cubicBezTo>
                  <a:cubicBezTo>
                    <a:pt x="1934" y="123"/>
                    <a:pt x="1968" y="110"/>
                    <a:pt x="1995" y="105"/>
                  </a:cubicBezTo>
                  <a:cubicBezTo>
                    <a:pt x="2052" y="95"/>
                    <a:pt x="2138" y="52"/>
                    <a:pt x="2138" y="36"/>
                  </a:cubicBezTo>
                  <a:cubicBezTo>
                    <a:pt x="2138" y="30"/>
                    <a:pt x="2157" y="25"/>
                    <a:pt x="2179" y="25"/>
                  </a:cubicBezTo>
                  <a:cubicBezTo>
                    <a:pt x="2208" y="25"/>
                    <a:pt x="2231" y="35"/>
                    <a:pt x="2250" y="56"/>
                  </a:cubicBezTo>
                  <a:cubicBezTo>
                    <a:pt x="2290" y="99"/>
                    <a:pt x="2328" y="93"/>
                    <a:pt x="2344" y="41"/>
                  </a:cubicBezTo>
                  <a:cubicBezTo>
                    <a:pt x="2356" y="1"/>
                    <a:pt x="2357" y="0"/>
                    <a:pt x="2428" y="0"/>
                  </a:cubicBezTo>
                  <a:lnTo>
                    <a:pt x="2500" y="0"/>
                  </a:lnTo>
                  <a:lnTo>
                    <a:pt x="2500" y="48"/>
                  </a:lnTo>
                  <a:cubicBezTo>
                    <a:pt x="2500" y="89"/>
                    <a:pt x="2506" y="96"/>
                    <a:pt x="2548" y="119"/>
                  </a:cubicBezTo>
                  <a:cubicBezTo>
                    <a:pt x="2599" y="146"/>
                    <a:pt x="2603" y="165"/>
                    <a:pt x="2589" y="294"/>
                  </a:cubicBezTo>
                  <a:cubicBezTo>
                    <a:pt x="2583" y="346"/>
                    <a:pt x="2577" y="356"/>
                    <a:pt x="2550" y="363"/>
                  </a:cubicBezTo>
                  <a:cubicBezTo>
                    <a:pt x="2525" y="369"/>
                    <a:pt x="2519" y="377"/>
                    <a:pt x="2519" y="406"/>
                  </a:cubicBezTo>
                  <a:cubicBezTo>
                    <a:pt x="2519" y="438"/>
                    <a:pt x="2525" y="444"/>
                    <a:pt x="2558" y="450"/>
                  </a:cubicBezTo>
                  <a:cubicBezTo>
                    <a:pt x="2613" y="461"/>
                    <a:pt x="2625" y="473"/>
                    <a:pt x="2625" y="506"/>
                  </a:cubicBezTo>
                  <a:cubicBezTo>
                    <a:pt x="2625" y="551"/>
                    <a:pt x="2638" y="575"/>
                    <a:pt x="2664" y="575"/>
                  </a:cubicBezTo>
                  <a:cubicBezTo>
                    <a:pt x="2684" y="575"/>
                    <a:pt x="2688" y="585"/>
                    <a:pt x="2690" y="654"/>
                  </a:cubicBezTo>
                  <a:lnTo>
                    <a:pt x="2690" y="754"/>
                  </a:lnTo>
                  <a:cubicBezTo>
                    <a:pt x="2689" y="768"/>
                    <a:pt x="2698" y="780"/>
                    <a:pt x="2712" y="784"/>
                  </a:cubicBezTo>
                  <a:cubicBezTo>
                    <a:pt x="2731" y="789"/>
                    <a:pt x="2737" y="804"/>
                    <a:pt x="2742" y="860"/>
                  </a:cubicBezTo>
                  <a:cubicBezTo>
                    <a:pt x="2745" y="900"/>
                    <a:pt x="2752" y="945"/>
                    <a:pt x="2757" y="964"/>
                  </a:cubicBezTo>
                  <a:cubicBezTo>
                    <a:pt x="2763" y="990"/>
                    <a:pt x="2759" y="998"/>
                    <a:pt x="2733" y="1010"/>
                  </a:cubicBezTo>
                  <a:cubicBezTo>
                    <a:pt x="2699" y="1025"/>
                    <a:pt x="2638" y="1111"/>
                    <a:pt x="2638" y="1144"/>
                  </a:cubicBezTo>
                  <a:cubicBezTo>
                    <a:pt x="2638" y="1155"/>
                    <a:pt x="2627" y="1179"/>
                    <a:pt x="2612" y="1199"/>
                  </a:cubicBezTo>
                  <a:cubicBezTo>
                    <a:pt x="2581" y="1241"/>
                    <a:pt x="2573" y="1295"/>
                    <a:pt x="2597" y="1315"/>
                  </a:cubicBezTo>
                  <a:cubicBezTo>
                    <a:pt x="2611" y="1326"/>
                    <a:pt x="2611" y="1331"/>
                    <a:pt x="2598" y="1339"/>
                  </a:cubicBezTo>
                  <a:cubicBezTo>
                    <a:pt x="2565" y="1360"/>
                    <a:pt x="2511" y="1350"/>
                    <a:pt x="2487" y="1320"/>
                  </a:cubicBezTo>
                  <a:cubicBezTo>
                    <a:pt x="2474" y="1304"/>
                    <a:pt x="2438" y="1282"/>
                    <a:pt x="2407" y="1274"/>
                  </a:cubicBezTo>
                  <a:cubicBezTo>
                    <a:pt x="2356" y="1259"/>
                    <a:pt x="2350" y="1254"/>
                    <a:pt x="2357" y="1227"/>
                  </a:cubicBezTo>
                  <a:cubicBezTo>
                    <a:pt x="2363" y="1204"/>
                    <a:pt x="2358" y="1199"/>
                    <a:pt x="2325" y="1191"/>
                  </a:cubicBezTo>
                  <a:cubicBezTo>
                    <a:pt x="2304" y="1188"/>
                    <a:pt x="2282" y="1174"/>
                    <a:pt x="2274" y="1161"/>
                  </a:cubicBezTo>
                  <a:cubicBezTo>
                    <a:pt x="2268" y="1148"/>
                    <a:pt x="2252" y="1138"/>
                    <a:pt x="2238" y="1138"/>
                  </a:cubicBezTo>
                  <a:cubicBezTo>
                    <a:pt x="2225" y="1138"/>
                    <a:pt x="2209" y="1130"/>
                    <a:pt x="2204" y="1121"/>
                  </a:cubicBezTo>
                  <a:cubicBezTo>
                    <a:pt x="2189" y="1095"/>
                    <a:pt x="2140" y="1088"/>
                    <a:pt x="2124" y="1107"/>
                  </a:cubicBezTo>
                  <a:cubicBezTo>
                    <a:pt x="2115" y="1118"/>
                    <a:pt x="2086" y="1125"/>
                    <a:pt x="2049" y="1125"/>
                  </a:cubicBezTo>
                  <a:cubicBezTo>
                    <a:pt x="2003" y="1125"/>
                    <a:pt x="1986" y="1131"/>
                    <a:pt x="1970" y="1151"/>
                  </a:cubicBezTo>
                  <a:cubicBezTo>
                    <a:pt x="1959" y="1168"/>
                    <a:pt x="1931" y="1182"/>
                    <a:pt x="1893" y="1189"/>
                  </a:cubicBezTo>
                  <a:cubicBezTo>
                    <a:pt x="1802" y="1206"/>
                    <a:pt x="1792" y="1220"/>
                    <a:pt x="1844" y="1269"/>
                  </a:cubicBezTo>
                  <a:cubicBezTo>
                    <a:pt x="1887" y="1310"/>
                    <a:pt x="1888" y="1311"/>
                    <a:pt x="1875" y="1373"/>
                  </a:cubicBezTo>
                  <a:cubicBezTo>
                    <a:pt x="1858" y="1466"/>
                    <a:pt x="1870" y="1494"/>
                    <a:pt x="1925" y="1489"/>
                  </a:cubicBezTo>
                  <a:cubicBezTo>
                    <a:pt x="1942" y="1488"/>
                    <a:pt x="1943" y="1502"/>
                    <a:pt x="1934" y="1590"/>
                  </a:cubicBezTo>
                  <a:cubicBezTo>
                    <a:pt x="1925" y="1684"/>
                    <a:pt x="1924" y="1726"/>
                    <a:pt x="1925" y="1880"/>
                  </a:cubicBezTo>
                  <a:cubicBezTo>
                    <a:pt x="1925" y="1907"/>
                    <a:pt x="1932" y="1936"/>
                    <a:pt x="1939" y="1946"/>
                  </a:cubicBezTo>
                  <a:cubicBezTo>
                    <a:pt x="1950" y="1959"/>
                    <a:pt x="1949" y="1969"/>
                    <a:pt x="1933" y="1985"/>
                  </a:cubicBezTo>
                  <a:cubicBezTo>
                    <a:pt x="1906" y="2016"/>
                    <a:pt x="1895" y="2079"/>
                    <a:pt x="1912" y="2110"/>
                  </a:cubicBezTo>
                  <a:cubicBezTo>
                    <a:pt x="1922" y="2129"/>
                    <a:pt x="1920" y="2146"/>
                    <a:pt x="1907" y="2181"/>
                  </a:cubicBezTo>
                  <a:cubicBezTo>
                    <a:pt x="1894" y="2210"/>
                    <a:pt x="1890" y="2243"/>
                    <a:pt x="1895" y="2270"/>
                  </a:cubicBezTo>
                  <a:cubicBezTo>
                    <a:pt x="1903" y="2309"/>
                    <a:pt x="1900" y="2313"/>
                    <a:pt x="1872" y="2313"/>
                  </a:cubicBezTo>
                  <a:cubicBezTo>
                    <a:pt x="1839" y="2313"/>
                    <a:pt x="1775" y="2251"/>
                    <a:pt x="1775" y="2219"/>
                  </a:cubicBezTo>
                  <a:cubicBezTo>
                    <a:pt x="1775" y="2210"/>
                    <a:pt x="1759" y="2185"/>
                    <a:pt x="1739" y="2164"/>
                  </a:cubicBezTo>
                  <a:cubicBezTo>
                    <a:pt x="1708" y="2130"/>
                    <a:pt x="1702" y="2127"/>
                    <a:pt x="1681" y="2144"/>
                  </a:cubicBezTo>
                  <a:cubicBezTo>
                    <a:pt x="1667" y="2154"/>
                    <a:pt x="1648" y="2163"/>
                    <a:pt x="1638" y="2163"/>
                  </a:cubicBezTo>
                  <a:cubicBezTo>
                    <a:pt x="1628" y="2163"/>
                    <a:pt x="1603" y="2171"/>
                    <a:pt x="1583" y="2181"/>
                  </a:cubicBezTo>
                  <a:cubicBezTo>
                    <a:pt x="1558" y="2195"/>
                    <a:pt x="1542" y="2196"/>
                    <a:pt x="1533" y="2188"/>
                  </a:cubicBezTo>
                  <a:cubicBezTo>
                    <a:pt x="1527" y="2181"/>
                    <a:pt x="1488" y="2175"/>
                    <a:pt x="1448" y="2175"/>
                  </a:cubicBezTo>
                  <a:lnTo>
                    <a:pt x="1375" y="2175"/>
                  </a:lnTo>
                  <a:lnTo>
                    <a:pt x="1375" y="2127"/>
                  </a:lnTo>
                  <a:cubicBezTo>
                    <a:pt x="1375" y="2063"/>
                    <a:pt x="1353" y="2034"/>
                    <a:pt x="1309" y="2044"/>
                  </a:cubicBezTo>
                  <a:cubicBezTo>
                    <a:pt x="1278" y="2052"/>
                    <a:pt x="1275" y="2057"/>
                    <a:pt x="1275" y="2114"/>
                  </a:cubicBezTo>
                  <a:cubicBezTo>
                    <a:pt x="1275" y="2190"/>
                    <a:pt x="1247" y="2198"/>
                    <a:pt x="1225" y="2129"/>
                  </a:cubicBezTo>
                  <a:cubicBezTo>
                    <a:pt x="1217" y="2102"/>
                    <a:pt x="1206" y="2076"/>
                    <a:pt x="1199" y="2070"/>
                  </a:cubicBezTo>
                  <a:cubicBezTo>
                    <a:pt x="1193" y="2063"/>
                    <a:pt x="1188" y="2045"/>
                    <a:pt x="1188" y="2030"/>
                  </a:cubicBezTo>
                  <a:cubicBezTo>
                    <a:pt x="1188" y="1994"/>
                    <a:pt x="1149" y="1925"/>
                    <a:pt x="1128" y="1925"/>
                  </a:cubicBezTo>
                  <a:cubicBezTo>
                    <a:pt x="1104" y="1925"/>
                    <a:pt x="1048" y="2063"/>
                    <a:pt x="1057" y="2099"/>
                  </a:cubicBezTo>
                  <a:cubicBezTo>
                    <a:pt x="1064" y="2130"/>
                    <a:pt x="1034" y="2175"/>
                    <a:pt x="1006" y="2175"/>
                  </a:cubicBezTo>
                  <a:cubicBezTo>
                    <a:pt x="970" y="2175"/>
                    <a:pt x="913" y="2131"/>
                    <a:pt x="913" y="2104"/>
                  </a:cubicBezTo>
                  <a:cubicBezTo>
                    <a:pt x="913" y="2069"/>
                    <a:pt x="893" y="2066"/>
                    <a:pt x="875" y="2100"/>
                  </a:cubicBezTo>
                  <a:cubicBezTo>
                    <a:pt x="868" y="2114"/>
                    <a:pt x="852" y="2125"/>
                    <a:pt x="838" y="2125"/>
                  </a:cubicBezTo>
                  <a:cubicBezTo>
                    <a:pt x="825" y="2125"/>
                    <a:pt x="811" y="2131"/>
                    <a:pt x="807" y="2138"/>
                  </a:cubicBezTo>
                  <a:cubicBezTo>
                    <a:pt x="802" y="2145"/>
                    <a:pt x="793" y="2148"/>
                    <a:pt x="787" y="2143"/>
                  </a:cubicBezTo>
                  <a:cubicBezTo>
                    <a:pt x="757" y="2125"/>
                    <a:pt x="740" y="2168"/>
                    <a:pt x="732" y="2289"/>
                  </a:cubicBezTo>
                  <a:cubicBezTo>
                    <a:pt x="728" y="2357"/>
                    <a:pt x="715" y="2429"/>
                    <a:pt x="707" y="2448"/>
                  </a:cubicBezTo>
                  <a:cubicBezTo>
                    <a:pt x="697" y="2465"/>
                    <a:pt x="692" y="2493"/>
                    <a:pt x="695" y="2506"/>
                  </a:cubicBezTo>
                  <a:cubicBezTo>
                    <a:pt x="704" y="2540"/>
                    <a:pt x="673" y="2568"/>
                    <a:pt x="628" y="2569"/>
                  </a:cubicBezTo>
                  <a:cubicBezTo>
                    <a:pt x="598" y="2569"/>
                    <a:pt x="594" y="2574"/>
                    <a:pt x="590" y="2623"/>
                  </a:cubicBezTo>
                  <a:cubicBezTo>
                    <a:pt x="587" y="2674"/>
                    <a:pt x="586" y="2675"/>
                    <a:pt x="540" y="2674"/>
                  </a:cubicBezTo>
                  <a:cubicBezTo>
                    <a:pt x="511" y="2674"/>
                    <a:pt x="475" y="2660"/>
                    <a:pt x="442" y="2636"/>
                  </a:cubicBezTo>
                  <a:close/>
                </a:path>
              </a:pathLst>
            </a:custGeom>
            <a:solidFill>
              <a:srgbClr val="D6DC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34291" tIns="17145" rIns="34291" bIns="17145" numCol="1" anchor="t" anchorCtr="0" compatLnSpc="1">
              <a:prstTxWarp prst="textNoShape">
                <a:avLst/>
              </a:prstTxWarp>
            </a:bodyPr>
            <a:lstStyle/>
            <a:p>
              <a:endParaRPr lang="pt-BR"/>
            </a:p>
          </p:txBody>
        </p:sp>
      </p:grpSp>
      <p:pic>
        <p:nvPicPr>
          <p:cNvPr id="33" name="Graphic 32" descr="Marker with solid fill">
            <a:extLst>
              <a:ext uri="{FF2B5EF4-FFF2-40B4-BE49-F238E27FC236}">
                <a16:creationId xmlns:a16="http://schemas.microsoft.com/office/drawing/2014/main" id="{F10DA380-E976-4392-A7C6-B2FA5315E890}"/>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8098963" y="2709365"/>
            <a:ext cx="465306" cy="465306"/>
          </a:xfrm>
          <a:prstGeom prst="rect">
            <a:avLst/>
          </a:prstGeom>
        </p:spPr>
      </p:pic>
      <p:pic>
        <p:nvPicPr>
          <p:cNvPr id="3" name="Picture 2">
            <a:extLst>
              <a:ext uri="{FF2B5EF4-FFF2-40B4-BE49-F238E27FC236}">
                <a16:creationId xmlns:a16="http://schemas.microsoft.com/office/drawing/2014/main" id="{92E9CC02-5C44-41FA-8A76-ABA81A6C5260}"/>
              </a:ext>
            </a:extLst>
          </p:cNvPr>
          <p:cNvPicPr>
            <a:picLocks noChangeAspect="1"/>
          </p:cNvPicPr>
          <p:nvPr/>
        </p:nvPicPr>
        <p:blipFill>
          <a:blip r:embed="rId4">
            <a:alphaModFix amt="70000"/>
          </a:blip>
          <a:stretch>
            <a:fillRect/>
          </a:stretch>
        </p:blipFill>
        <p:spPr>
          <a:xfrm>
            <a:off x="1162890" y="3866625"/>
            <a:ext cx="3648341" cy="2303922"/>
          </a:xfrm>
          <a:prstGeom prst="rect">
            <a:avLst/>
          </a:prstGeom>
          <a:ln>
            <a:noFill/>
          </a:ln>
          <a:effectLst>
            <a:softEdge rad="112500"/>
          </a:effectLst>
        </p:spPr>
      </p:pic>
    </p:spTree>
    <p:extLst>
      <p:ext uri="{BB962C8B-B14F-4D97-AF65-F5344CB8AC3E}">
        <p14:creationId xmlns:p14="http://schemas.microsoft.com/office/powerpoint/2010/main" val="3708865800"/>
      </p:ext>
    </p:extLst>
  </p:cSld>
  <p:clrMapOvr>
    <a:masterClrMapping/>
  </p:clrMapOvr>
  <p:transition spd="slow" advTm="20">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8" name="Group 207">
            <a:extLst>
              <a:ext uri="{FF2B5EF4-FFF2-40B4-BE49-F238E27FC236}">
                <a16:creationId xmlns:a16="http://schemas.microsoft.com/office/drawing/2014/main" id="{86203B27-E8F9-432B-8F1E-CABD761876F5}"/>
              </a:ext>
            </a:extLst>
          </p:cNvPr>
          <p:cNvGrpSpPr/>
          <p:nvPr/>
        </p:nvGrpSpPr>
        <p:grpSpPr>
          <a:xfrm>
            <a:off x="5492428" y="4591050"/>
            <a:ext cx="3638800" cy="1806051"/>
            <a:chOff x="2317406" y="5815362"/>
            <a:chExt cx="607313" cy="316858"/>
          </a:xfrm>
        </p:grpSpPr>
        <p:sp>
          <p:nvSpPr>
            <p:cNvPr id="209" name="Freeform 23">
              <a:extLst>
                <a:ext uri="{FF2B5EF4-FFF2-40B4-BE49-F238E27FC236}">
                  <a16:creationId xmlns:a16="http://schemas.microsoft.com/office/drawing/2014/main" id="{86795A0F-8C65-4A5A-9D43-22271F95C07C}"/>
                </a:ext>
              </a:extLst>
            </p:cNvPr>
            <p:cNvSpPr>
              <a:spLocks/>
            </p:cNvSpPr>
            <p:nvPr/>
          </p:nvSpPr>
          <p:spPr bwMode="auto">
            <a:xfrm>
              <a:off x="2768845" y="5846025"/>
              <a:ext cx="105620" cy="143098"/>
            </a:xfrm>
            <a:custGeom>
              <a:avLst/>
              <a:gdLst>
                <a:gd name="T0" fmla="*/ 24 w 48"/>
                <a:gd name="T1" fmla="*/ 65 h 65"/>
                <a:gd name="T2" fmla="*/ 48 w 48"/>
                <a:gd name="T3" fmla="*/ 29 h 65"/>
                <a:gd name="T4" fmla="*/ 24 w 48"/>
                <a:gd name="T5" fmla="*/ 0 h 65"/>
                <a:gd name="T6" fmla="*/ 1 w 48"/>
                <a:gd name="T7" fmla="*/ 23 h 65"/>
                <a:gd name="T8" fmla="*/ 29 w 48"/>
                <a:gd name="T9" fmla="*/ 12 h 65"/>
                <a:gd name="T10" fmla="*/ 31 w 48"/>
                <a:gd name="T11" fmla="*/ 16 h 65"/>
                <a:gd name="T12" fmla="*/ 0 w 48"/>
                <a:gd name="T13" fmla="*/ 28 h 65"/>
                <a:gd name="T14" fmla="*/ 0 w 48"/>
                <a:gd name="T15" fmla="*/ 29 h 65"/>
                <a:gd name="T16" fmla="*/ 24 w 48"/>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5">
                  <a:moveTo>
                    <a:pt x="24" y="65"/>
                  </a:moveTo>
                  <a:cubicBezTo>
                    <a:pt x="38" y="65"/>
                    <a:pt x="48" y="50"/>
                    <a:pt x="48" y="29"/>
                  </a:cubicBezTo>
                  <a:cubicBezTo>
                    <a:pt x="48" y="12"/>
                    <a:pt x="38" y="0"/>
                    <a:pt x="24" y="0"/>
                  </a:cubicBezTo>
                  <a:cubicBezTo>
                    <a:pt x="12" y="0"/>
                    <a:pt x="3" y="9"/>
                    <a:pt x="1" y="23"/>
                  </a:cubicBezTo>
                  <a:cubicBezTo>
                    <a:pt x="29" y="12"/>
                    <a:pt x="29" y="12"/>
                    <a:pt x="29" y="12"/>
                  </a:cubicBezTo>
                  <a:cubicBezTo>
                    <a:pt x="31" y="16"/>
                    <a:pt x="31" y="16"/>
                    <a:pt x="31" y="16"/>
                  </a:cubicBezTo>
                  <a:cubicBezTo>
                    <a:pt x="0" y="28"/>
                    <a:pt x="0" y="28"/>
                    <a:pt x="0" y="28"/>
                  </a:cubicBezTo>
                  <a:cubicBezTo>
                    <a:pt x="0" y="28"/>
                    <a:pt x="0" y="29"/>
                    <a:pt x="0" y="29"/>
                  </a:cubicBezTo>
                  <a:cubicBezTo>
                    <a:pt x="0" y="50"/>
                    <a:pt x="11" y="65"/>
                    <a:pt x="24"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210" name="Freeform 24">
              <a:extLst>
                <a:ext uri="{FF2B5EF4-FFF2-40B4-BE49-F238E27FC236}">
                  <a16:creationId xmlns:a16="http://schemas.microsoft.com/office/drawing/2014/main" id="{C5CE68B2-61FE-4DBA-AB1A-965C1BEF4A74}"/>
                </a:ext>
              </a:extLst>
            </p:cNvPr>
            <p:cNvSpPr>
              <a:spLocks/>
            </p:cNvSpPr>
            <p:nvPr/>
          </p:nvSpPr>
          <p:spPr bwMode="auto">
            <a:xfrm>
              <a:off x="2365958" y="5846025"/>
              <a:ext cx="105620" cy="143098"/>
            </a:xfrm>
            <a:custGeom>
              <a:avLst/>
              <a:gdLst>
                <a:gd name="T0" fmla="*/ 24 w 48"/>
                <a:gd name="T1" fmla="*/ 65 h 65"/>
                <a:gd name="T2" fmla="*/ 48 w 48"/>
                <a:gd name="T3" fmla="*/ 29 h 65"/>
                <a:gd name="T4" fmla="*/ 24 w 48"/>
                <a:gd name="T5" fmla="*/ 0 h 65"/>
                <a:gd name="T6" fmla="*/ 1 w 48"/>
                <a:gd name="T7" fmla="*/ 23 h 65"/>
                <a:gd name="T8" fmla="*/ 29 w 48"/>
                <a:gd name="T9" fmla="*/ 12 h 65"/>
                <a:gd name="T10" fmla="*/ 31 w 48"/>
                <a:gd name="T11" fmla="*/ 16 h 65"/>
                <a:gd name="T12" fmla="*/ 1 w 48"/>
                <a:gd name="T13" fmla="*/ 28 h 65"/>
                <a:gd name="T14" fmla="*/ 0 w 48"/>
                <a:gd name="T15" fmla="*/ 29 h 65"/>
                <a:gd name="T16" fmla="*/ 24 w 48"/>
                <a:gd name="T17"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5">
                  <a:moveTo>
                    <a:pt x="24" y="65"/>
                  </a:moveTo>
                  <a:cubicBezTo>
                    <a:pt x="38" y="65"/>
                    <a:pt x="48" y="50"/>
                    <a:pt x="48" y="29"/>
                  </a:cubicBezTo>
                  <a:cubicBezTo>
                    <a:pt x="48" y="12"/>
                    <a:pt x="38" y="0"/>
                    <a:pt x="24" y="0"/>
                  </a:cubicBezTo>
                  <a:cubicBezTo>
                    <a:pt x="12" y="0"/>
                    <a:pt x="3" y="9"/>
                    <a:pt x="1" y="23"/>
                  </a:cubicBezTo>
                  <a:cubicBezTo>
                    <a:pt x="29" y="12"/>
                    <a:pt x="29" y="12"/>
                    <a:pt x="29" y="12"/>
                  </a:cubicBezTo>
                  <a:cubicBezTo>
                    <a:pt x="31" y="16"/>
                    <a:pt x="31" y="16"/>
                    <a:pt x="31" y="16"/>
                  </a:cubicBezTo>
                  <a:cubicBezTo>
                    <a:pt x="1" y="28"/>
                    <a:pt x="1" y="28"/>
                    <a:pt x="1" y="28"/>
                  </a:cubicBezTo>
                  <a:cubicBezTo>
                    <a:pt x="0" y="28"/>
                    <a:pt x="0" y="29"/>
                    <a:pt x="0" y="29"/>
                  </a:cubicBezTo>
                  <a:cubicBezTo>
                    <a:pt x="0" y="50"/>
                    <a:pt x="11" y="65"/>
                    <a:pt x="24" y="6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211" name="Freeform 26">
              <a:extLst>
                <a:ext uri="{FF2B5EF4-FFF2-40B4-BE49-F238E27FC236}">
                  <a16:creationId xmlns:a16="http://schemas.microsoft.com/office/drawing/2014/main" id="{DD5F2A11-11E7-4C21-BB98-315022071A02}"/>
                </a:ext>
              </a:extLst>
            </p:cNvPr>
            <p:cNvSpPr>
              <a:spLocks/>
            </p:cNvSpPr>
            <p:nvPr/>
          </p:nvSpPr>
          <p:spPr bwMode="auto">
            <a:xfrm>
              <a:off x="2563994" y="5815362"/>
              <a:ext cx="127766" cy="173761"/>
            </a:xfrm>
            <a:custGeom>
              <a:avLst/>
              <a:gdLst>
                <a:gd name="T0" fmla="*/ 29 w 58"/>
                <a:gd name="T1" fmla="*/ 79 h 79"/>
                <a:gd name="T2" fmla="*/ 58 w 58"/>
                <a:gd name="T3" fmla="*/ 35 h 79"/>
                <a:gd name="T4" fmla="*/ 29 w 58"/>
                <a:gd name="T5" fmla="*/ 0 h 79"/>
                <a:gd name="T6" fmla="*/ 0 w 58"/>
                <a:gd name="T7" fmla="*/ 32 h 79"/>
                <a:gd name="T8" fmla="*/ 42 w 58"/>
                <a:gd name="T9" fmla="*/ 15 h 79"/>
                <a:gd name="T10" fmla="*/ 44 w 58"/>
                <a:gd name="T11" fmla="*/ 20 h 79"/>
                <a:gd name="T12" fmla="*/ 0 w 58"/>
                <a:gd name="T13" fmla="*/ 37 h 79"/>
                <a:gd name="T14" fmla="*/ 29 w 58"/>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79">
                  <a:moveTo>
                    <a:pt x="29" y="79"/>
                  </a:moveTo>
                  <a:cubicBezTo>
                    <a:pt x="45" y="79"/>
                    <a:pt x="58" y="61"/>
                    <a:pt x="58" y="35"/>
                  </a:cubicBezTo>
                  <a:cubicBezTo>
                    <a:pt x="58" y="14"/>
                    <a:pt x="46" y="0"/>
                    <a:pt x="29" y="0"/>
                  </a:cubicBezTo>
                  <a:cubicBezTo>
                    <a:pt x="12" y="0"/>
                    <a:pt x="1" y="13"/>
                    <a:pt x="0" y="32"/>
                  </a:cubicBezTo>
                  <a:cubicBezTo>
                    <a:pt x="42" y="15"/>
                    <a:pt x="42" y="15"/>
                    <a:pt x="42" y="15"/>
                  </a:cubicBezTo>
                  <a:cubicBezTo>
                    <a:pt x="44" y="20"/>
                    <a:pt x="44" y="20"/>
                    <a:pt x="44" y="20"/>
                  </a:cubicBezTo>
                  <a:cubicBezTo>
                    <a:pt x="0" y="37"/>
                    <a:pt x="0" y="37"/>
                    <a:pt x="0" y="37"/>
                  </a:cubicBezTo>
                  <a:cubicBezTo>
                    <a:pt x="0" y="61"/>
                    <a:pt x="12" y="79"/>
                    <a:pt x="29" y="79"/>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212" name="Freeform 28">
              <a:extLst>
                <a:ext uri="{FF2B5EF4-FFF2-40B4-BE49-F238E27FC236}">
                  <a16:creationId xmlns:a16="http://schemas.microsoft.com/office/drawing/2014/main" id="{C5EB5610-6DA9-4EA4-AC20-2AA97DE7E538}"/>
                </a:ext>
              </a:extLst>
            </p:cNvPr>
            <p:cNvSpPr>
              <a:spLocks/>
            </p:cNvSpPr>
            <p:nvPr/>
          </p:nvSpPr>
          <p:spPr bwMode="auto">
            <a:xfrm>
              <a:off x="2317406" y="5993381"/>
              <a:ext cx="191649" cy="110730"/>
            </a:xfrm>
            <a:custGeom>
              <a:avLst/>
              <a:gdLst>
                <a:gd name="T0" fmla="*/ 71 w 87"/>
                <a:gd name="T1" fmla="*/ 16 h 50"/>
                <a:gd name="T2" fmla="*/ 66 w 87"/>
                <a:gd name="T3" fmla="*/ 13 h 50"/>
                <a:gd name="T4" fmla="*/ 34 w 87"/>
                <a:gd name="T5" fmla="*/ 25 h 50"/>
                <a:gd name="T6" fmla="*/ 32 w 87"/>
                <a:gd name="T7" fmla="*/ 21 h 50"/>
                <a:gd name="T8" fmla="*/ 62 w 87"/>
                <a:gd name="T9" fmla="*/ 10 h 50"/>
                <a:gd name="T10" fmla="*/ 56 w 87"/>
                <a:gd name="T11" fmla="*/ 0 h 50"/>
                <a:gd name="T12" fmla="*/ 46 w 87"/>
                <a:gd name="T13" fmla="*/ 3 h 50"/>
                <a:gd name="T14" fmla="*/ 36 w 87"/>
                <a:gd name="T15" fmla="*/ 0 h 50"/>
                <a:gd name="T16" fmla="*/ 21 w 87"/>
                <a:gd name="T17" fmla="*/ 16 h 50"/>
                <a:gd name="T18" fmla="*/ 0 w 87"/>
                <a:gd name="T19" fmla="*/ 50 h 50"/>
                <a:gd name="T20" fmla="*/ 78 w 87"/>
                <a:gd name="T21" fmla="*/ 50 h 50"/>
                <a:gd name="T22" fmla="*/ 87 w 87"/>
                <a:gd name="T23" fmla="*/ 30 h 50"/>
                <a:gd name="T24" fmla="*/ 71 w 87"/>
                <a:gd name="T2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50">
                  <a:moveTo>
                    <a:pt x="71" y="16"/>
                  </a:moveTo>
                  <a:cubicBezTo>
                    <a:pt x="69" y="15"/>
                    <a:pt x="67" y="14"/>
                    <a:pt x="66" y="13"/>
                  </a:cubicBezTo>
                  <a:cubicBezTo>
                    <a:pt x="34" y="25"/>
                    <a:pt x="34" y="25"/>
                    <a:pt x="34" y="25"/>
                  </a:cubicBezTo>
                  <a:cubicBezTo>
                    <a:pt x="32" y="21"/>
                    <a:pt x="32" y="21"/>
                    <a:pt x="32" y="21"/>
                  </a:cubicBezTo>
                  <a:cubicBezTo>
                    <a:pt x="62" y="10"/>
                    <a:pt x="62" y="10"/>
                    <a:pt x="62" y="10"/>
                  </a:cubicBezTo>
                  <a:cubicBezTo>
                    <a:pt x="59" y="7"/>
                    <a:pt x="57" y="4"/>
                    <a:pt x="56" y="0"/>
                  </a:cubicBezTo>
                  <a:cubicBezTo>
                    <a:pt x="53" y="2"/>
                    <a:pt x="50" y="3"/>
                    <a:pt x="46" y="3"/>
                  </a:cubicBezTo>
                  <a:cubicBezTo>
                    <a:pt x="42" y="3"/>
                    <a:pt x="39" y="2"/>
                    <a:pt x="36" y="0"/>
                  </a:cubicBezTo>
                  <a:cubicBezTo>
                    <a:pt x="34" y="8"/>
                    <a:pt x="28" y="12"/>
                    <a:pt x="21" y="16"/>
                  </a:cubicBezTo>
                  <a:cubicBezTo>
                    <a:pt x="11" y="22"/>
                    <a:pt x="0" y="28"/>
                    <a:pt x="0" y="50"/>
                  </a:cubicBezTo>
                  <a:cubicBezTo>
                    <a:pt x="78" y="50"/>
                    <a:pt x="78" y="50"/>
                    <a:pt x="78" y="50"/>
                  </a:cubicBezTo>
                  <a:cubicBezTo>
                    <a:pt x="80" y="41"/>
                    <a:pt x="83" y="35"/>
                    <a:pt x="87" y="30"/>
                  </a:cubicBezTo>
                  <a:cubicBezTo>
                    <a:pt x="83" y="23"/>
                    <a:pt x="77" y="20"/>
                    <a:pt x="71" y="16"/>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213" name="Freeform 29">
              <a:extLst>
                <a:ext uri="{FF2B5EF4-FFF2-40B4-BE49-F238E27FC236}">
                  <a16:creationId xmlns:a16="http://schemas.microsoft.com/office/drawing/2014/main" id="{4A0F0F95-09C6-4A8E-9E10-66B75D6593F1}"/>
                </a:ext>
              </a:extLst>
            </p:cNvPr>
            <p:cNvSpPr>
              <a:spLocks/>
            </p:cNvSpPr>
            <p:nvPr/>
          </p:nvSpPr>
          <p:spPr bwMode="auto">
            <a:xfrm>
              <a:off x="2495427" y="5998492"/>
              <a:ext cx="248717" cy="133728"/>
            </a:xfrm>
            <a:custGeom>
              <a:avLst/>
              <a:gdLst>
                <a:gd name="T0" fmla="*/ 87 w 113"/>
                <a:gd name="T1" fmla="*/ 19 h 61"/>
                <a:gd name="T2" fmla="*/ 83 w 113"/>
                <a:gd name="T3" fmla="*/ 16 h 61"/>
                <a:gd name="T4" fmla="*/ 38 w 113"/>
                <a:gd name="T5" fmla="*/ 34 h 61"/>
                <a:gd name="T6" fmla="*/ 37 w 113"/>
                <a:gd name="T7" fmla="*/ 29 h 61"/>
                <a:gd name="T8" fmla="*/ 78 w 113"/>
                <a:gd name="T9" fmla="*/ 13 h 61"/>
                <a:gd name="T10" fmla="*/ 69 w 113"/>
                <a:gd name="T11" fmla="*/ 0 h 61"/>
                <a:gd name="T12" fmla="*/ 57 w 113"/>
                <a:gd name="T13" fmla="*/ 3 h 61"/>
                <a:gd name="T14" fmla="*/ 44 w 113"/>
                <a:gd name="T15" fmla="*/ 0 h 61"/>
                <a:gd name="T16" fmla="*/ 26 w 113"/>
                <a:gd name="T17" fmla="*/ 19 h 61"/>
                <a:gd name="T18" fmla="*/ 0 w 113"/>
                <a:gd name="T19" fmla="*/ 61 h 61"/>
                <a:gd name="T20" fmla="*/ 113 w 113"/>
                <a:gd name="T21" fmla="*/ 61 h 61"/>
                <a:gd name="T22" fmla="*/ 87 w 113"/>
                <a:gd name="T23" fmla="*/ 19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3" h="61">
                  <a:moveTo>
                    <a:pt x="87" y="19"/>
                  </a:moveTo>
                  <a:cubicBezTo>
                    <a:pt x="86" y="18"/>
                    <a:pt x="84" y="17"/>
                    <a:pt x="83" y="16"/>
                  </a:cubicBezTo>
                  <a:cubicBezTo>
                    <a:pt x="38" y="34"/>
                    <a:pt x="38" y="34"/>
                    <a:pt x="38" y="34"/>
                  </a:cubicBezTo>
                  <a:cubicBezTo>
                    <a:pt x="37" y="29"/>
                    <a:pt x="37" y="29"/>
                    <a:pt x="37" y="29"/>
                  </a:cubicBezTo>
                  <a:cubicBezTo>
                    <a:pt x="78" y="13"/>
                    <a:pt x="78" y="13"/>
                    <a:pt x="78" y="13"/>
                  </a:cubicBezTo>
                  <a:cubicBezTo>
                    <a:pt x="74" y="10"/>
                    <a:pt x="70" y="6"/>
                    <a:pt x="69" y="0"/>
                  </a:cubicBezTo>
                  <a:cubicBezTo>
                    <a:pt x="66" y="2"/>
                    <a:pt x="61" y="3"/>
                    <a:pt x="57" y="3"/>
                  </a:cubicBezTo>
                  <a:cubicBezTo>
                    <a:pt x="52" y="3"/>
                    <a:pt x="48" y="2"/>
                    <a:pt x="44" y="0"/>
                  </a:cubicBezTo>
                  <a:cubicBezTo>
                    <a:pt x="42" y="10"/>
                    <a:pt x="34" y="14"/>
                    <a:pt x="26" y="19"/>
                  </a:cubicBezTo>
                  <a:cubicBezTo>
                    <a:pt x="14" y="26"/>
                    <a:pt x="1" y="34"/>
                    <a:pt x="0" y="61"/>
                  </a:cubicBezTo>
                  <a:cubicBezTo>
                    <a:pt x="113" y="61"/>
                    <a:pt x="113" y="61"/>
                    <a:pt x="113" y="61"/>
                  </a:cubicBezTo>
                  <a:cubicBezTo>
                    <a:pt x="112" y="34"/>
                    <a:pt x="99" y="26"/>
                    <a:pt x="87" y="19"/>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sp>
          <p:nvSpPr>
            <p:cNvPr id="214" name="Freeform 52">
              <a:extLst>
                <a:ext uri="{FF2B5EF4-FFF2-40B4-BE49-F238E27FC236}">
                  <a16:creationId xmlns:a16="http://schemas.microsoft.com/office/drawing/2014/main" id="{5F812E77-8DCB-4C82-8FD2-E7C4EF1245FF}"/>
                </a:ext>
              </a:extLst>
            </p:cNvPr>
            <p:cNvSpPr>
              <a:spLocks/>
            </p:cNvSpPr>
            <p:nvPr/>
          </p:nvSpPr>
          <p:spPr bwMode="auto">
            <a:xfrm>
              <a:off x="2731367" y="5993381"/>
              <a:ext cx="193352" cy="110730"/>
            </a:xfrm>
            <a:custGeom>
              <a:avLst/>
              <a:gdLst>
                <a:gd name="T0" fmla="*/ 66 w 88"/>
                <a:gd name="T1" fmla="*/ 16 h 50"/>
                <a:gd name="T2" fmla="*/ 61 w 88"/>
                <a:gd name="T3" fmla="*/ 13 h 50"/>
                <a:gd name="T4" fmla="*/ 30 w 88"/>
                <a:gd name="T5" fmla="*/ 25 h 50"/>
                <a:gd name="T6" fmla="*/ 28 w 88"/>
                <a:gd name="T7" fmla="*/ 21 h 50"/>
                <a:gd name="T8" fmla="*/ 57 w 88"/>
                <a:gd name="T9" fmla="*/ 10 h 50"/>
                <a:gd name="T10" fmla="*/ 51 w 88"/>
                <a:gd name="T11" fmla="*/ 0 h 50"/>
                <a:gd name="T12" fmla="*/ 41 w 88"/>
                <a:gd name="T13" fmla="*/ 3 h 50"/>
                <a:gd name="T14" fmla="*/ 31 w 88"/>
                <a:gd name="T15" fmla="*/ 0 h 50"/>
                <a:gd name="T16" fmla="*/ 16 w 88"/>
                <a:gd name="T17" fmla="*/ 16 h 50"/>
                <a:gd name="T18" fmla="*/ 0 w 88"/>
                <a:gd name="T19" fmla="*/ 30 h 50"/>
                <a:gd name="T20" fmla="*/ 9 w 88"/>
                <a:gd name="T21" fmla="*/ 50 h 50"/>
                <a:gd name="T22" fmla="*/ 88 w 88"/>
                <a:gd name="T23" fmla="*/ 50 h 50"/>
                <a:gd name="T24" fmla="*/ 66 w 88"/>
                <a:gd name="T25" fmla="*/ 1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50">
                  <a:moveTo>
                    <a:pt x="66" y="16"/>
                  </a:moveTo>
                  <a:cubicBezTo>
                    <a:pt x="64" y="15"/>
                    <a:pt x="63" y="14"/>
                    <a:pt x="61" y="13"/>
                  </a:cubicBezTo>
                  <a:cubicBezTo>
                    <a:pt x="30" y="25"/>
                    <a:pt x="30" y="25"/>
                    <a:pt x="30" y="25"/>
                  </a:cubicBezTo>
                  <a:cubicBezTo>
                    <a:pt x="28" y="21"/>
                    <a:pt x="28" y="21"/>
                    <a:pt x="28" y="21"/>
                  </a:cubicBezTo>
                  <a:cubicBezTo>
                    <a:pt x="57" y="10"/>
                    <a:pt x="57" y="10"/>
                    <a:pt x="57" y="10"/>
                  </a:cubicBezTo>
                  <a:cubicBezTo>
                    <a:pt x="54" y="7"/>
                    <a:pt x="52" y="4"/>
                    <a:pt x="51" y="0"/>
                  </a:cubicBezTo>
                  <a:cubicBezTo>
                    <a:pt x="48" y="2"/>
                    <a:pt x="45" y="3"/>
                    <a:pt x="41" y="3"/>
                  </a:cubicBezTo>
                  <a:cubicBezTo>
                    <a:pt x="37" y="3"/>
                    <a:pt x="34" y="2"/>
                    <a:pt x="31" y="0"/>
                  </a:cubicBezTo>
                  <a:cubicBezTo>
                    <a:pt x="29" y="8"/>
                    <a:pt x="23" y="12"/>
                    <a:pt x="16" y="16"/>
                  </a:cubicBezTo>
                  <a:cubicBezTo>
                    <a:pt x="10" y="20"/>
                    <a:pt x="4" y="23"/>
                    <a:pt x="0" y="30"/>
                  </a:cubicBezTo>
                  <a:cubicBezTo>
                    <a:pt x="4" y="35"/>
                    <a:pt x="8" y="41"/>
                    <a:pt x="9" y="50"/>
                  </a:cubicBezTo>
                  <a:cubicBezTo>
                    <a:pt x="88" y="50"/>
                    <a:pt x="88" y="50"/>
                    <a:pt x="88" y="50"/>
                  </a:cubicBezTo>
                  <a:cubicBezTo>
                    <a:pt x="87" y="28"/>
                    <a:pt x="76" y="22"/>
                    <a:pt x="66" y="16"/>
                  </a:cubicBezTo>
                  <a:close/>
                </a:path>
              </a:pathLst>
            </a:custGeom>
            <a:solidFill>
              <a:srgbClr val="D2E6F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1" rIns="68580" bIns="34291" numCol="1" anchor="t" anchorCtr="0" compatLnSpc="1">
              <a:prstTxWarp prst="textNoShape">
                <a:avLst/>
              </a:prstTxWarp>
            </a:bodyPr>
            <a:lstStyle/>
            <a:p>
              <a:endParaRPr lang="en-US" sz="1351"/>
            </a:p>
          </p:txBody>
        </p:sp>
      </p:grpSp>
      <p:sp>
        <p:nvSpPr>
          <p:cNvPr id="148" name="Rectangle 147">
            <a:extLst>
              <a:ext uri="{FF2B5EF4-FFF2-40B4-BE49-F238E27FC236}">
                <a16:creationId xmlns:a16="http://schemas.microsoft.com/office/drawing/2014/main" id="{DF1CA1CC-32BB-4312-A3C5-FA0301379739}"/>
              </a:ext>
            </a:extLst>
          </p:cNvPr>
          <p:cNvSpPr/>
          <p:nvPr/>
        </p:nvSpPr>
        <p:spPr>
          <a:xfrm>
            <a:off x="694096" y="1267920"/>
            <a:ext cx="3934751" cy="827406"/>
          </a:xfrm>
          <a:prstGeom prst="rect">
            <a:avLst/>
          </a:prstGeom>
        </p:spPr>
        <p:txBody>
          <a:bodyPr wrap="square">
            <a:spAutoFit/>
          </a:bodyPr>
          <a:lstStyle/>
          <a:p>
            <a:pPr indent="360363" algn="just">
              <a:lnSpc>
                <a:spcPct val="150000"/>
              </a:lnSpc>
            </a:pPr>
            <a:r>
              <a:rPr lang="pt-BR" sz="1100" dirty="0">
                <a:solidFill>
                  <a:schemeClr val="bg2">
                    <a:lumMod val="10000"/>
                  </a:schemeClr>
                </a:solidFill>
                <a:latin typeface="Source Sans Pro Light" panose="020B0403030403020204" pitchFamily="34" charset="0"/>
              </a:rPr>
              <a:t>Apresenta-se a seguir a evolução do quadro funcional da Recuperanda, conforme relação de empregados disponibilizada pela sua administração:</a:t>
            </a:r>
            <a:endParaRPr lang="en-US" sz="1100" dirty="0">
              <a:solidFill>
                <a:schemeClr val="bg2">
                  <a:lumMod val="10000"/>
                </a:schemeClr>
              </a:solidFill>
              <a:latin typeface="Source Sans Pro Light" panose="020B0403030403020204" pitchFamily="34" charset="0"/>
            </a:endParaRPr>
          </a:p>
        </p:txBody>
      </p:sp>
      <p:sp>
        <p:nvSpPr>
          <p:cNvPr id="179" name="Freeform 54">
            <a:extLst>
              <a:ext uri="{FF2B5EF4-FFF2-40B4-BE49-F238E27FC236}">
                <a16:creationId xmlns:a16="http://schemas.microsoft.com/office/drawing/2014/main" id="{7FE797D2-C3F7-4204-BA6A-90C8FDB96818}"/>
              </a:ext>
            </a:extLst>
          </p:cNvPr>
          <p:cNvSpPr>
            <a:spLocks/>
          </p:cNvSpPr>
          <p:nvPr/>
        </p:nvSpPr>
        <p:spPr bwMode="auto">
          <a:xfrm>
            <a:off x="4752055" y="3396300"/>
            <a:ext cx="356719" cy="174306"/>
          </a:xfrm>
          <a:custGeom>
            <a:avLst/>
            <a:gdLst>
              <a:gd name="T0" fmla="*/ 11 w 66"/>
              <a:gd name="T1" fmla="*/ 8 h 32"/>
              <a:gd name="T2" fmla="*/ 17 w 66"/>
              <a:gd name="T3" fmla="*/ 10 h 32"/>
              <a:gd name="T4" fmla="*/ 33 w 66"/>
              <a:gd name="T5" fmla="*/ 0 h 32"/>
              <a:gd name="T6" fmla="*/ 51 w 66"/>
              <a:gd name="T7" fmla="*/ 14 h 32"/>
              <a:gd name="T8" fmla="*/ 57 w 66"/>
              <a:gd name="T9" fmla="*/ 12 h 32"/>
              <a:gd name="T10" fmla="*/ 66 w 66"/>
              <a:gd name="T11" fmla="*/ 22 h 32"/>
              <a:gd name="T12" fmla="*/ 57 w 66"/>
              <a:gd name="T13" fmla="*/ 32 h 32"/>
              <a:gd name="T14" fmla="*/ 11 w 66"/>
              <a:gd name="T15" fmla="*/ 32 h 32"/>
              <a:gd name="T16" fmla="*/ 0 w 66"/>
              <a:gd name="T17" fmla="*/ 20 h 32"/>
              <a:gd name="T18" fmla="*/ 11 w 66"/>
              <a:gd name="T19" fmla="*/ 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32">
                <a:moveTo>
                  <a:pt x="11" y="8"/>
                </a:moveTo>
                <a:cubicBezTo>
                  <a:pt x="13" y="8"/>
                  <a:pt x="15" y="9"/>
                  <a:pt x="17" y="10"/>
                </a:cubicBezTo>
                <a:cubicBezTo>
                  <a:pt x="20" y="4"/>
                  <a:pt x="26" y="0"/>
                  <a:pt x="33" y="0"/>
                </a:cubicBezTo>
                <a:cubicBezTo>
                  <a:pt x="42" y="0"/>
                  <a:pt x="49" y="6"/>
                  <a:pt x="51" y="14"/>
                </a:cubicBezTo>
                <a:cubicBezTo>
                  <a:pt x="52" y="13"/>
                  <a:pt x="54" y="12"/>
                  <a:pt x="57" y="12"/>
                </a:cubicBezTo>
                <a:cubicBezTo>
                  <a:pt x="62" y="12"/>
                  <a:pt x="66" y="17"/>
                  <a:pt x="66" y="22"/>
                </a:cubicBezTo>
                <a:cubicBezTo>
                  <a:pt x="66" y="27"/>
                  <a:pt x="62" y="32"/>
                  <a:pt x="57" y="32"/>
                </a:cubicBezTo>
                <a:cubicBezTo>
                  <a:pt x="11" y="32"/>
                  <a:pt x="11" y="32"/>
                  <a:pt x="11" y="32"/>
                </a:cubicBezTo>
                <a:cubicBezTo>
                  <a:pt x="5" y="32"/>
                  <a:pt x="0" y="27"/>
                  <a:pt x="0" y="20"/>
                </a:cubicBezTo>
                <a:cubicBezTo>
                  <a:pt x="0" y="14"/>
                  <a:pt x="5" y="8"/>
                  <a:pt x="11" y="8"/>
                </a:cubicBezTo>
                <a:close/>
              </a:path>
            </a:pathLst>
          </a:custGeom>
          <a:solidFill>
            <a:schemeClr val="bg1"/>
          </a:solidFill>
          <a:ln w="9525">
            <a:noFill/>
            <a:round/>
            <a:headEnd/>
            <a:tailEnd/>
          </a:ln>
        </p:spPr>
        <p:txBody>
          <a:bodyPr vert="horz" wrap="square" lIns="68580" tIns="34291" rIns="68580" bIns="34291" numCol="1" anchor="t" anchorCtr="0" compatLnSpc="1">
            <a:prstTxWarp prst="textNoShape">
              <a:avLst/>
            </a:prstTxWarp>
          </a:bodyPr>
          <a:lstStyle/>
          <a:p>
            <a:endParaRPr lang="en-US" sz="1351"/>
          </a:p>
        </p:txBody>
      </p:sp>
      <p:sp>
        <p:nvSpPr>
          <p:cNvPr id="216" name="Rectangle 215">
            <a:extLst>
              <a:ext uri="{FF2B5EF4-FFF2-40B4-BE49-F238E27FC236}">
                <a16:creationId xmlns:a16="http://schemas.microsoft.com/office/drawing/2014/main" id="{B0F15A1E-9857-43F0-9787-AFADB2070E38}"/>
              </a:ext>
            </a:extLst>
          </p:cNvPr>
          <p:cNvSpPr/>
          <p:nvPr/>
        </p:nvSpPr>
        <p:spPr>
          <a:xfrm>
            <a:off x="5277155" y="1261583"/>
            <a:ext cx="4069347" cy="3228063"/>
          </a:xfrm>
          <a:prstGeom prst="rect">
            <a:avLst/>
          </a:prstGeom>
        </p:spPr>
        <p:txBody>
          <a:bodyPr wrap="square" numCol="1" spcCol="180000">
            <a:spAutoFit/>
          </a:bodyPr>
          <a:lstStyle/>
          <a:p>
            <a:pPr indent="360363" algn="just" defTabSz="178247">
              <a:lnSpc>
                <a:spcPct val="150000"/>
              </a:lnSpc>
            </a:pPr>
            <a:r>
              <a:rPr lang="pt-BR" sz="1100" dirty="0">
                <a:solidFill>
                  <a:schemeClr val="bg2">
                    <a:lumMod val="10000"/>
                  </a:schemeClr>
                </a:solidFill>
                <a:latin typeface="Source Sans Pro Light" panose="020B0403030403020204" pitchFamily="34" charset="0"/>
              </a:rPr>
              <a:t>Em fevereiro de 2022, o quadro de funcionários da Recuperanda era composto por:</a:t>
            </a:r>
          </a:p>
          <a:p>
            <a:pPr indent="360363" algn="just" defTabSz="178247">
              <a:lnSpc>
                <a:spcPct val="150000"/>
              </a:lnSpc>
            </a:pPr>
            <a:endParaRPr lang="pt-BR" sz="500" dirty="0">
              <a:solidFill>
                <a:schemeClr val="bg2">
                  <a:lumMod val="10000"/>
                </a:schemeClr>
              </a:solidFill>
              <a:latin typeface="Source Sans Pro Light" panose="020B0403030403020204" pitchFamily="34" charset="0"/>
            </a:endParaRPr>
          </a:p>
          <a:p>
            <a:pPr marL="171450" indent="-171450" algn="just" defTabSz="178247">
              <a:lnSpc>
                <a:spcPct val="150000"/>
              </a:lnSpc>
              <a:buFont typeface="Arial" panose="020B0604020202020204" pitchFamily="34" charset="0"/>
              <a:buChar char="•"/>
            </a:pPr>
            <a:r>
              <a:rPr lang="pt-BR" sz="1100" dirty="0">
                <a:solidFill>
                  <a:schemeClr val="bg2">
                    <a:lumMod val="10000"/>
                  </a:schemeClr>
                </a:solidFill>
                <a:latin typeface="Source Sans Pro Light" panose="020B0403030403020204" pitchFamily="34" charset="0"/>
              </a:rPr>
              <a:t>7	Operador de Máquina</a:t>
            </a:r>
          </a:p>
          <a:p>
            <a:pPr marL="171450" indent="-171450" algn="just" defTabSz="178247">
              <a:lnSpc>
                <a:spcPct val="150000"/>
              </a:lnSpc>
              <a:buFont typeface="Arial" panose="020B0604020202020204" pitchFamily="34" charset="0"/>
              <a:buChar char="•"/>
            </a:pPr>
            <a:r>
              <a:rPr lang="pt-BR" sz="1100" dirty="0">
                <a:solidFill>
                  <a:schemeClr val="bg2">
                    <a:lumMod val="10000"/>
                  </a:schemeClr>
                </a:solidFill>
                <a:latin typeface="Source Sans Pro Light" panose="020B0403030403020204" pitchFamily="34" charset="0"/>
              </a:rPr>
              <a:t>7	Auxiliar de Produção</a:t>
            </a:r>
          </a:p>
          <a:p>
            <a:pPr marL="171450" indent="-171450" algn="just" defTabSz="178247">
              <a:lnSpc>
                <a:spcPct val="150000"/>
              </a:lnSpc>
              <a:buFont typeface="Arial" panose="020B0604020202020204" pitchFamily="34" charset="0"/>
              <a:buChar char="•"/>
            </a:pPr>
            <a:r>
              <a:rPr lang="pt-BR" sz="1100" dirty="0">
                <a:solidFill>
                  <a:schemeClr val="bg2">
                    <a:lumMod val="10000"/>
                  </a:schemeClr>
                </a:solidFill>
                <a:latin typeface="Source Sans Pro Light" panose="020B0403030403020204" pitchFamily="34" charset="0"/>
              </a:rPr>
              <a:t>1	Aprendiz</a:t>
            </a:r>
          </a:p>
          <a:p>
            <a:pPr marL="171450" indent="-171450" algn="just" defTabSz="178247">
              <a:lnSpc>
                <a:spcPct val="150000"/>
              </a:lnSpc>
              <a:buFont typeface="Arial" panose="020B0604020202020204" pitchFamily="34" charset="0"/>
              <a:buChar char="•"/>
            </a:pPr>
            <a:r>
              <a:rPr lang="pt-BR" sz="1100" dirty="0">
                <a:solidFill>
                  <a:schemeClr val="bg2">
                    <a:lumMod val="10000"/>
                  </a:schemeClr>
                </a:solidFill>
                <a:latin typeface="Source Sans Pro Light" panose="020B0403030403020204" pitchFamily="34" charset="0"/>
              </a:rPr>
              <a:t>1	Assistente de Vendas</a:t>
            </a:r>
          </a:p>
          <a:p>
            <a:pPr marL="171450" indent="-171450" algn="just" defTabSz="178247">
              <a:lnSpc>
                <a:spcPct val="150000"/>
              </a:lnSpc>
              <a:buFont typeface="Arial" panose="020B0604020202020204" pitchFamily="34" charset="0"/>
              <a:buChar char="•"/>
            </a:pPr>
            <a:r>
              <a:rPr lang="pt-BR" sz="1100" dirty="0">
                <a:solidFill>
                  <a:schemeClr val="bg2">
                    <a:lumMod val="10000"/>
                  </a:schemeClr>
                </a:solidFill>
                <a:latin typeface="Source Sans Pro Light" panose="020B0403030403020204" pitchFamily="34" charset="0"/>
              </a:rPr>
              <a:t>1	Auxiliar Administrativo</a:t>
            </a:r>
          </a:p>
          <a:p>
            <a:pPr marL="171450" indent="-171450" algn="just" defTabSz="178247">
              <a:lnSpc>
                <a:spcPct val="150000"/>
              </a:lnSpc>
              <a:buFont typeface="Arial" panose="020B0604020202020204" pitchFamily="34" charset="0"/>
              <a:buChar char="•"/>
            </a:pPr>
            <a:r>
              <a:rPr lang="pt-BR" sz="1100" dirty="0">
                <a:solidFill>
                  <a:schemeClr val="bg2">
                    <a:lumMod val="10000"/>
                  </a:schemeClr>
                </a:solidFill>
                <a:latin typeface="Source Sans Pro Light" panose="020B0403030403020204" pitchFamily="34" charset="0"/>
              </a:rPr>
              <a:t>1	Coordenador de Produção</a:t>
            </a:r>
          </a:p>
          <a:p>
            <a:pPr marL="171450" indent="-171450" algn="just" defTabSz="178247">
              <a:lnSpc>
                <a:spcPct val="150000"/>
              </a:lnSpc>
              <a:buFont typeface="Arial" panose="020B0604020202020204" pitchFamily="34" charset="0"/>
              <a:buChar char="•"/>
            </a:pPr>
            <a:r>
              <a:rPr lang="pt-BR" sz="1100" dirty="0">
                <a:solidFill>
                  <a:schemeClr val="bg2">
                    <a:lumMod val="10000"/>
                  </a:schemeClr>
                </a:solidFill>
                <a:latin typeface="Source Sans Pro Light" panose="020B0403030403020204" pitchFamily="34" charset="0"/>
              </a:rPr>
              <a:t>1	Embalador</a:t>
            </a:r>
          </a:p>
          <a:p>
            <a:pPr marL="171450" indent="-171450" algn="just" defTabSz="178247">
              <a:lnSpc>
                <a:spcPct val="150000"/>
              </a:lnSpc>
              <a:buFont typeface="Arial" panose="020B0604020202020204" pitchFamily="34" charset="0"/>
              <a:buChar char="•"/>
            </a:pPr>
            <a:r>
              <a:rPr lang="pt-BR" sz="1100" dirty="0">
                <a:solidFill>
                  <a:schemeClr val="bg2">
                    <a:lumMod val="10000"/>
                  </a:schemeClr>
                </a:solidFill>
                <a:latin typeface="Source Sans Pro Light" panose="020B0403030403020204" pitchFamily="34" charset="0"/>
              </a:rPr>
              <a:t>1	Mecânico e Eletricista</a:t>
            </a:r>
          </a:p>
          <a:p>
            <a:pPr marL="171450" indent="-171450" algn="just" defTabSz="178247">
              <a:lnSpc>
                <a:spcPct val="150000"/>
              </a:lnSpc>
              <a:buFont typeface="Arial" panose="020B0604020202020204" pitchFamily="34" charset="0"/>
              <a:buChar char="•"/>
            </a:pPr>
            <a:r>
              <a:rPr lang="pt-BR" sz="1100" dirty="0">
                <a:solidFill>
                  <a:schemeClr val="bg2">
                    <a:lumMod val="10000"/>
                  </a:schemeClr>
                </a:solidFill>
                <a:latin typeface="Source Sans Pro Light" panose="020B0403030403020204" pitchFamily="34" charset="0"/>
              </a:rPr>
              <a:t>1	Supervisor Administrativo</a:t>
            </a:r>
          </a:p>
          <a:p>
            <a:pPr marL="171450" indent="-171450" algn="just" defTabSz="178247">
              <a:lnSpc>
                <a:spcPct val="150000"/>
              </a:lnSpc>
              <a:buFont typeface="Arial" panose="020B0604020202020204" pitchFamily="34" charset="0"/>
              <a:buChar char="•"/>
            </a:pPr>
            <a:endParaRPr lang="pt-BR" sz="1100" dirty="0">
              <a:solidFill>
                <a:schemeClr val="bg2">
                  <a:lumMod val="10000"/>
                </a:schemeClr>
              </a:solidFill>
              <a:highlight>
                <a:srgbClr val="FFFF00"/>
              </a:highlight>
              <a:latin typeface="Source Sans Pro Light" panose="020B0403030403020204" pitchFamily="34" charset="0"/>
            </a:endParaRPr>
          </a:p>
        </p:txBody>
      </p:sp>
      <p:sp>
        <p:nvSpPr>
          <p:cNvPr id="16" name="Text Placeholder 1">
            <a:extLst>
              <a:ext uri="{FF2B5EF4-FFF2-40B4-BE49-F238E27FC236}">
                <a16:creationId xmlns:a16="http://schemas.microsoft.com/office/drawing/2014/main" id="{DFC5AD13-D2F9-401C-AA7E-4D9720920B74}"/>
              </a:ext>
            </a:extLst>
          </p:cNvPr>
          <p:cNvSpPr txBox="1">
            <a:spLocks/>
          </p:cNvSpPr>
          <p:nvPr/>
        </p:nvSpPr>
        <p:spPr>
          <a:xfrm>
            <a:off x="710081" y="749290"/>
            <a:ext cx="7483153" cy="48635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1"/>
              </a:spcBef>
              <a:buFont typeface="Arial"/>
              <a:buNone/>
              <a:defRPr sz="195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514352"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8572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12001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15430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18859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8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7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652"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r>
              <a:rPr lang="en-US" sz="2400" b="1">
                <a:latin typeface="Source Sans Pro" panose="020B0503030403020204" pitchFamily="34" charset="0"/>
                <a:ea typeface="Source Sans Pro" panose="020B0503030403020204" pitchFamily="34" charset="0"/>
              </a:rPr>
              <a:t>2.4 Quadro </a:t>
            </a:r>
            <a:r>
              <a:rPr lang="en-US" sz="2400" b="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Funcional</a:t>
            </a:r>
          </a:p>
        </p:txBody>
      </p:sp>
      <p:graphicFrame>
        <p:nvGraphicFramePr>
          <p:cNvPr id="14" name="Chart 4">
            <a:extLst>
              <a:ext uri="{FF2B5EF4-FFF2-40B4-BE49-F238E27FC236}">
                <a16:creationId xmlns:a16="http://schemas.microsoft.com/office/drawing/2014/main" id="{067887B1-FA70-4DA4-8F9D-C13D43089FCF}"/>
              </a:ext>
            </a:extLst>
          </p:cNvPr>
          <p:cNvGraphicFramePr>
            <a:graphicFrameLocks/>
          </p:cNvGraphicFramePr>
          <p:nvPr>
            <p:extLst>
              <p:ext uri="{D42A27DB-BD31-4B8C-83A1-F6EECF244321}">
                <p14:modId xmlns:p14="http://schemas.microsoft.com/office/powerpoint/2010/main" val="787065401"/>
              </p:ext>
            </p:extLst>
          </p:nvPr>
        </p:nvGraphicFramePr>
        <p:xfrm>
          <a:off x="631789" y="2202191"/>
          <a:ext cx="3948660" cy="419491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11706679"/>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fade">
                                      <p:cBhvr>
                                        <p:cTn id="7"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535D3E0-2333-41EB-8D24-A1C609B397C0}"/>
              </a:ext>
            </a:extLst>
          </p:cNvPr>
          <p:cNvSpPr/>
          <p:nvPr/>
        </p:nvSpPr>
        <p:spPr>
          <a:xfrm>
            <a:off x="597190" y="1130870"/>
            <a:ext cx="8711619" cy="5546155"/>
          </a:xfrm>
          <a:prstGeom prst="rect">
            <a:avLst/>
          </a:prstGeom>
          <a:ln>
            <a:solidFill>
              <a:schemeClr val="bg1"/>
            </a:solidFill>
          </a:ln>
        </p:spPr>
        <p:txBody>
          <a:bodyPr wrap="square" numCol="2" spcCol="180000">
            <a:noAutofit/>
          </a:bodyPr>
          <a:lstStyle/>
          <a:p>
            <a:pPr indent="360363" algn="just" defTabSz="178247">
              <a:lnSpc>
                <a:spcPct val="150000"/>
              </a:lnSpc>
            </a:pP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No dia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05 de abril de 2022, </a:t>
            </a: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a Administração Judicial realizou visita </a:t>
            </a:r>
            <a:r>
              <a:rPr lang="pt-BR" sz="1100" i="1"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in loco</a:t>
            </a: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 na sede da Recuperanda em Bento Gonçalves/RS, de modo a se inteirar do andamento das atividades empresariais durante o primeiro trimestre do ano corrente. A reunião foi realizada com a Sra. Diana Mazzochin, responsável financeiro, com o Sr. Lucas Massochin, responsável pelo setor comercial. Ainda, na condição de advogados, participaram o Dr. Cláudio Bassoto e Dr. Alberto de Marco Dick.</a:t>
            </a:r>
          </a:p>
          <a:p>
            <a:pPr indent="360363" algn="just" defTabSz="178247">
              <a:lnSpc>
                <a:spcPct val="150000"/>
              </a:lnSpc>
            </a:pPr>
            <a:endPar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Inicialmente, a Sra. Diana relatou que houve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significativa redução do volume de vendas</a:t>
            </a: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 no primeiro trimestre de 2022, o que é comum para essa época do ano. O Sr. Lucas salientou que, com a reabertura do varejo, houve redução das vendas por </a:t>
            </a:r>
            <a:r>
              <a:rPr lang="pt-BR" sz="1100" i="1"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e-commerce. </a:t>
            </a: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Relataram que a Empresa participou da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feira Movelsul, </a:t>
            </a: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na qual foi apresentada a nova linha de cozinha. A expectativa é de que haja um significativo aumento do volume de vendas com essa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nova linha de cozinhas planejadas, </a:t>
            </a: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de modo que realizaram a contratação de seis novos representantes comerciais em diversas localidades do Brasil.</a:t>
            </a:r>
          </a:p>
          <a:p>
            <a:pPr indent="360363" algn="just" defTabSz="178247">
              <a:lnSpc>
                <a:spcPct val="150000"/>
              </a:lnSpc>
            </a:pPr>
            <a:endPar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A Sra. Diana consignou que 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disponibilidade de caixa </a:t>
            </a: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se encontra equilibrada, sendo que a matéria-prima vem sendo adquirida à vista. Ressaltou que não há dificuldades para compra de insumos e que houve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estagnação dos preços no mercado</a:t>
            </a: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 </a:t>
            </a:r>
          </a:p>
          <a:p>
            <a:pPr indent="360363" algn="just" defTabSz="178247">
              <a:lnSpc>
                <a:spcPct val="150000"/>
              </a:lnSpc>
            </a:pPr>
            <a:endPar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Informaram que o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faturamento </a:t>
            </a: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da Devedora foi de R$ 283mil, R$ 384mil e R$ 290mil, nos meses de janeiro, fevereiro, março/2022, respectivamente. Para o mês de abril/2022, até a data da visita </a:t>
            </a:r>
            <a:r>
              <a:rPr lang="pt-BR" sz="1100" i="1"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in loco</a:t>
            </a: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 o faturamento da Devedora era de R$ 9mil, com diversos pedidos finalizados e pendentes de faturamento. </a:t>
            </a:r>
          </a:p>
          <a:p>
            <a:pPr indent="360363" algn="just" defTabSz="178247">
              <a:lnSpc>
                <a:spcPct val="150000"/>
              </a:lnSpc>
            </a:pPr>
            <a:endPar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Relataram que o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quadro funcional </a:t>
            </a: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da Recuperanda permanece sendo composto por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21 funcionários,</a:t>
            </a:r>
            <a:r>
              <a:rPr lang="pt-BR" sz="1100" dirty="0">
                <a:solidFill>
                  <a:schemeClr val="bg2">
                    <a:lumMod val="10000"/>
                  </a:schemeClr>
                </a:solidFill>
                <a:effectLst/>
                <a:latin typeface="Source Sans Pro Light" panose="020B0403030403020204" pitchFamily="34" charset="0"/>
                <a:ea typeface="Source Sans Pro Light" panose="020B0403030403020204" pitchFamily="34" charset="0"/>
                <a:cs typeface="Segoe UI" panose="020B0502040204020203" pitchFamily="34" charset="0"/>
              </a:rPr>
              <a:t> estando adequado à demanda.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Ato contínuo, a Sra. Diana informou que as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despesas correntes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(energia elétrica, água, fornecedores e salários) estão sendo pagas mensalmente. Consignaram que não houve despesas extraordinárias nos últimos meses.</a:t>
            </a:r>
          </a:p>
          <a:p>
            <a:pPr indent="360363" algn="just" defTabSz="178247">
              <a:lnSpc>
                <a:spcPct val="150000"/>
              </a:lnSpc>
            </a:pPr>
            <a:endParaRPr lang="pt-BR" sz="110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No tocante à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questão tributária,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houve uma redução expressiva dos valores em dívida ativa, uma vez que houve a adesão a novos parcelamentos tributários no mês de dezembro/2021. A Sra. Diana relatou que estão pagando parte dos impostos federais e estaduais. O Dr. Alberto salientou que apresentaram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Segoe UI" panose="020B0502040204020203" pitchFamily="34" charset="0"/>
              </a:rPr>
              <a:t>modificativo ao plano de Recuperação Judicial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e aguardam manifestação dos credores para dar continuidade às questões tributárias. </a:t>
            </a:r>
          </a:p>
          <a:p>
            <a:pPr indent="360363" algn="just" defTabSz="178247">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rPr>
              <a:t> </a:t>
            </a:r>
          </a:p>
          <a:p>
            <a:pPr indent="360363" algn="just" defTabSz="178247">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Segoe UI" panose="020B0502040204020203" pitchFamily="34" charset="0"/>
            </a:endParaRPr>
          </a:p>
          <a:p>
            <a:pPr indent="360363" algn="just" defTabSz="178247">
              <a:lnSpc>
                <a:spcPct val="150000"/>
              </a:lnSpc>
            </a:pPr>
            <a:endParaRPr lang="pt-BR" sz="110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cs typeface="Segoe UI" panose="020B0502040204020203" pitchFamily="34" charset="0"/>
            </a:endParaRPr>
          </a:p>
        </p:txBody>
      </p:sp>
      <p:sp>
        <p:nvSpPr>
          <p:cNvPr id="6" name="Text Placeholder 1">
            <a:extLst>
              <a:ext uri="{FF2B5EF4-FFF2-40B4-BE49-F238E27FC236}">
                <a16:creationId xmlns:a16="http://schemas.microsoft.com/office/drawing/2014/main" id="{3219C584-EBC3-4907-A553-DE9B0E76FAB8}"/>
              </a:ext>
            </a:extLst>
          </p:cNvPr>
          <p:cNvSpPr txBox="1">
            <a:spLocks/>
          </p:cNvSpPr>
          <p:nvPr/>
        </p:nvSpPr>
        <p:spPr>
          <a:xfrm>
            <a:off x="710081" y="749290"/>
            <a:ext cx="7483153" cy="48635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1"/>
              </a:spcBef>
              <a:buFont typeface="Arial"/>
              <a:buNone/>
              <a:defRPr sz="195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514352"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8572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12001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15430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18859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8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7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652"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r>
              <a:rPr lang="en-US" sz="2400" b="1" dirty="0">
                <a:latin typeface="Source Sans Pro" panose="020B0503030403020204" pitchFamily="34" charset="0"/>
                <a:ea typeface="Source Sans Pro" panose="020B0503030403020204" pitchFamily="34" charset="0"/>
              </a:rPr>
              <a:t>2.5 Visita à </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Sede</a:t>
            </a:r>
          </a:p>
        </p:txBody>
      </p:sp>
    </p:spTree>
    <p:extLst>
      <p:ext uri="{BB962C8B-B14F-4D97-AF65-F5344CB8AC3E}">
        <p14:creationId xmlns:p14="http://schemas.microsoft.com/office/powerpoint/2010/main" val="726431040"/>
      </p:ext>
    </p:extLst>
  </p:cSld>
  <p:clrMapOvr>
    <a:masterClrMapping/>
  </p:clrMapOvr>
  <p:transition spd="slow" advTm="20">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8B5305-5EE6-483D-BFF4-E7A66E6EF447}"/>
              </a:ext>
            </a:extLst>
          </p:cNvPr>
          <p:cNvSpPr/>
          <p:nvPr/>
        </p:nvSpPr>
        <p:spPr>
          <a:xfrm>
            <a:off x="0" y="0"/>
            <a:ext cx="4319403"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97"/>
          </a:p>
        </p:txBody>
      </p:sp>
      <p:sp>
        <p:nvSpPr>
          <p:cNvPr id="24" name="TextBox 23"/>
          <p:cNvSpPr txBox="1">
            <a:spLocks noChangeArrowheads="1"/>
          </p:cNvSpPr>
          <p:nvPr/>
        </p:nvSpPr>
        <p:spPr bwMode="auto">
          <a:xfrm>
            <a:off x="4663199" y="4065539"/>
            <a:ext cx="585417" cy="2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731">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1155282" y="3586864"/>
            <a:ext cx="2123063" cy="555364"/>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100" b="1" kern="0">
                <a:solidFill>
                  <a:schemeClr val="bg1"/>
                </a:solidFill>
                <a:latin typeface="Source Sans Pro" panose="020B0503030403020204" pitchFamily="34" charset="0"/>
              </a:rPr>
              <a:t>3. CRÉDITOS</a:t>
            </a:r>
            <a:endParaRPr lang="pt-BR" sz="1706"/>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790376" y="857255"/>
            <a:ext cx="3265750" cy="5143499"/>
          </a:xfrm>
          <a:prstGeom prst="rect">
            <a:avLst/>
          </a:prstGeom>
        </p:spPr>
        <p:txBody>
          <a:bodyPr vert="horz" lIns="68580" tIns="34290" rIns="68580" bIns="34290" rtlCol="0" anchor="ctr">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150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3.1. Créditos Concursais</a:t>
            </a:r>
          </a:p>
          <a:p>
            <a:pPr>
              <a:lnSpc>
                <a:spcPct val="150000"/>
              </a:lnSpc>
            </a:pPr>
            <a:r>
              <a:rPr lang="pt-BR" sz="150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3.2. Créditos Extraconcursais</a:t>
            </a:r>
          </a:p>
          <a:p>
            <a:pPr>
              <a:lnSpc>
                <a:spcPct val="150000"/>
              </a:lnSpc>
            </a:pPr>
            <a:endParaRPr lang="pt-BR" sz="1500" b="1">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668353" y="2098675"/>
            <a:ext cx="3096912" cy="923330"/>
          </a:xfrm>
          <a:prstGeom prst="rect">
            <a:avLst/>
          </a:prstGeom>
          <a:noFill/>
        </p:spPr>
        <p:txBody>
          <a:bodyPr wrap="square">
            <a:spAutoFit/>
          </a:bodyPr>
          <a:lstStyle/>
          <a:p>
            <a:pPr lvl="1">
              <a:defRPr/>
            </a:pPr>
            <a:r>
              <a:rPr lang="en-US" sz="2700" b="1" kern="0">
                <a:solidFill>
                  <a:schemeClr val="bg1"/>
                </a:solidFill>
                <a:latin typeface="Source Sans Pro" panose="020B0503030403020204" pitchFamily="34" charset="0"/>
              </a:rPr>
              <a:t>RELATÓRIO </a:t>
            </a:r>
            <a:br>
              <a:rPr lang="en-US" sz="2700" b="1" kern="0">
                <a:solidFill>
                  <a:schemeClr val="bg1"/>
                </a:solidFill>
                <a:latin typeface="Source Sans Pro" panose="020B0503030403020204" pitchFamily="34" charset="0"/>
              </a:rPr>
            </a:br>
            <a:r>
              <a:rPr lang="en-US" sz="27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246347842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FADFC0-A002-834D-BDDC-65D7E0A7F082}"/>
              </a:ext>
            </a:extLst>
          </p:cNvPr>
          <p:cNvSpPr>
            <a:spLocks noGrp="1"/>
          </p:cNvSpPr>
          <p:nvPr>
            <p:ph type="body" sz="quarter" idx="11"/>
          </p:nvPr>
        </p:nvSpPr>
        <p:spPr/>
        <p:txBody>
          <a:bodyPr/>
          <a:lstStyle/>
          <a:p>
            <a:r>
              <a:rPr lang="en-US" sz="2400" b="1">
                <a:latin typeface="Source Sans Pro" panose="020B0503030403020204" pitchFamily="34" charset="0"/>
                <a:ea typeface="Source Sans Pro" panose="020B0503030403020204" pitchFamily="34" charset="0"/>
                <a:cs typeface="+mn-cs"/>
              </a:rPr>
              <a:t>3.1 Créditos </a:t>
            </a:r>
            <a:r>
              <a:rPr lang="pt-BR" sz="2400" b="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cs typeface="+mn-cs"/>
              </a:rPr>
              <a:t>Concursais</a:t>
            </a:r>
            <a:endParaRPr lang="en-US" sz="2400" b="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cs typeface="+mn-cs"/>
            </a:endParaRPr>
          </a:p>
        </p:txBody>
      </p:sp>
      <p:sp>
        <p:nvSpPr>
          <p:cNvPr id="138" name="Rectangle 137">
            <a:extLst>
              <a:ext uri="{FF2B5EF4-FFF2-40B4-BE49-F238E27FC236}">
                <a16:creationId xmlns:a16="http://schemas.microsoft.com/office/drawing/2014/main" id="{EE42AE11-4358-4CEA-8D6E-C776C92A2779}"/>
              </a:ext>
            </a:extLst>
          </p:cNvPr>
          <p:cNvSpPr/>
          <p:nvPr/>
        </p:nvSpPr>
        <p:spPr>
          <a:xfrm>
            <a:off x="4526398" y="1770377"/>
            <a:ext cx="4458869" cy="3620478"/>
          </a:xfrm>
          <a:prstGeom prst="rect">
            <a:avLst/>
          </a:prstGeom>
        </p:spPr>
        <p:txBody>
          <a:bodyPr wrap="square" numCol="1" spcCol="180000">
            <a:spAutoFit/>
          </a:bodyPr>
          <a:lstStyle/>
          <a:p>
            <a:pPr algn="just" defTabSz="237668">
              <a:lnSpc>
                <a:spcPct val="150000"/>
              </a:lnSpc>
            </a:pPr>
            <a:r>
              <a:rPr lang="pt-BR" sz="110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		O passivo total sujeito à Recuperação Judicial atinge a monta de</a:t>
            </a:r>
            <a:r>
              <a:rPr lang="pt-BR" sz="1100" b="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R$ 2.677.687,01</a:t>
            </a:r>
            <a:r>
              <a:rPr lang="pt-BR" sz="110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 A lista de credores da Recuperanda é composta pela Classe I – Créditos Trabalhistas (8,23%), pela Classe II – Créditos com Garantia Real (23,05%), pela Classe III – Créditos Quirografários (63,21%) e pela Classe IV – Créditos ME/EOO (5,50%). </a:t>
            </a:r>
          </a:p>
          <a:p>
            <a:pPr algn="just" defTabSz="237668">
              <a:lnSpc>
                <a:spcPct val="150000"/>
              </a:lnSpc>
            </a:pPr>
            <a:endParaRPr kumimoji="0" lang="pt-BR" altLang="ko-KR" sz="1100" b="0" i="0" u="none" strike="noStrike" kern="1200" cap="none" spc="0" normalizeH="0" baseline="0" noProof="0" dirty="0">
              <a:ln>
                <a:noFill/>
              </a:ln>
              <a:solidFill>
                <a:schemeClr val="bg2">
                  <a:lumMod val="25000"/>
                </a:schemeClr>
              </a:solidFill>
              <a:effectLst/>
              <a:uLnTx/>
              <a:uFillTx/>
              <a:latin typeface="Source Sans Pro Light" panose="020B0403030403020204" pitchFamily="34" charset="0"/>
              <a:ea typeface="Source Sans Pro Light" panose="020B0403030403020204" pitchFamily="34" charset="0"/>
              <a:cs typeface="Arial" panose="020B0604020202020204" pitchFamily="34" charset="0"/>
            </a:endParaRPr>
          </a:p>
          <a:p>
            <a:pPr marL="171450" indent="271463" algn="just" defTabSz="237668">
              <a:lnSpc>
                <a:spcPct val="150000"/>
              </a:lnSpc>
            </a:pPr>
            <a:r>
              <a:rPr lang="pt-BR" sz="110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Em relação ao números de credores, atualmente, há:</a:t>
            </a:r>
          </a:p>
          <a:p>
            <a:pPr marL="171450" indent="271463" algn="just" defTabSz="237668">
              <a:lnSpc>
                <a:spcPct val="150000"/>
              </a:lnSpc>
            </a:pPr>
            <a:endPar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endParaRPr>
          </a:p>
          <a:p>
            <a:pPr marL="342900" indent="-171450" algn="just" defTabSz="237668">
              <a:lnSpc>
                <a:spcPct val="150000"/>
              </a:lnSpc>
              <a:buFont typeface="Wingdings" panose="05000000000000000000" pitchFamily="2" charset="2"/>
              <a:buChar char="ü"/>
            </a:pPr>
            <a:r>
              <a:rPr lang="pt-BR" sz="110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21 credores na Classe I;</a:t>
            </a:r>
          </a:p>
          <a:p>
            <a:pPr marL="342900" indent="-171450" algn="just" defTabSz="237668">
              <a:lnSpc>
                <a:spcPct val="150000"/>
              </a:lnSpc>
              <a:buFont typeface="Wingdings" panose="05000000000000000000" pitchFamily="2" charset="2"/>
              <a:buChar char="ü"/>
            </a:pPr>
            <a:r>
              <a:rPr lang="pt-BR" sz="110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1 credor na Classe II; </a:t>
            </a:r>
          </a:p>
          <a:p>
            <a:pPr marL="342900" indent="-171450" algn="just" defTabSz="237668">
              <a:lnSpc>
                <a:spcPct val="150000"/>
              </a:lnSpc>
              <a:buFont typeface="Wingdings" panose="05000000000000000000" pitchFamily="2" charset="2"/>
              <a:buChar char="ü"/>
            </a:pPr>
            <a:r>
              <a:rPr lang="pt-BR" sz="110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30 credores na Classe III;</a:t>
            </a:r>
          </a:p>
          <a:p>
            <a:pPr marL="342900" indent="-171450" algn="just" defTabSz="237668">
              <a:lnSpc>
                <a:spcPct val="150000"/>
              </a:lnSpc>
              <a:buFont typeface="Wingdings" panose="05000000000000000000" pitchFamily="2" charset="2"/>
              <a:buChar char="ü"/>
            </a:pPr>
            <a:r>
              <a:rPr lang="pt-BR" sz="110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8 credores na Classe IV.</a:t>
            </a:r>
          </a:p>
          <a:p>
            <a:pPr algn="just" defTabSz="237668">
              <a:lnSpc>
                <a:spcPct val="150000"/>
              </a:lnSpc>
            </a:pPr>
            <a:endParaRPr kumimoji="0" lang="pt-BR" altLang="ko-KR" sz="1100" b="0" i="0" u="none" strike="noStrike" kern="1200" cap="none" spc="0" normalizeH="0" baseline="0" noProof="0" dirty="0">
              <a:ln>
                <a:noFill/>
              </a:ln>
              <a:solidFill>
                <a:srgbClr val="E7E6E6">
                  <a:lumMod val="10000"/>
                </a:srgbClr>
              </a:solidFill>
              <a:effectLst/>
              <a:highlight>
                <a:srgbClr val="FFFF00"/>
              </a:highlight>
              <a:uLnTx/>
              <a:uFillTx/>
              <a:latin typeface="Source Sans Pro Light" panose="020B0403030403020204" pitchFamily="34" charset="0"/>
              <a:ea typeface="맑은 고딕" panose="020B0503020000020004" pitchFamily="34" charset="-127"/>
              <a:cs typeface="Arial" panose="020B0604020202020204" pitchFamily="34" charset="0"/>
            </a:endParaRPr>
          </a:p>
          <a:p>
            <a:pPr algn="just" defTabSz="237668">
              <a:lnSpc>
                <a:spcPct val="150000"/>
              </a:lnSpc>
            </a:pPr>
            <a:r>
              <a:rPr lang="pt-BR" sz="110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		O gráfico ao lado apresenta o perfil da sua dívida.</a:t>
            </a:r>
            <a:endParaRPr kumimoji="0" lang="ko-KR" altLang="en-US" sz="1100" b="0" i="0" u="none" strike="noStrike" kern="1200" cap="none" spc="0" normalizeH="0" baseline="0" noProof="0" dirty="0">
              <a:ln>
                <a:noFill/>
              </a:ln>
              <a:solidFill>
                <a:srgbClr val="E7E6E6">
                  <a:lumMod val="10000"/>
                </a:srgbClr>
              </a:solidFill>
              <a:effectLst/>
              <a:uLnTx/>
              <a:uFillTx/>
              <a:latin typeface="Source Sans Pro Light" panose="020B0403030403020204" pitchFamily="34" charset="0"/>
              <a:ea typeface="맑은 고딕" panose="020B0503020000020004" pitchFamily="34" charset="-127"/>
              <a:cs typeface="Arial" panose="020B0604020202020204" pitchFamily="34" charset="0"/>
            </a:endParaRPr>
          </a:p>
        </p:txBody>
      </p:sp>
      <p:graphicFrame>
        <p:nvGraphicFramePr>
          <p:cNvPr id="6" name="Gráfico 5">
            <a:extLst>
              <a:ext uri="{FF2B5EF4-FFF2-40B4-BE49-F238E27FC236}">
                <a16:creationId xmlns:a16="http://schemas.microsoft.com/office/drawing/2014/main" id="{FAC897EA-5D86-4277-B134-4DDC25E79765}"/>
              </a:ext>
            </a:extLst>
          </p:cNvPr>
          <p:cNvGraphicFramePr>
            <a:graphicFrameLocks/>
          </p:cNvGraphicFramePr>
          <p:nvPr>
            <p:extLst>
              <p:ext uri="{D42A27DB-BD31-4B8C-83A1-F6EECF244321}">
                <p14:modId xmlns:p14="http://schemas.microsoft.com/office/powerpoint/2010/main" val="3307146920"/>
              </p:ext>
            </p:extLst>
          </p:nvPr>
        </p:nvGraphicFramePr>
        <p:xfrm>
          <a:off x="276457" y="1389921"/>
          <a:ext cx="4458869" cy="4296721"/>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2">
            <a:extLst>
              <a:ext uri="{FF2B5EF4-FFF2-40B4-BE49-F238E27FC236}">
                <a16:creationId xmlns:a16="http://schemas.microsoft.com/office/drawing/2014/main" id="{34456302-6032-4BC5-80D6-E00185E82E17}"/>
              </a:ext>
            </a:extLst>
          </p:cNvPr>
          <p:cNvSpPr txBox="1"/>
          <p:nvPr/>
        </p:nvSpPr>
        <p:spPr>
          <a:xfrm>
            <a:off x="1069886" y="6032670"/>
            <a:ext cx="7766228" cy="29418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30000"/>
              </a:lnSpc>
            </a:pPr>
            <a:r>
              <a:rPr lang="en-US" sz="1100" b="1"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Nota:</a:t>
            </a:r>
            <a:r>
              <a:rPr lang="en-US" sz="110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os valores contidos </a:t>
            </a:r>
            <a:r>
              <a:rPr lang="pt-BR" sz="110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nesta página estão baseados </a:t>
            </a:r>
            <a:r>
              <a:rPr lang="en-US" sz="110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no </a:t>
            </a:r>
            <a:r>
              <a:rPr lang="pt-BR" sz="110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Edital conjunto do art. 7º, § 2º, </a:t>
            </a:r>
            <a:r>
              <a:rPr lang="pt-BR" sz="1100" i="1" dirty="0">
                <a:solidFill>
                  <a:schemeClr val="bg2">
                    <a:lumMod val="10000"/>
                  </a:schemeClr>
                </a:solidFill>
                <a:latin typeface="Source Sans Pro Light" panose="020B0403030403020204" pitchFamily="34" charset="0"/>
              </a:rPr>
              <a:t>da LRF.</a:t>
            </a:r>
            <a:endParaRPr lang="en-US" sz="1100" i="1" dirty="0">
              <a:solidFill>
                <a:srgbClr val="000000"/>
              </a:solidFill>
              <a:latin typeface="Source Sans Pro" panose="020B0503030403020204" pitchFamily="34" charset="0"/>
              <a:ea typeface="Source Sans Pro" panose="020B0503030403020204" pitchFamily="34" charset="0"/>
              <a:cs typeface="Arial" panose="020B0604020202020204" pitchFamily="34" charset="0"/>
            </a:endParaRPr>
          </a:p>
        </p:txBody>
      </p:sp>
      <p:sp>
        <p:nvSpPr>
          <p:cNvPr id="9" name="Chave Direita 8">
            <a:extLst>
              <a:ext uri="{FF2B5EF4-FFF2-40B4-BE49-F238E27FC236}">
                <a16:creationId xmlns:a16="http://schemas.microsoft.com/office/drawing/2014/main" id="{C621C0F6-646B-4C7F-88EF-4E09DCDA15F6}"/>
              </a:ext>
            </a:extLst>
          </p:cNvPr>
          <p:cNvSpPr/>
          <p:nvPr/>
        </p:nvSpPr>
        <p:spPr>
          <a:xfrm>
            <a:off x="6572913" y="3901440"/>
            <a:ext cx="287383" cy="914400"/>
          </a:xfrm>
          <a:prstGeom prst="rightBrace">
            <a:avLst/>
          </a:prstGeom>
          <a:ln w="317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0" name="CaixaDeTexto 9">
            <a:extLst>
              <a:ext uri="{FF2B5EF4-FFF2-40B4-BE49-F238E27FC236}">
                <a16:creationId xmlns:a16="http://schemas.microsoft.com/office/drawing/2014/main" id="{4E1BB9F5-DEF6-48AE-BB19-86F49EAEDF5F}"/>
              </a:ext>
            </a:extLst>
          </p:cNvPr>
          <p:cNvSpPr txBox="1"/>
          <p:nvPr/>
        </p:nvSpPr>
        <p:spPr>
          <a:xfrm>
            <a:off x="6964838" y="4223657"/>
            <a:ext cx="1915886" cy="430887"/>
          </a:xfrm>
          <a:prstGeom prst="rect">
            <a:avLst/>
          </a:prstGeom>
          <a:noFill/>
        </p:spPr>
        <p:txBody>
          <a:bodyPr wrap="square" rtlCol="0">
            <a:spAutoFit/>
          </a:bodyPr>
          <a:lstStyle/>
          <a:p>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Total de 60 credores</a:t>
            </a:r>
            <a:r>
              <a:rPr lang="pt-BR" sz="1100" b="1"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rPr>
              <a:t>	</a:t>
            </a:r>
          </a:p>
        </p:txBody>
      </p:sp>
    </p:spTree>
    <p:extLst>
      <p:ext uri="{BB962C8B-B14F-4D97-AF65-F5344CB8AC3E}">
        <p14:creationId xmlns:p14="http://schemas.microsoft.com/office/powerpoint/2010/main" val="344427766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EE42AE11-4358-4CEA-8D6E-C776C92A2779}"/>
              </a:ext>
            </a:extLst>
          </p:cNvPr>
          <p:cNvSpPr/>
          <p:nvPr/>
        </p:nvSpPr>
        <p:spPr>
          <a:xfrm>
            <a:off x="776706" y="1481341"/>
            <a:ext cx="8276388" cy="4662815"/>
          </a:xfrm>
          <a:prstGeom prst="rect">
            <a:avLst/>
          </a:prstGeom>
        </p:spPr>
        <p:txBody>
          <a:bodyPr wrap="square" numCol="2" spcCol="180000">
            <a:spAutoFit/>
          </a:bodyPr>
          <a:lstStyle/>
          <a:p>
            <a:pPr algn="just" defTabSz="237668">
              <a:lnSpc>
                <a:spcPct val="150000"/>
              </a:lnSpc>
            </a:pPr>
            <a:r>
              <a:rPr lang="pt-BR" sz="110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	O Conselho Nacional de Justiça (CNJ), recomenda que sejam destacados os títulos de crédito extraconcursais com fato gerador posterior ao ajuizamento da recuperação judicial ou que possuam vínculos com (i) adiantamento de contrato de câmbio (ACC); (ii) cessão fiduciária de títulos e direitos creditórios e (iii) alienação fiduciária.</a:t>
            </a:r>
          </a:p>
          <a:p>
            <a:pPr algn="just" defTabSz="237668">
              <a:lnSpc>
                <a:spcPct val="150000"/>
              </a:lnSpc>
            </a:pPr>
            <a:endParaRPr lang="pt-BR" sz="110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r>
              <a:rPr lang="pt-BR" sz="110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	Até o final do mês de janeiro/2022, a Administração Judicial identificou os seguintes créditos extraconcursais com as características supracitadas:</a:t>
            </a:r>
          </a:p>
          <a:p>
            <a:pPr algn="just" defTabSz="237668">
              <a:lnSpc>
                <a:spcPct val="150000"/>
              </a:lnSpc>
            </a:pPr>
            <a:endParaRPr lang="pt-BR" sz="1100" dirty="0">
              <a:solidFill>
                <a:schemeClr val="bg2">
                  <a:lumMod val="25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100" dirty="0">
              <a:solidFill>
                <a:schemeClr val="bg2">
                  <a:lumMod val="25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100" dirty="0">
              <a:solidFill>
                <a:schemeClr val="bg2">
                  <a:lumMod val="25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100" dirty="0">
              <a:solidFill>
                <a:schemeClr val="bg2">
                  <a:lumMod val="25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100" dirty="0">
              <a:solidFill>
                <a:schemeClr val="bg2">
                  <a:lumMod val="25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100" dirty="0">
              <a:solidFill>
                <a:schemeClr val="bg2">
                  <a:lumMod val="25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100" dirty="0">
              <a:solidFill>
                <a:schemeClr val="bg2">
                  <a:lumMod val="25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100" dirty="0">
              <a:solidFill>
                <a:schemeClr val="bg2">
                  <a:lumMod val="25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pic>
        <p:nvPicPr>
          <p:cNvPr id="6" name="Graphic 5" descr="Loan">
            <a:extLst>
              <a:ext uri="{FF2B5EF4-FFF2-40B4-BE49-F238E27FC236}">
                <a16:creationId xmlns:a16="http://schemas.microsoft.com/office/drawing/2014/main" id="{D70BCF3B-4816-459D-9D90-0C1CFF009D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10242" y="1147258"/>
            <a:ext cx="3235036" cy="3235036"/>
          </a:xfrm>
          <a:prstGeom prst="rect">
            <a:avLst/>
          </a:prstGeom>
          <a:effectLst>
            <a:outerShdw blurRad="50800" dist="38100" dir="16200000" rotWithShape="0">
              <a:prstClr val="black">
                <a:alpha val="40000"/>
              </a:prstClr>
            </a:outerShdw>
          </a:effectLst>
        </p:spPr>
      </p:pic>
      <p:sp>
        <p:nvSpPr>
          <p:cNvPr id="9" name="Text Placeholder 1">
            <a:extLst>
              <a:ext uri="{FF2B5EF4-FFF2-40B4-BE49-F238E27FC236}">
                <a16:creationId xmlns:a16="http://schemas.microsoft.com/office/drawing/2014/main" id="{71937CA3-185C-4884-965C-62381CFC4D9B}"/>
              </a:ext>
            </a:extLst>
          </p:cNvPr>
          <p:cNvSpPr txBox="1">
            <a:spLocks/>
          </p:cNvSpPr>
          <p:nvPr/>
        </p:nvSpPr>
        <p:spPr>
          <a:xfrm>
            <a:off x="710081" y="790902"/>
            <a:ext cx="7483153" cy="48635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1"/>
              </a:spcBef>
              <a:buFont typeface="Arial"/>
              <a:buNone/>
              <a:defRPr sz="195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514352"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8572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12001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15430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18859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8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7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652"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r>
              <a:rPr lang="en-US" sz="2400" b="1">
                <a:latin typeface="Source Sans Pro" panose="020B0503030403020204" pitchFamily="34" charset="0"/>
                <a:ea typeface="Source Sans Pro" panose="020B0503030403020204" pitchFamily="34" charset="0"/>
                <a:cs typeface="+mn-cs"/>
              </a:rPr>
              <a:t>3.2 </a:t>
            </a:r>
            <a:r>
              <a:rPr lang="en-US" sz="2400" b="1" err="1">
                <a:latin typeface="Source Sans Pro" panose="020B0503030403020204" pitchFamily="34" charset="0"/>
                <a:ea typeface="Source Sans Pro" panose="020B0503030403020204" pitchFamily="34" charset="0"/>
                <a:cs typeface="+mn-cs"/>
              </a:rPr>
              <a:t>Créditos</a:t>
            </a:r>
            <a:r>
              <a:rPr lang="en-US" sz="2400" b="1">
                <a:latin typeface="Source Sans Pro" panose="020B0503030403020204" pitchFamily="34" charset="0"/>
                <a:ea typeface="Source Sans Pro" panose="020B0503030403020204" pitchFamily="34" charset="0"/>
                <a:cs typeface="+mn-cs"/>
              </a:rPr>
              <a:t> </a:t>
            </a:r>
            <a:r>
              <a:rPr lang="pt-BR" sz="2400" b="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cs typeface="+mn-cs"/>
              </a:rPr>
              <a:t>Extraconcursais</a:t>
            </a:r>
            <a:endParaRPr lang="en-US" sz="2400" b="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cs typeface="+mn-cs"/>
            </a:endParaRPr>
          </a:p>
        </p:txBody>
      </p:sp>
      <p:graphicFrame>
        <p:nvGraphicFramePr>
          <p:cNvPr id="2" name="Table 1">
            <a:extLst>
              <a:ext uri="{FF2B5EF4-FFF2-40B4-BE49-F238E27FC236}">
                <a16:creationId xmlns:a16="http://schemas.microsoft.com/office/drawing/2014/main" id="{B08D084E-767E-4095-9010-6A348AFD0709}"/>
              </a:ext>
            </a:extLst>
          </p:cNvPr>
          <p:cNvGraphicFramePr>
            <a:graphicFrameLocks noGrp="1"/>
          </p:cNvGraphicFramePr>
          <p:nvPr>
            <p:extLst>
              <p:ext uri="{D42A27DB-BD31-4B8C-83A1-F6EECF244321}">
                <p14:modId xmlns:p14="http://schemas.microsoft.com/office/powerpoint/2010/main" val="575859330"/>
              </p:ext>
            </p:extLst>
          </p:nvPr>
        </p:nvGraphicFramePr>
        <p:xfrm>
          <a:off x="1144734" y="4786975"/>
          <a:ext cx="7048500" cy="952500"/>
        </p:xfrm>
        <a:graphic>
          <a:graphicData uri="http://schemas.openxmlformats.org/drawingml/2006/table">
            <a:tbl>
              <a:tblPr/>
              <a:tblGrid>
                <a:gridCol w="523639">
                  <a:extLst>
                    <a:ext uri="{9D8B030D-6E8A-4147-A177-3AD203B41FA5}">
                      <a16:colId xmlns:a16="http://schemas.microsoft.com/office/drawing/2014/main" val="2508099298"/>
                    </a:ext>
                  </a:extLst>
                </a:gridCol>
                <a:gridCol w="1929531">
                  <a:extLst>
                    <a:ext uri="{9D8B030D-6E8A-4147-A177-3AD203B41FA5}">
                      <a16:colId xmlns:a16="http://schemas.microsoft.com/office/drawing/2014/main" val="1841275410"/>
                    </a:ext>
                  </a:extLst>
                </a:gridCol>
                <a:gridCol w="1447148">
                  <a:extLst>
                    <a:ext uri="{9D8B030D-6E8A-4147-A177-3AD203B41FA5}">
                      <a16:colId xmlns:a16="http://schemas.microsoft.com/office/drawing/2014/main" val="235543978"/>
                    </a:ext>
                  </a:extLst>
                </a:gridCol>
                <a:gridCol w="1485231">
                  <a:extLst>
                    <a:ext uri="{9D8B030D-6E8A-4147-A177-3AD203B41FA5}">
                      <a16:colId xmlns:a16="http://schemas.microsoft.com/office/drawing/2014/main" val="2505911292"/>
                    </a:ext>
                  </a:extLst>
                </a:gridCol>
                <a:gridCol w="952071">
                  <a:extLst>
                    <a:ext uri="{9D8B030D-6E8A-4147-A177-3AD203B41FA5}">
                      <a16:colId xmlns:a16="http://schemas.microsoft.com/office/drawing/2014/main" val="2547777638"/>
                    </a:ext>
                  </a:extLst>
                </a:gridCol>
                <a:gridCol w="710880">
                  <a:extLst>
                    <a:ext uri="{9D8B030D-6E8A-4147-A177-3AD203B41FA5}">
                      <a16:colId xmlns:a16="http://schemas.microsoft.com/office/drawing/2014/main" val="2805698852"/>
                    </a:ext>
                  </a:extLst>
                </a:gridCol>
              </a:tblGrid>
              <a:tr h="190500">
                <a:tc>
                  <a:txBody>
                    <a:bodyPr/>
                    <a:lstStyle/>
                    <a:p>
                      <a:pPr algn="ctr" fontAlgn="b"/>
                      <a:r>
                        <a:rPr lang="pt-BR" sz="1100" b="1" i="0" u="none" strike="noStrike">
                          <a:solidFill>
                            <a:srgbClr val="FFFFFF"/>
                          </a:solidFill>
                          <a:effectLst/>
                          <a:latin typeface="Source Sans Pro Light" panose="020B0403030403020204" pitchFamily="34" charset="0"/>
                        </a:rPr>
                        <a:t>IMÓVEL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pt-BR" sz="1100" b="1" i="0" u="none" strike="noStrike">
                          <a:solidFill>
                            <a:srgbClr val="FFFFFF"/>
                          </a:solidFill>
                          <a:effectLst/>
                          <a:latin typeface="Source Sans Pro Light" panose="020B0403030403020204" pitchFamily="34" charset="0"/>
                        </a:rPr>
                        <a:t>CREDOR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pt-BR" sz="1100" b="1" i="0" u="none" strike="noStrike">
                          <a:solidFill>
                            <a:srgbClr val="FFFFFF"/>
                          </a:solidFill>
                          <a:effectLst/>
                          <a:latin typeface="Source Sans Pro Light" panose="020B0403030403020204" pitchFamily="34" charset="0"/>
                        </a:rPr>
                        <a:t>PROPRIEDADE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pt-BR" sz="1100" b="1" i="0" u="none" strike="noStrike">
                          <a:solidFill>
                            <a:srgbClr val="FFFFFF"/>
                          </a:solidFill>
                          <a:effectLst/>
                          <a:latin typeface="Source Sans Pro Light" panose="020B0403030403020204" pitchFamily="34" charset="0"/>
                        </a:rPr>
                        <a:t>GARANTIA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pt-BR" sz="1100" b="1" i="0" u="none" strike="noStrike">
                          <a:solidFill>
                            <a:srgbClr val="FFFFFF"/>
                          </a:solidFill>
                          <a:effectLst/>
                          <a:latin typeface="Source Sans Pro Light" panose="020B0403030403020204" pitchFamily="34" charset="0"/>
                        </a:rPr>
                        <a:t>VALOR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tc>
                  <a:txBody>
                    <a:bodyPr/>
                    <a:lstStyle/>
                    <a:p>
                      <a:pPr algn="ctr" fontAlgn="b"/>
                      <a:r>
                        <a:rPr lang="pt-BR" sz="1100" b="1" i="0" u="none" strike="noStrike">
                          <a:solidFill>
                            <a:srgbClr val="FFFFFF"/>
                          </a:solidFill>
                          <a:effectLst/>
                          <a:latin typeface="Source Sans Pro Light" panose="020B0403030403020204" pitchFamily="34" charset="0"/>
                        </a:rPr>
                        <a:t>LOCAL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218354714"/>
                  </a:ext>
                </a:extLst>
              </a:tr>
              <a:tr h="190500">
                <a:tc>
                  <a:txBody>
                    <a:bodyPr/>
                    <a:lstStyle/>
                    <a:p>
                      <a:pPr algn="ctr" fontAlgn="ctr"/>
                      <a:r>
                        <a:rPr lang="pt-BR" sz="1100" b="0" i="0" u="none" strike="noStrike">
                          <a:solidFill>
                            <a:srgbClr val="000000"/>
                          </a:solidFill>
                          <a:effectLst/>
                          <a:latin typeface="Source Sans Pro Light" panose="020B0403030403020204" pitchFamily="34" charset="0"/>
                        </a:rPr>
                        <a:t>9767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Source Sans Pro Light" panose="020B0403030403020204" pitchFamily="34" charset="0"/>
                        </a:rPr>
                        <a:t>SICOOB UNICOOB MERIDIONAL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100" b="0" i="0" u="none" strike="noStrike" dirty="0">
                          <a:solidFill>
                            <a:srgbClr val="000000"/>
                          </a:solidFill>
                          <a:effectLst/>
                          <a:latin typeface="Source Sans Pro Light" panose="020B0403030403020204" pitchFamily="34" charset="0"/>
                        </a:rPr>
                        <a:t>GENUINO MASSOCHIN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Source Sans Pro Light" panose="020B0403030403020204" pitchFamily="34" charset="0"/>
                        </a:rPr>
                        <a:t>ALIENAÇÃO FIDUCIÁRIA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100" b="0" i="0" u="none" strike="noStrike" dirty="0">
                          <a:solidFill>
                            <a:srgbClr val="000000"/>
                          </a:solidFill>
                          <a:effectLst/>
                          <a:latin typeface="Source Sans Pro Light" panose="020B0403030403020204" pitchFamily="34" charset="0"/>
                        </a:rPr>
                        <a:t> R$    257.475,94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Source Sans Pro Light" panose="020B0403030403020204" pitchFamily="34" charset="0"/>
                        </a:rPr>
                        <a:t>E1 – OUT20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40802692"/>
                  </a:ext>
                </a:extLst>
              </a:tr>
              <a:tr h="190500">
                <a:tc>
                  <a:txBody>
                    <a:bodyPr/>
                    <a:lstStyle/>
                    <a:p>
                      <a:pPr algn="ctr" fontAlgn="ctr"/>
                      <a:r>
                        <a:rPr lang="pt-BR" sz="1100" b="0" i="0" u="none" strike="noStrike">
                          <a:solidFill>
                            <a:srgbClr val="000000"/>
                          </a:solidFill>
                          <a:effectLst/>
                          <a:latin typeface="Source Sans Pro Light" panose="020B0403030403020204" pitchFamily="34" charset="0"/>
                        </a:rPr>
                        <a:t>5949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Source Sans Pro Light" panose="020B0403030403020204" pitchFamily="34" charset="0"/>
                        </a:rPr>
                        <a:t>SICOOB VALE DO VINHO</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Source Sans Pro Light" panose="020B0403030403020204" pitchFamily="34" charset="0"/>
                        </a:rPr>
                        <a:t>QUIDITÁ MÓVEIS LTDA.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Source Sans Pro Light" panose="020B0403030403020204" pitchFamily="34" charset="0"/>
                        </a:rPr>
                        <a:t>ALIENAÇÃO FIDUCIÁRIA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100" b="0" i="0" u="none" strike="noStrike" dirty="0">
                          <a:solidFill>
                            <a:srgbClr val="000000"/>
                          </a:solidFill>
                          <a:effectLst/>
                          <a:latin typeface="Source Sans Pro Light" panose="020B0403030403020204" pitchFamily="34" charset="0"/>
                        </a:rPr>
                        <a:t> R$      29.900,06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Source Sans Pro Light" panose="020B0403030403020204" pitchFamily="34" charset="0"/>
                        </a:rPr>
                        <a:t>E1 – OUT21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09671697"/>
                  </a:ext>
                </a:extLst>
              </a:tr>
              <a:tr h="190500">
                <a:tc>
                  <a:txBody>
                    <a:bodyPr/>
                    <a:lstStyle/>
                    <a:p>
                      <a:pPr algn="ctr" fontAlgn="ctr"/>
                      <a:r>
                        <a:rPr lang="pt-BR" sz="1100" b="0" i="0" u="none" strike="noStrike">
                          <a:solidFill>
                            <a:srgbClr val="000000"/>
                          </a:solidFill>
                          <a:effectLst/>
                          <a:latin typeface="Source Sans Pro Light" panose="020B0403030403020204" pitchFamily="34" charset="0"/>
                        </a:rPr>
                        <a:t>3338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100" b="0" i="0" u="none" strike="noStrike" dirty="0">
                          <a:solidFill>
                            <a:srgbClr val="000000"/>
                          </a:solidFill>
                          <a:effectLst/>
                          <a:latin typeface="Source Sans Pro Light" panose="020B0403030403020204" pitchFamily="34" charset="0"/>
                        </a:rPr>
                        <a:t>SICREDI SERRANA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Source Sans Pro Light" panose="020B0403030403020204" pitchFamily="34" charset="0"/>
                        </a:rPr>
                        <a:t>QUIDITÁ MÓVEIS LTDA.</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pt-BR" sz="1100" b="0" i="0" u="none" strike="noStrike">
                          <a:solidFill>
                            <a:srgbClr val="000000"/>
                          </a:solidFill>
                          <a:effectLst/>
                          <a:latin typeface="Source Sans Pro Light" panose="020B0403030403020204" pitchFamily="34" charset="0"/>
                        </a:rPr>
                        <a:t>HIPOTECA CEDULAR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100" b="0" i="0" u="none" strike="noStrike" dirty="0">
                          <a:solidFill>
                            <a:srgbClr val="000000"/>
                          </a:solidFill>
                          <a:effectLst/>
                          <a:latin typeface="Source Sans Pro Light" panose="020B0403030403020204" pitchFamily="34" charset="0"/>
                        </a:rPr>
                        <a:t> R$    900.000,00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pt-BR" sz="1100" b="0" i="0" u="none" strike="noStrike">
                          <a:solidFill>
                            <a:srgbClr val="000000"/>
                          </a:solidFill>
                          <a:effectLst/>
                          <a:latin typeface="Source Sans Pro Light" panose="020B0403030403020204" pitchFamily="34" charset="0"/>
                        </a:rPr>
                        <a:t>E1 – OUT22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2421098"/>
                  </a:ext>
                </a:extLst>
              </a:tr>
              <a:tr h="190500">
                <a:tc>
                  <a:txBody>
                    <a:bodyPr/>
                    <a:lstStyle/>
                    <a:p>
                      <a:pPr algn="ctr" fontAlgn="ctr"/>
                      <a:endParaRPr lang="pt-BR" sz="1100" b="0" i="0" u="none" strike="noStrike">
                        <a:solidFill>
                          <a:srgbClr val="000000"/>
                        </a:solidFill>
                        <a:effectLst/>
                        <a:latin typeface="Source Sans Pro Light" panose="020B040303040302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pt-BR" sz="1100" b="0" i="0" u="none" strike="noStrike">
                        <a:solidFill>
                          <a:srgbClr val="000000"/>
                        </a:solidFill>
                        <a:effectLst/>
                        <a:latin typeface="Source Sans Pro Light" panose="020B0403030403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endParaRPr lang="pt-BR" sz="1100" b="0" i="0" u="none" strike="noStrike" dirty="0">
                        <a:solidFill>
                          <a:srgbClr val="000000"/>
                        </a:solidFill>
                        <a:effectLst/>
                        <a:latin typeface="Source Sans Pro Light" panose="020B0403030403020204" pitchFamily="34" charset="0"/>
                      </a:endParaRP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pt-BR" sz="1100" b="0" i="0" u="none" strike="noStrike" dirty="0">
                          <a:solidFill>
                            <a:srgbClr val="000000"/>
                          </a:solidFill>
                          <a:effectLst/>
                          <a:latin typeface="Source Sans Pro Light" panose="020B0403030403020204" pitchFamily="34" charset="0"/>
                        </a:rPr>
                        <a:t>                                         </a:t>
                      </a:r>
                      <a:r>
                        <a:rPr lang="pt-BR" sz="1100" b="1" i="1" u="none" strike="noStrike" dirty="0">
                          <a:solidFill>
                            <a:srgbClr val="000000"/>
                          </a:solidFill>
                          <a:effectLst/>
                          <a:latin typeface="Source Sans Pro Light" panose="020B0403030403020204" pitchFamily="34" charset="0"/>
                        </a:rPr>
                        <a:t>Total</a:t>
                      </a:r>
                    </a:p>
                  </a:txBody>
                  <a:tcPr marL="9525" marR="9525" marT="9525"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pt-BR" sz="1100" b="1" i="1" u="none" strike="noStrike" dirty="0">
                          <a:solidFill>
                            <a:srgbClr val="000000"/>
                          </a:solidFill>
                          <a:effectLst/>
                          <a:latin typeface="Source Sans Pro Light" panose="020B0403030403020204" pitchFamily="34" charset="0"/>
                        </a:rPr>
                        <a:t> R$ 1.187.376,00 </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pt-BR" sz="1100" b="1" i="1" u="none" strike="noStrike" dirty="0">
                        <a:solidFill>
                          <a:srgbClr val="000000"/>
                        </a:solidFill>
                        <a:effectLst/>
                        <a:latin typeface="Source Sans Pro Light" panose="020B0403030403020204" pitchFamily="34" charset="0"/>
                      </a:endParaRP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8083686"/>
                  </a:ext>
                </a:extLst>
              </a:tr>
            </a:tbl>
          </a:graphicData>
        </a:graphic>
      </p:graphicFrame>
    </p:spTree>
    <p:extLst>
      <p:ext uri="{BB962C8B-B14F-4D97-AF65-F5344CB8AC3E}">
        <p14:creationId xmlns:p14="http://schemas.microsoft.com/office/powerpoint/2010/main" val="346112124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319403"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97"/>
          </a:p>
        </p:txBody>
      </p:sp>
      <p:sp>
        <p:nvSpPr>
          <p:cNvPr id="22" name="TextBox 21"/>
          <p:cNvSpPr txBox="1"/>
          <p:nvPr/>
        </p:nvSpPr>
        <p:spPr>
          <a:xfrm>
            <a:off x="636406" y="1843204"/>
            <a:ext cx="3380353" cy="923330"/>
          </a:xfrm>
          <a:prstGeom prst="rect">
            <a:avLst/>
          </a:prstGeom>
          <a:noFill/>
        </p:spPr>
        <p:txBody>
          <a:bodyPr wrap="square">
            <a:spAutoFit/>
          </a:bodyPr>
          <a:lstStyle/>
          <a:p>
            <a:pPr lvl="1">
              <a:defRPr/>
            </a:pPr>
            <a:r>
              <a:rPr lang="en-US" sz="2700" b="1" kern="0">
                <a:solidFill>
                  <a:schemeClr val="bg1"/>
                </a:solidFill>
                <a:latin typeface="Source Sans Pro" panose="020B0503030403020204" pitchFamily="34" charset="0"/>
              </a:rPr>
              <a:t>RELATÓRIO </a:t>
            </a:r>
            <a:br>
              <a:rPr lang="en-US" sz="2700" b="1" kern="0">
                <a:solidFill>
                  <a:schemeClr val="bg1"/>
                </a:solidFill>
                <a:latin typeface="Source Sans Pro" panose="020B0503030403020204" pitchFamily="34" charset="0"/>
              </a:rPr>
            </a:br>
            <a:r>
              <a:rPr lang="en-US" sz="2700" b="1" kern="0">
                <a:solidFill>
                  <a:schemeClr val="bg1"/>
                </a:solidFill>
                <a:latin typeface="Source Sans Pro" panose="020B0503030403020204" pitchFamily="34" charset="0"/>
              </a:rPr>
              <a:t>DE ATIVIDADES</a:t>
            </a:r>
          </a:p>
        </p:txBody>
      </p:sp>
      <p:sp>
        <p:nvSpPr>
          <p:cNvPr id="18" name="Text Placeholder 4">
            <a:extLst>
              <a:ext uri="{FF2B5EF4-FFF2-40B4-BE49-F238E27FC236}">
                <a16:creationId xmlns:a16="http://schemas.microsoft.com/office/drawing/2014/main" id="{6D812F22-0ACA-4EDB-B56A-6C977C65B0D1}"/>
              </a:ext>
            </a:extLst>
          </p:cNvPr>
          <p:cNvSpPr txBox="1">
            <a:spLocks/>
          </p:cNvSpPr>
          <p:nvPr/>
        </p:nvSpPr>
        <p:spPr>
          <a:xfrm>
            <a:off x="1788687" y="3332598"/>
            <a:ext cx="1508867" cy="705848"/>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100" b="1" kern="0">
                <a:solidFill>
                  <a:schemeClr val="bg1"/>
                </a:solidFill>
                <a:latin typeface="Source Sans Pro" panose="020B0503030403020204" pitchFamily="34" charset="0"/>
              </a:rPr>
              <a:t>ÍNDICE</a:t>
            </a:r>
            <a:endParaRPr lang="pt-BR" sz="1706"/>
          </a:p>
        </p:txBody>
      </p:sp>
      <p:graphicFrame>
        <p:nvGraphicFramePr>
          <p:cNvPr id="8" name="Table 7">
            <a:extLst>
              <a:ext uri="{FF2B5EF4-FFF2-40B4-BE49-F238E27FC236}">
                <a16:creationId xmlns:a16="http://schemas.microsoft.com/office/drawing/2014/main" id="{D1369BAF-4AA8-46D5-ABE3-F06C634F068B}"/>
              </a:ext>
            </a:extLst>
          </p:cNvPr>
          <p:cNvGraphicFramePr>
            <a:graphicFrameLocks noGrp="1"/>
          </p:cNvGraphicFramePr>
          <p:nvPr>
            <p:extLst>
              <p:ext uri="{D42A27DB-BD31-4B8C-83A1-F6EECF244321}">
                <p14:modId xmlns:p14="http://schemas.microsoft.com/office/powerpoint/2010/main" val="593436261"/>
              </p:ext>
            </p:extLst>
          </p:nvPr>
        </p:nvGraphicFramePr>
        <p:xfrm>
          <a:off x="4950192" y="2056034"/>
          <a:ext cx="4319402" cy="2915925"/>
        </p:xfrm>
        <a:graphic>
          <a:graphicData uri="http://schemas.openxmlformats.org/drawingml/2006/table">
            <a:tbl>
              <a:tblPr/>
              <a:tblGrid>
                <a:gridCol w="413686">
                  <a:extLst>
                    <a:ext uri="{9D8B030D-6E8A-4147-A177-3AD203B41FA5}">
                      <a16:colId xmlns:a16="http://schemas.microsoft.com/office/drawing/2014/main" val="3548555542"/>
                    </a:ext>
                  </a:extLst>
                </a:gridCol>
                <a:gridCol w="3048570">
                  <a:extLst>
                    <a:ext uri="{9D8B030D-6E8A-4147-A177-3AD203B41FA5}">
                      <a16:colId xmlns:a16="http://schemas.microsoft.com/office/drawing/2014/main" val="22172977"/>
                    </a:ext>
                  </a:extLst>
                </a:gridCol>
                <a:gridCol w="857146">
                  <a:extLst>
                    <a:ext uri="{9D8B030D-6E8A-4147-A177-3AD203B41FA5}">
                      <a16:colId xmlns:a16="http://schemas.microsoft.com/office/drawing/2014/main" val="3230522227"/>
                    </a:ext>
                  </a:extLst>
                </a:gridCol>
              </a:tblGrid>
              <a:tr h="144000">
                <a:tc gridSpan="2">
                  <a:txBody>
                    <a:bodyPr/>
                    <a:lstStyle/>
                    <a:p>
                      <a:pPr algn="l" rtl="0" fontAlgn="ctr">
                        <a:buClr>
                          <a:srgbClr val="000000"/>
                        </a:buClr>
                        <a:buSzPts val="1050"/>
                        <a:buFont typeface="Arial" panose="020B0604020202020204" pitchFamily="34" charset="0"/>
                        <a:buChar char="•"/>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 1. Introdução......................................................................................</a:t>
                      </a: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hMerge="1">
                  <a:txBody>
                    <a:bodyPr/>
                    <a:lstStyle/>
                    <a:p>
                      <a:endParaRPr lang="pt-BR"/>
                    </a:p>
                  </a:txBody>
                  <a:tcPr/>
                </a:tc>
                <a:tc>
                  <a:txBody>
                    <a:bodyPr/>
                    <a:lstStyle/>
                    <a:p>
                      <a:pPr algn="l" rtl="0" fontAlgn="b"/>
                      <a:r>
                        <a:rPr lang="pt-BR" sz="1100" b="1" i="0" u="none" strike="noStrike">
                          <a:solidFill>
                            <a:srgbClr val="3B3838"/>
                          </a:solidFill>
                          <a:effectLst/>
                          <a:latin typeface="Source Sans Pro Light" panose="020B0403030403020204" pitchFamily="34" charset="0"/>
                          <a:ea typeface="Source Sans Pro Light" panose="020B0403030403020204" pitchFamily="34" charset="0"/>
                        </a:rPr>
                        <a:t>3</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136673205"/>
                  </a:ext>
                </a:extLst>
              </a:tr>
              <a:tr h="144000">
                <a:tc>
                  <a:txBody>
                    <a:bodyPr/>
                    <a:lstStyle/>
                    <a:p>
                      <a:pPr algn="l" fontAlgn="b"/>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1.1. Considerações Preliminares.........................................</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a:solidFill>
                            <a:srgbClr val="3B3838"/>
                          </a:solidFill>
                          <a:effectLst/>
                          <a:latin typeface="Source Sans Pro Light" panose="020B0403030403020204" pitchFamily="34" charset="0"/>
                          <a:ea typeface="Source Sans Pro Light" panose="020B0403030403020204" pitchFamily="34" charset="0"/>
                        </a:rPr>
                        <a:t>4</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51855255"/>
                  </a:ext>
                </a:extLst>
              </a:tr>
              <a:tr h="144000">
                <a:tc>
                  <a:txBody>
                    <a:bodyPr/>
                    <a:lstStyle/>
                    <a:p>
                      <a:pPr algn="l" fontAlgn="b"/>
                      <a:endParaRPr lang="pt-BR"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1.2. Recomendação CNJ.......................................................</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5</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46258809"/>
                  </a:ext>
                </a:extLst>
              </a:tr>
              <a:tr h="144000">
                <a:tc>
                  <a:txBody>
                    <a:bodyPr/>
                    <a:lstStyle/>
                    <a:p>
                      <a:pPr algn="l" fontAlgn="b"/>
                      <a:endParaRPr lang="pt-BR"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1.3. Cronograma Processual................................................</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7</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963601294"/>
                  </a:ext>
                </a:extLst>
              </a:tr>
              <a:tr h="144000">
                <a:tc>
                  <a:txBody>
                    <a:bodyPr/>
                    <a:lstStyle/>
                    <a:p>
                      <a:pPr algn="l" fontAlgn="b"/>
                      <a:endParaRPr lang="pt-BR"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1.4. Eventos do Mês................................................................</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9</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175115303"/>
                  </a:ext>
                </a:extLst>
              </a:tr>
              <a:tr h="144000">
                <a:tc gridSpan="2">
                  <a:txBody>
                    <a:bodyPr/>
                    <a:lstStyle/>
                    <a:p>
                      <a:pPr algn="l" rtl="0" fontAlgn="ctr">
                        <a:buClr>
                          <a:srgbClr val="000000"/>
                        </a:buClr>
                        <a:buSzPts val="1100"/>
                        <a:buFont typeface="Calibri" panose="020F0502020204030204" pitchFamily="34" charset="0"/>
                        <a:buChar char="•"/>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 2. Informações sobre a Recuperanda..........................................</a:t>
                      </a: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hMerge="1">
                  <a:txBody>
                    <a:bodyPr/>
                    <a:lstStyle/>
                    <a:p>
                      <a:endParaRPr lang="pt-BR"/>
                    </a:p>
                  </a:txBody>
                  <a:tcPr/>
                </a:tc>
                <a:tc>
                  <a:txBody>
                    <a:bodyPr/>
                    <a:lstStyle/>
                    <a:p>
                      <a:pPr algn="l" rtl="0" fontAlgn="b"/>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10</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615470628"/>
                  </a:ext>
                </a:extLst>
              </a:tr>
              <a:tr h="144000">
                <a:tc>
                  <a:txBody>
                    <a:bodyPr/>
                    <a:lstStyle/>
                    <a:p>
                      <a:pPr algn="l" fontAlgn="b"/>
                      <a:endParaRPr lang="pt-BR"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2.1. Atividade Empresarial....................................................</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11</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777796570"/>
                  </a:ext>
                </a:extLst>
              </a:tr>
              <a:tr h="144000">
                <a:tc>
                  <a:txBody>
                    <a:bodyPr/>
                    <a:lstStyle/>
                    <a:p>
                      <a:pPr algn="l" fontAlgn="b"/>
                      <a:endParaRPr lang="pt-BR"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2.2. Estrutura Societária........................................................</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13</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30740279"/>
                  </a:ext>
                </a:extLst>
              </a:tr>
              <a:tr h="144000">
                <a:tc>
                  <a:txBody>
                    <a:bodyPr/>
                    <a:lstStyle/>
                    <a:p>
                      <a:pPr algn="l" fontAlgn="b"/>
                      <a:endParaRPr lang="pt-BR"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2.3. Estabelecimentos...........................................................</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14</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162799626"/>
                  </a:ext>
                </a:extLst>
              </a:tr>
              <a:tr h="144000">
                <a:tc>
                  <a:txBody>
                    <a:bodyPr/>
                    <a:lstStyle/>
                    <a:p>
                      <a:pPr algn="l" fontAlgn="b"/>
                      <a:endParaRPr lang="pt-BR"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2.4. Quadro Funcional...........................................................</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15</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063573107"/>
                  </a:ext>
                </a:extLst>
              </a:tr>
              <a:tr h="144000">
                <a:tc>
                  <a:txBody>
                    <a:bodyPr/>
                    <a:lstStyle/>
                    <a:p>
                      <a:pPr algn="l" fontAlgn="b"/>
                      <a:endParaRPr lang="pt-BR"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2.5. Visita à Sede.....................................................................</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16</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720685298"/>
                  </a:ext>
                </a:extLst>
              </a:tr>
              <a:tr h="144000">
                <a:tc gridSpan="2">
                  <a:txBody>
                    <a:bodyPr/>
                    <a:lstStyle/>
                    <a:p>
                      <a:pPr algn="l" rtl="0" fontAlgn="ctr">
                        <a:buClr>
                          <a:srgbClr val="000000"/>
                        </a:buClr>
                        <a:buSzPts val="1100"/>
                        <a:buFont typeface="Calibri" panose="020F0502020204030204" pitchFamily="34" charset="0"/>
                        <a:buChar char="•"/>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 3. Créditos...........................................................................................</a:t>
                      </a: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hMerge="1">
                  <a:txBody>
                    <a:bodyPr/>
                    <a:lstStyle/>
                    <a:p>
                      <a:endParaRPr lang="pt-BR"/>
                    </a:p>
                  </a:txBody>
                  <a:tcPr/>
                </a:tc>
                <a:tc>
                  <a:txBody>
                    <a:bodyPr/>
                    <a:lstStyle/>
                    <a:p>
                      <a:pPr algn="l" rtl="0" fontAlgn="b"/>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17</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730117592"/>
                  </a:ext>
                </a:extLst>
              </a:tr>
              <a:tr h="144000">
                <a:tc>
                  <a:txBody>
                    <a:bodyPr/>
                    <a:lstStyle/>
                    <a:p>
                      <a:pPr algn="l" fontAlgn="b"/>
                      <a:endParaRPr lang="pt-BR"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3.1. Créditos Concursais........................................................</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18</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69118236"/>
                  </a:ext>
                </a:extLst>
              </a:tr>
              <a:tr h="144000">
                <a:tc>
                  <a:txBody>
                    <a:bodyPr/>
                    <a:lstStyle/>
                    <a:p>
                      <a:pPr algn="l" fontAlgn="b"/>
                      <a:endParaRPr lang="pt-BR" sz="1100" b="0" i="0" u="none" strike="noStrike">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3.2. Créditos Extraconcursais...............................................</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0" i="0" u="none" strike="noStrike" dirty="0">
                          <a:solidFill>
                            <a:srgbClr val="3B3838"/>
                          </a:solidFill>
                          <a:effectLst/>
                          <a:latin typeface="Source Sans Pro Light" panose="020B0403030403020204" pitchFamily="34" charset="0"/>
                          <a:ea typeface="Source Sans Pro Light" panose="020B0403030403020204" pitchFamily="34" charset="0"/>
                        </a:rPr>
                        <a:t>19</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837037548"/>
                  </a:ext>
                </a:extLst>
              </a:tr>
              <a:tr h="144000">
                <a:tc gridSpan="2">
                  <a:txBody>
                    <a:bodyPr/>
                    <a:lstStyle/>
                    <a:p>
                      <a:pPr algn="l" rtl="0" fontAlgn="ctr">
                        <a:buClr>
                          <a:srgbClr val="000000"/>
                        </a:buClr>
                        <a:buSzPts val="1100"/>
                        <a:buFont typeface="Calibri" panose="020F0502020204030204" pitchFamily="34" charset="0"/>
                        <a:buChar char="•"/>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 4. Análise Econômico-Financeira..................................................</a:t>
                      </a: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hMerge="1">
                  <a:txBody>
                    <a:bodyPr/>
                    <a:lstStyle/>
                    <a:p>
                      <a:endParaRPr lang="pt-B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21</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3949046187"/>
                  </a:ext>
                </a:extLst>
              </a:tr>
              <a:tr h="144000">
                <a:tc gridSpan="2">
                  <a:txBody>
                    <a:bodyPr/>
                    <a:lstStyle/>
                    <a:p>
                      <a:pPr algn="l" rtl="0" fontAlgn="ctr">
                        <a:buClr>
                          <a:srgbClr val="000000"/>
                        </a:buClr>
                        <a:buSzPts val="1100"/>
                        <a:buFont typeface="Calibri" panose="020F0502020204030204" pitchFamily="34" charset="0"/>
                        <a:buChar char="•"/>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 5. Informações Adicionais...............................................................</a:t>
                      </a: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hMerge="1">
                  <a:txBody>
                    <a:bodyPr/>
                    <a:lstStyle/>
                    <a:p>
                      <a:endParaRPr lang="pt-BR"/>
                    </a:p>
                  </a:txBody>
                  <a:tcPr/>
                </a:tc>
                <a:tc>
                  <a:txBody>
                    <a:bodyPr/>
                    <a:lstStyle/>
                    <a:p>
                      <a:pPr algn="l" rtl="0" fontAlgn="b"/>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31</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132878019"/>
                  </a:ext>
                </a:extLst>
              </a:tr>
              <a:tr h="144000">
                <a:tc gridSpan="2">
                  <a:txBody>
                    <a:bodyPr/>
                    <a:lstStyle/>
                    <a:p>
                      <a:pPr algn="l" rtl="0" fontAlgn="ctr">
                        <a:buClr>
                          <a:srgbClr val="000000"/>
                        </a:buClr>
                        <a:buSzPts val="1100"/>
                        <a:buFont typeface="Calibri" panose="020F0502020204030204" pitchFamily="34" charset="0"/>
                        <a:buChar char="•"/>
                      </a:pPr>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 6. Glossário.........................................................................................</a:t>
                      </a:r>
                      <a:endParaRPr lang="pt-BR" sz="1100" b="0" i="0" u="none" strike="noStrike" dirty="0">
                        <a:solidFill>
                          <a:srgbClr val="000000"/>
                        </a:solidFill>
                        <a:effectLst/>
                        <a:latin typeface="Source Sans Pro Light" panose="020B0403030403020204" pitchFamily="34" charset="0"/>
                        <a:ea typeface="Source Sans Pro Light" panose="020B0403030403020204" pitchFamily="34" charset="0"/>
                      </a:endParaRPr>
                    </a:p>
                  </a:txBody>
                  <a:tcPr marL="3885" marR="3885" marT="3885" marB="0" anchor="ctr">
                    <a:lnL>
                      <a:noFill/>
                    </a:lnL>
                    <a:lnR w="12700" cap="flat" cmpd="sng" algn="ctr">
                      <a:solidFill>
                        <a:srgbClr val="FFFFFF"/>
                      </a:solidFill>
                      <a:prstDash val="solid"/>
                      <a:round/>
                      <a:headEnd type="none" w="med" len="med"/>
                      <a:tailEnd type="none" w="med" len="med"/>
                    </a:lnR>
                    <a:lnT>
                      <a:noFill/>
                    </a:lnT>
                    <a:lnB>
                      <a:noFill/>
                    </a:lnB>
                  </a:tcPr>
                </a:tc>
                <a:tc hMerge="1">
                  <a:txBody>
                    <a:bodyPr/>
                    <a:lstStyle/>
                    <a:p>
                      <a:endParaRPr lang="pt-B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l" rtl="0" fontAlgn="b"/>
                      <a:r>
                        <a:rPr lang="pt-BR" sz="1100" b="1" i="0" u="none" strike="noStrike" dirty="0">
                          <a:solidFill>
                            <a:srgbClr val="3B3838"/>
                          </a:solidFill>
                          <a:effectLst/>
                          <a:latin typeface="Source Sans Pro Light" panose="020B0403030403020204" pitchFamily="34" charset="0"/>
                          <a:ea typeface="Source Sans Pro Light" panose="020B0403030403020204" pitchFamily="34" charset="0"/>
                        </a:rPr>
                        <a:t>33</a:t>
                      </a:r>
                    </a:p>
                  </a:txBody>
                  <a:tcPr marL="3885" marR="3885" marT="388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2039500545"/>
                  </a:ext>
                </a:extLst>
              </a:tr>
            </a:tbl>
          </a:graphicData>
        </a:graphic>
      </p:graphicFrame>
    </p:spTree>
    <p:extLst>
      <p:ext uri="{BB962C8B-B14F-4D97-AF65-F5344CB8AC3E}">
        <p14:creationId xmlns:p14="http://schemas.microsoft.com/office/powerpoint/2010/main" val="1617125184"/>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71937CA3-185C-4884-965C-62381CFC4D9B}"/>
              </a:ext>
            </a:extLst>
          </p:cNvPr>
          <p:cNvSpPr txBox="1">
            <a:spLocks/>
          </p:cNvSpPr>
          <p:nvPr/>
        </p:nvSpPr>
        <p:spPr>
          <a:xfrm>
            <a:off x="710081" y="790902"/>
            <a:ext cx="7483153" cy="48635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1"/>
              </a:spcBef>
              <a:buFont typeface="Arial"/>
              <a:buNone/>
              <a:defRPr sz="195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514352"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8572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12001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15430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18859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8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7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652"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r>
              <a:rPr lang="en-US" sz="2400" b="1" dirty="0">
                <a:latin typeface="Source Sans Pro" panose="020B0503030403020204" pitchFamily="34" charset="0"/>
                <a:ea typeface="Source Sans Pro" panose="020B0503030403020204" pitchFamily="34" charset="0"/>
                <a:cs typeface="+mn-cs"/>
              </a:rPr>
              <a:t>3.2 Créditos </a:t>
            </a:r>
            <a:r>
              <a:rPr lang="pt-BR" sz="2400" b="1" dirty="0">
                <a:latin typeface="Source Sans Pro" panose="020B0503030403020204" pitchFamily="34" charset="0"/>
                <a:ea typeface="Source Sans Pro" panose="020B0503030403020204" pitchFamily="34" charset="0"/>
                <a:cs typeface="+mn-cs"/>
              </a:rPr>
              <a:t>Extraconcursais – </a:t>
            </a:r>
            <a:r>
              <a:rPr lang="pt-BR"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cs typeface="+mn-cs"/>
              </a:rPr>
              <a:t>Passivo Fiscal</a:t>
            </a:r>
            <a:endPar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cs typeface="+mn-cs"/>
            </a:endParaRPr>
          </a:p>
        </p:txBody>
      </p:sp>
      <p:sp>
        <p:nvSpPr>
          <p:cNvPr id="5" name="Rectangle 4">
            <a:extLst>
              <a:ext uri="{FF2B5EF4-FFF2-40B4-BE49-F238E27FC236}">
                <a16:creationId xmlns:a16="http://schemas.microsoft.com/office/drawing/2014/main" id="{3BF59F33-8328-4934-B352-F4619685EA6D}"/>
              </a:ext>
            </a:extLst>
          </p:cNvPr>
          <p:cNvSpPr/>
          <p:nvPr/>
        </p:nvSpPr>
        <p:spPr>
          <a:xfrm>
            <a:off x="693153" y="1409684"/>
            <a:ext cx="8659394" cy="5135495"/>
          </a:xfrm>
          <a:prstGeom prst="rect">
            <a:avLst/>
          </a:prstGeom>
        </p:spPr>
        <p:txBody>
          <a:bodyPr wrap="square" numCol="2" spcCol="180000">
            <a:spAutoFit/>
          </a:bodyPr>
          <a:lstStyle/>
          <a:p>
            <a:pPr algn="just" defTabSz="237668">
              <a:lnSpc>
                <a:spcPct val="150000"/>
              </a:lnSpc>
            </a:pPr>
            <a:r>
              <a:rPr lang="pt-BR" sz="110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	O passivo fiscal em atraso, até o momento, é de </a:t>
            </a:r>
            <a:r>
              <a:rPr lang="pt-BR" sz="1300" b="1" dirty="0">
                <a:solidFill>
                  <a:schemeClr val="accent6"/>
                </a:solidFill>
                <a:latin typeface="Source Sans Pro" panose="020B0503030403020204" pitchFamily="34" charset="0"/>
                <a:ea typeface="Source Sans Pro" panose="020B0503030403020204" pitchFamily="34" charset="0"/>
                <a:cs typeface="Arial" panose="020B0604020202020204" pitchFamily="34" charset="0"/>
              </a:rPr>
              <a:t>R$  2.732.079,90</a:t>
            </a:r>
            <a:r>
              <a:rPr lang="pt-BR" sz="1050" b="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a:t>
            </a:r>
            <a:r>
              <a:rPr lang="pt-BR" sz="1050"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sendo constituído por:</a:t>
            </a:r>
          </a:p>
          <a:p>
            <a:pPr algn="just" defTabSz="237668">
              <a:lnSpc>
                <a:spcPct val="150000"/>
              </a:lnSpc>
            </a:pPr>
            <a:endPar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r>
              <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p>
          <a:p>
            <a:pPr algn="just" defTabSz="237668">
              <a:lnSpc>
                <a:spcPct val="150000"/>
              </a:lnSpc>
            </a:pPr>
            <a:endParaRPr lang="pt-BR" sz="1050" dirty="0">
              <a:solidFill>
                <a:schemeClr val="bg2">
                  <a:lumMod val="25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r>
              <a:rPr lang="pt-BR" sz="1050" b="1" u="none" strike="noStrike" dirty="0">
                <a:solidFill>
                  <a:schemeClr val="bg2">
                    <a:lumMod val="10000"/>
                  </a:schemeClr>
                </a:solidFill>
                <a:effectLst/>
                <a:latin typeface="Source Sans Pro Light" panose="020B0403030403020204" pitchFamily="34" charset="0"/>
                <a:ea typeface="Source Sans Pro Light" panose="020B0403030403020204" pitchFamily="34" charset="0"/>
              </a:rPr>
              <a:t>¹</a:t>
            </a:r>
            <a:r>
              <a:rPr lang="pt-BR" sz="1050" i="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Conforme balancete com data-base de 28/02/2022;</a:t>
            </a:r>
          </a:p>
          <a:p>
            <a:pPr algn="just" defTabSz="237668">
              <a:lnSpc>
                <a:spcPct val="150000"/>
              </a:lnSpc>
            </a:pPr>
            <a:r>
              <a:rPr lang="pt-BR" sz="1050" b="1" u="none" strike="noStrike" dirty="0">
                <a:solidFill>
                  <a:schemeClr val="bg2">
                    <a:lumMod val="10000"/>
                  </a:schemeClr>
                </a:solidFill>
                <a:effectLst/>
                <a:latin typeface="Source Sans Pro Light" panose="020B0403030403020204" pitchFamily="34" charset="0"/>
                <a:ea typeface="Source Sans Pro Light" panose="020B0403030403020204" pitchFamily="34" charset="0"/>
              </a:rPr>
              <a:t>²</a:t>
            </a:r>
            <a:r>
              <a:rPr lang="pt-BR" sz="1050" i="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 Conforme relatório e-CAC extraído em 11/03/2022;</a:t>
            </a:r>
          </a:p>
          <a:p>
            <a:pPr algn="just" defTabSz="237668">
              <a:lnSpc>
                <a:spcPct val="150000"/>
              </a:lnSpc>
            </a:pPr>
            <a:r>
              <a:rPr lang="pt-BR" sz="1050" b="1" i="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³</a:t>
            </a:r>
            <a:r>
              <a:rPr lang="pt-BR" sz="1050" i="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 Conforme consulta realizada no dia 04 de março de 2022 no site da PGFN (Procuradoria Geral da Fazenda Nacional).</a:t>
            </a:r>
            <a:endParaRPr lang="pt-BR" sz="1050" dirty="0">
              <a:solidFill>
                <a:schemeClr val="bg2">
                  <a:lumMod val="25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050"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graphicFrame>
        <p:nvGraphicFramePr>
          <p:cNvPr id="2" name="Tabela 1">
            <a:extLst>
              <a:ext uri="{FF2B5EF4-FFF2-40B4-BE49-F238E27FC236}">
                <a16:creationId xmlns:a16="http://schemas.microsoft.com/office/drawing/2014/main" id="{F6632947-560A-4E04-B3D2-5E724EE3AB3A}"/>
              </a:ext>
            </a:extLst>
          </p:cNvPr>
          <p:cNvGraphicFramePr>
            <a:graphicFrameLocks noGrp="1"/>
          </p:cNvGraphicFramePr>
          <p:nvPr>
            <p:extLst>
              <p:ext uri="{D42A27DB-BD31-4B8C-83A1-F6EECF244321}">
                <p14:modId xmlns:p14="http://schemas.microsoft.com/office/powerpoint/2010/main" val="889849500"/>
              </p:ext>
            </p:extLst>
          </p:nvPr>
        </p:nvGraphicFramePr>
        <p:xfrm>
          <a:off x="852905" y="2391531"/>
          <a:ext cx="3970383" cy="1447008"/>
        </p:xfrm>
        <a:graphic>
          <a:graphicData uri="http://schemas.openxmlformats.org/drawingml/2006/table">
            <a:tbl>
              <a:tblPr/>
              <a:tblGrid>
                <a:gridCol w="2311524">
                  <a:extLst>
                    <a:ext uri="{9D8B030D-6E8A-4147-A177-3AD203B41FA5}">
                      <a16:colId xmlns:a16="http://schemas.microsoft.com/office/drawing/2014/main" val="4014080027"/>
                    </a:ext>
                  </a:extLst>
                </a:gridCol>
                <a:gridCol w="1006193">
                  <a:extLst>
                    <a:ext uri="{9D8B030D-6E8A-4147-A177-3AD203B41FA5}">
                      <a16:colId xmlns:a16="http://schemas.microsoft.com/office/drawing/2014/main" val="2628425407"/>
                    </a:ext>
                  </a:extLst>
                </a:gridCol>
                <a:gridCol w="652666">
                  <a:extLst>
                    <a:ext uri="{9D8B030D-6E8A-4147-A177-3AD203B41FA5}">
                      <a16:colId xmlns:a16="http://schemas.microsoft.com/office/drawing/2014/main" val="2306346537"/>
                    </a:ext>
                  </a:extLst>
                </a:gridCol>
              </a:tblGrid>
              <a:tr h="241168">
                <a:tc>
                  <a:txBody>
                    <a:bodyPr/>
                    <a:lstStyle/>
                    <a:p>
                      <a:pPr algn="ctr" rtl="0" fontAlgn="ctr"/>
                      <a:r>
                        <a:rPr lang="pt-BR" sz="1050" b="1" i="0" u="none" strike="noStrike" dirty="0">
                          <a:solidFill>
                            <a:srgbClr val="FFFFFF"/>
                          </a:solidFill>
                          <a:effectLst/>
                          <a:latin typeface="Source Sans Pro" panose="020B0503030403020204" pitchFamily="34" charset="0"/>
                        </a:rPr>
                        <a:t>Natureza do tributo</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509C"/>
                    </a:solidFill>
                  </a:tcPr>
                </a:tc>
                <a:tc>
                  <a:txBody>
                    <a:bodyPr/>
                    <a:lstStyle/>
                    <a:p>
                      <a:pPr algn="ctr" rtl="0" fontAlgn="ctr"/>
                      <a:r>
                        <a:rPr lang="pt-BR" sz="1050" b="1" i="0" u="none" strike="noStrike" dirty="0">
                          <a:solidFill>
                            <a:srgbClr val="FFFFFF"/>
                          </a:solidFill>
                          <a:effectLst/>
                          <a:latin typeface="Source Sans Pro" panose="020B0503030403020204" pitchFamily="34" charset="0"/>
                        </a:rPr>
                        <a:t>Valor</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509C"/>
                    </a:solidFill>
                  </a:tcPr>
                </a:tc>
                <a:tc>
                  <a:txBody>
                    <a:bodyPr/>
                    <a:lstStyle/>
                    <a:p>
                      <a:pPr algn="ctr" rtl="0" fontAlgn="ctr"/>
                      <a:r>
                        <a:rPr lang="pt-BR" sz="1050" b="1" i="0" u="none" strike="noStrike" dirty="0">
                          <a:solidFill>
                            <a:srgbClr val="FFFFFF"/>
                          </a:solidFill>
                          <a:effectLst/>
                          <a:latin typeface="Source Sans Pro" panose="020B0503030403020204" pitchFamily="34" charset="0"/>
                        </a:rPr>
                        <a:t>%</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4509C"/>
                    </a:solidFill>
                  </a:tcPr>
                </a:tc>
                <a:extLst>
                  <a:ext uri="{0D108BD9-81ED-4DB2-BD59-A6C34878D82A}">
                    <a16:rowId xmlns:a16="http://schemas.microsoft.com/office/drawing/2014/main" val="49897498"/>
                  </a:ext>
                </a:extLst>
              </a:tr>
              <a:tr h="241168">
                <a:tc>
                  <a:txBody>
                    <a:bodyPr/>
                    <a:lstStyle/>
                    <a:p>
                      <a:pPr algn="l" rtl="0" fontAlgn="ctr"/>
                      <a:r>
                        <a:rPr lang="pt-BR" sz="1100" b="0" i="0" u="none" strike="noStrike" dirty="0">
                          <a:solidFill>
                            <a:srgbClr val="000000"/>
                          </a:solidFill>
                          <a:effectLst/>
                          <a:latin typeface="Source Sans Pro Light" panose="020B0403030403020204" pitchFamily="34" charset="0"/>
                        </a:rPr>
                        <a:t>Parcelamentos Tributários</a:t>
                      </a:r>
                      <a:r>
                        <a:rPr lang="pt-BR" sz="1100" b="1" u="none" strike="noStrike" dirty="0">
                          <a:solidFill>
                            <a:schemeClr val="bg2">
                              <a:lumMod val="10000"/>
                            </a:schemeClr>
                          </a:solidFill>
                          <a:effectLst/>
                          <a:latin typeface="Source Sans Pro Light" panose="020B0403030403020204" pitchFamily="34" charset="0"/>
                          <a:ea typeface="Source Sans Pro Light" panose="020B0403030403020204" pitchFamily="34" charset="0"/>
                        </a:rPr>
                        <a:t>¹</a:t>
                      </a:r>
                      <a:endParaRPr lang="pt-BR" sz="1100" b="0" i="0" u="none" strike="noStrike" dirty="0">
                        <a:solidFill>
                          <a:srgbClr val="000000"/>
                        </a:solidFill>
                        <a:effectLst/>
                        <a:latin typeface="Source Sans Pro Light" panose="020B040303040302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rgbClr val="C2E0FE"/>
                    </a:solidFill>
                  </a:tcPr>
                </a:tc>
                <a:tc>
                  <a:txBody>
                    <a:bodyPr/>
                    <a:lstStyle/>
                    <a:p>
                      <a:pPr algn="ctr" rtl="0" fontAlgn="ctr"/>
                      <a:r>
                        <a:rPr lang="pt-BR" sz="1100" b="0" i="0" u="none" strike="noStrike" dirty="0">
                          <a:solidFill>
                            <a:srgbClr val="000000"/>
                          </a:solidFill>
                          <a:effectLst/>
                          <a:latin typeface="Source Sans Pro Light" panose="020B0403030403020204" pitchFamily="34" charset="0"/>
                        </a:rPr>
                        <a:t>R$ 2.152.299,76</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C2E0FE"/>
                    </a:solidFill>
                  </a:tcPr>
                </a:tc>
                <a:tc>
                  <a:txBody>
                    <a:bodyPr/>
                    <a:lstStyle/>
                    <a:p>
                      <a:pPr algn="ctr" rtl="0" fontAlgn="ctr"/>
                      <a:r>
                        <a:rPr lang="pt-BR" sz="1100" b="0" i="0" u="none" strike="noStrike" dirty="0">
                          <a:solidFill>
                            <a:srgbClr val="000000"/>
                          </a:solidFill>
                          <a:effectLst/>
                          <a:latin typeface="Source Sans Pro Light" panose="020B0403030403020204" pitchFamily="34" charset="0"/>
                        </a:rPr>
                        <a:t>78,8%</a:t>
                      </a:r>
                    </a:p>
                  </a:txBody>
                  <a:tcPr marL="9525" marR="9525" marT="9525"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2E0FE"/>
                    </a:solidFill>
                  </a:tcPr>
                </a:tc>
                <a:extLst>
                  <a:ext uri="{0D108BD9-81ED-4DB2-BD59-A6C34878D82A}">
                    <a16:rowId xmlns:a16="http://schemas.microsoft.com/office/drawing/2014/main" val="2656448808"/>
                  </a:ext>
                </a:extLst>
              </a:tr>
              <a:tr h="241168">
                <a:tc>
                  <a:txBody>
                    <a:bodyPr/>
                    <a:lstStyle/>
                    <a:p>
                      <a:pPr algn="l" rtl="0" fontAlgn="b"/>
                      <a:r>
                        <a:rPr lang="pt-BR" sz="1100" b="0" i="0" u="none" strike="noStrike" dirty="0">
                          <a:solidFill>
                            <a:srgbClr val="000000"/>
                          </a:solidFill>
                          <a:effectLst/>
                          <a:latin typeface="Source Sans Pro Light" panose="020B0403030403020204" pitchFamily="34" charset="0"/>
                        </a:rPr>
                        <a:t>Tributos Federais correntes</a:t>
                      </a:r>
                      <a:r>
                        <a:rPr lang="pt-BR" sz="1100" b="1" u="none" strike="noStrike" dirty="0">
                          <a:solidFill>
                            <a:schemeClr val="bg2">
                              <a:lumMod val="10000"/>
                            </a:schemeClr>
                          </a:solidFill>
                          <a:effectLst/>
                          <a:latin typeface="Source Sans Pro Light" panose="020B0403030403020204" pitchFamily="34" charset="0"/>
                          <a:ea typeface="Source Sans Pro Light" panose="020B0403030403020204" pitchFamily="34" charset="0"/>
                        </a:rPr>
                        <a:t>²</a:t>
                      </a:r>
                      <a:endParaRPr lang="pt-BR" sz="1100" b="0" i="0" u="none" strike="noStrike" dirty="0">
                        <a:solidFill>
                          <a:srgbClr val="000000"/>
                        </a:solidFill>
                        <a:effectLst/>
                        <a:latin typeface="Source Sans Pro Light" panose="020B0403030403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rtl="0" fontAlgn="b"/>
                      <a:r>
                        <a:rPr lang="pt-BR" sz="1100" b="0" i="0" u="none" strike="noStrike" dirty="0">
                          <a:solidFill>
                            <a:srgbClr val="000000"/>
                          </a:solidFill>
                          <a:effectLst/>
                          <a:latin typeface="Source Sans Pro Light" panose="020B0403030403020204" pitchFamily="34" charset="0"/>
                        </a:rPr>
                        <a:t>R$ 345.375,26</a:t>
                      </a:r>
                    </a:p>
                  </a:txBody>
                  <a:tcPr marL="9525" marR="9525" marT="9525" marB="0" anchor="b">
                    <a:lnL>
                      <a:noFill/>
                    </a:lnL>
                    <a:lnR>
                      <a:noFill/>
                    </a:lnR>
                    <a:lnT>
                      <a:noFill/>
                    </a:lnT>
                    <a:lnB>
                      <a:noFill/>
                    </a:lnB>
                  </a:tcPr>
                </a:tc>
                <a:tc>
                  <a:txBody>
                    <a:bodyPr/>
                    <a:lstStyle/>
                    <a:p>
                      <a:pPr algn="ctr" rtl="0" fontAlgn="ctr"/>
                      <a:r>
                        <a:rPr lang="pt-BR" sz="1100" b="0" i="0" u="none" strike="noStrike" dirty="0">
                          <a:solidFill>
                            <a:srgbClr val="000000"/>
                          </a:solidFill>
                          <a:effectLst/>
                          <a:latin typeface="Source Sans Pro Light" panose="020B0403030403020204" pitchFamily="34" charset="0"/>
                        </a:rPr>
                        <a:t>12,6%</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07516364"/>
                  </a:ext>
                </a:extLst>
              </a:tr>
              <a:tr h="241168">
                <a:tc>
                  <a:txBody>
                    <a:bodyPr/>
                    <a:lstStyle/>
                    <a:p>
                      <a:pPr algn="l" rtl="0" fontAlgn="b"/>
                      <a:r>
                        <a:rPr lang="pt-BR" sz="1100" b="0" i="0" u="none" strike="noStrike" dirty="0">
                          <a:solidFill>
                            <a:srgbClr val="000000"/>
                          </a:solidFill>
                          <a:effectLst/>
                          <a:latin typeface="Source Sans Pro Light" panose="020B0403030403020204" pitchFamily="34" charset="0"/>
                        </a:rPr>
                        <a:t>Dívida previdenciária</a:t>
                      </a:r>
                      <a:r>
                        <a:rPr lang="pt-BR" sz="1100" b="1" i="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³</a:t>
                      </a:r>
                      <a:endParaRPr lang="pt-BR" sz="1100" b="0" i="0" u="none" strike="noStrike" dirty="0">
                        <a:solidFill>
                          <a:srgbClr val="000000"/>
                        </a:solidFill>
                        <a:effectLst/>
                        <a:latin typeface="Source Sans Pro Light" panose="020B0403030403020204" pitchFamily="34" charset="0"/>
                      </a:endParaRP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solidFill>
                      <a:srgbClr val="C2E0FE"/>
                    </a:solidFill>
                  </a:tcPr>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pt-BR" sz="1100" b="0" i="0" u="none" strike="noStrike" dirty="0">
                          <a:solidFill>
                            <a:srgbClr val="000000"/>
                          </a:solidFill>
                          <a:effectLst/>
                          <a:latin typeface="Source Sans Pro Light" panose="020B0403030403020204" pitchFamily="34" charset="0"/>
                        </a:rPr>
                        <a:t>R$ 174.630,35</a:t>
                      </a:r>
                    </a:p>
                  </a:txBody>
                  <a:tcPr marL="9525" marR="9525" marT="9525" marB="0" anchor="b">
                    <a:lnL>
                      <a:noFill/>
                    </a:lnL>
                    <a:lnR>
                      <a:noFill/>
                    </a:lnR>
                    <a:lnT>
                      <a:noFill/>
                    </a:lnT>
                    <a:lnB>
                      <a:noFill/>
                    </a:lnB>
                    <a:solidFill>
                      <a:srgbClr val="C2E0FE"/>
                    </a:solidFill>
                  </a:tcPr>
                </a:tc>
                <a:tc>
                  <a:txBody>
                    <a:bodyPr/>
                    <a:lstStyle/>
                    <a:p>
                      <a:pPr algn="ctr" rtl="0" fontAlgn="ctr"/>
                      <a:r>
                        <a:rPr lang="pt-BR" sz="1100" b="0" i="0" u="none" strike="noStrike" dirty="0">
                          <a:solidFill>
                            <a:srgbClr val="000000"/>
                          </a:solidFill>
                          <a:effectLst/>
                          <a:latin typeface="Source Sans Pro Light" panose="020B0403030403020204" pitchFamily="34" charset="0"/>
                        </a:rPr>
                        <a:t>6,4%</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solidFill>
                      <a:srgbClr val="C2E0FE"/>
                    </a:solidFill>
                  </a:tcPr>
                </a:tc>
                <a:extLst>
                  <a:ext uri="{0D108BD9-81ED-4DB2-BD59-A6C34878D82A}">
                    <a16:rowId xmlns:a16="http://schemas.microsoft.com/office/drawing/2014/main" val="1894018874"/>
                  </a:ext>
                </a:extLst>
              </a:tr>
              <a:tr h="241168">
                <a:tc>
                  <a:txBody>
                    <a:bodyPr/>
                    <a:lstStyle/>
                    <a:p>
                      <a:pPr algn="l" rtl="0" fontAlgn="ctr"/>
                      <a:r>
                        <a:rPr lang="pt-BR" sz="1100" b="0" i="0" u="none" strike="noStrike" dirty="0">
                          <a:solidFill>
                            <a:srgbClr val="000000"/>
                          </a:solidFill>
                          <a:effectLst/>
                          <a:latin typeface="Source Sans Pro Light" panose="020B0403030403020204" pitchFamily="34" charset="0"/>
                        </a:rPr>
                        <a:t>Dívida ativa não previdenciária</a:t>
                      </a:r>
                      <a:r>
                        <a:rPr lang="pt-BR" sz="1100" b="1" i="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³</a:t>
                      </a:r>
                      <a:endParaRPr lang="pt-BR" sz="1100" b="0" i="0" u="none" strike="noStrike" dirty="0">
                        <a:solidFill>
                          <a:srgbClr val="000000"/>
                        </a:solidFill>
                        <a:effectLst/>
                        <a:latin typeface="Source Sans Pro Light" panose="020B040303040302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a:noFill/>
                    </a:lnB>
                    <a:noFill/>
                  </a:tcPr>
                </a:tc>
                <a:tc>
                  <a:txBody>
                    <a:bodyPr/>
                    <a:lstStyle/>
                    <a:p>
                      <a:pPr algn="ctr" rtl="0" fontAlgn="ctr"/>
                      <a:r>
                        <a:rPr lang="pt-BR" sz="1100" b="0" i="0" u="none" strike="noStrike" dirty="0">
                          <a:solidFill>
                            <a:srgbClr val="000000"/>
                          </a:solidFill>
                          <a:effectLst/>
                          <a:latin typeface="Source Sans Pro Light" panose="020B0403030403020204" pitchFamily="34" charset="0"/>
                        </a:rPr>
                        <a:t>R$ 29.823,55</a:t>
                      </a:r>
                    </a:p>
                  </a:txBody>
                  <a:tcPr marL="9525" marR="9525" marT="9525" marB="0" anchor="ctr">
                    <a:lnL>
                      <a:noFill/>
                    </a:lnL>
                    <a:lnR>
                      <a:noFill/>
                    </a:lnR>
                    <a:lnT>
                      <a:noFill/>
                    </a:lnT>
                    <a:lnB>
                      <a:noFill/>
                    </a:lnB>
                    <a:noFill/>
                  </a:tcPr>
                </a:tc>
                <a:tc>
                  <a:txBody>
                    <a:bodyPr/>
                    <a:lstStyle/>
                    <a:p>
                      <a:pPr algn="ctr" rtl="0" fontAlgn="ctr"/>
                      <a:r>
                        <a:rPr lang="pt-BR" sz="1100" b="0" i="0" u="none" strike="noStrike" dirty="0">
                          <a:solidFill>
                            <a:srgbClr val="000000"/>
                          </a:solidFill>
                          <a:effectLst/>
                          <a:latin typeface="Source Sans Pro Light" panose="020B0403030403020204" pitchFamily="34" charset="0"/>
                        </a:rPr>
                        <a:t>1,1%</a:t>
                      </a:r>
                    </a:p>
                  </a:txBody>
                  <a:tcPr marL="9525" marR="9525" marT="9525" marB="0" anchor="ctr">
                    <a:lnL>
                      <a:noFill/>
                    </a:lnL>
                    <a:lnR w="6350" cap="flat" cmpd="sng" algn="ctr">
                      <a:solidFill>
                        <a:srgbClr val="000000"/>
                      </a:solidFill>
                      <a:prstDash val="solid"/>
                      <a:round/>
                      <a:headEnd type="none" w="med" len="med"/>
                      <a:tailEnd type="none" w="med" len="med"/>
                    </a:lnR>
                    <a:lnT>
                      <a:noFill/>
                    </a:lnT>
                    <a:lnB>
                      <a:noFill/>
                    </a:lnB>
                    <a:noFill/>
                  </a:tcPr>
                </a:tc>
                <a:extLst>
                  <a:ext uri="{0D108BD9-81ED-4DB2-BD59-A6C34878D82A}">
                    <a16:rowId xmlns:a16="http://schemas.microsoft.com/office/drawing/2014/main" val="332684522"/>
                  </a:ext>
                </a:extLst>
              </a:tr>
              <a:tr h="241168">
                <a:tc>
                  <a:txBody>
                    <a:bodyPr/>
                    <a:lstStyle/>
                    <a:p>
                      <a:pPr algn="l" rtl="0" fontAlgn="ctr"/>
                      <a:r>
                        <a:rPr lang="pt-BR" sz="1100" b="0" i="0" u="none" strike="noStrike" dirty="0">
                          <a:solidFill>
                            <a:srgbClr val="000000"/>
                          </a:solidFill>
                          <a:effectLst/>
                          <a:latin typeface="Source Sans Pro Light" panose="020B0403030403020204" pitchFamily="34" charset="0"/>
                        </a:rPr>
                        <a:t>ICMS a recolher</a:t>
                      </a:r>
                      <a:r>
                        <a:rPr lang="pt-BR" sz="1100" b="1" u="none" strike="noStrike" dirty="0">
                          <a:solidFill>
                            <a:schemeClr val="bg2">
                              <a:lumMod val="10000"/>
                            </a:schemeClr>
                          </a:solidFill>
                          <a:effectLst/>
                          <a:latin typeface="Source Sans Pro Light" panose="020B0403030403020204" pitchFamily="34" charset="0"/>
                          <a:ea typeface="Source Sans Pro Light" panose="020B0403030403020204" pitchFamily="34" charset="0"/>
                        </a:rPr>
                        <a:t>¹</a:t>
                      </a:r>
                      <a:endParaRPr lang="pt-BR" sz="1100" b="0" i="0" u="none" strike="noStrike" dirty="0">
                        <a:solidFill>
                          <a:srgbClr val="000000"/>
                        </a:solidFill>
                        <a:effectLst/>
                        <a:latin typeface="Source Sans Pro Light" panose="020B0403030403020204" pitchFamily="34" charset="0"/>
                      </a:endParaRPr>
                    </a:p>
                  </a:txBody>
                  <a:tcPr marL="9525" marR="9525" marT="9525"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C2E0FE"/>
                    </a:solidFill>
                  </a:tcPr>
                </a:tc>
                <a:tc>
                  <a:txBody>
                    <a:bodyPr/>
                    <a:lstStyle/>
                    <a:p>
                      <a:pPr algn="ctr" rtl="0" fontAlgn="ctr"/>
                      <a:r>
                        <a:rPr lang="pt-BR" sz="1100" b="0" i="0" u="none" strike="noStrike" dirty="0">
                          <a:solidFill>
                            <a:srgbClr val="000000"/>
                          </a:solidFill>
                          <a:effectLst/>
                          <a:latin typeface="Source Sans Pro Light" panose="020B0403030403020204" pitchFamily="34" charset="0"/>
                        </a:rPr>
                        <a:t>R$ 29.950,68</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C2E0FE"/>
                    </a:solidFill>
                  </a:tcPr>
                </a:tc>
                <a:tc>
                  <a:txBody>
                    <a:bodyPr/>
                    <a:lstStyle/>
                    <a:p>
                      <a:pPr algn="ctr" rtl="0" fontAlgn="ctr"/>
                      <a:r>
                        <a:rPr lang="pt-BR" sz="1100" b="0" i="0" u="none" strike="noStrike" dirty="0">
                          <a:solidFill>
                            <a:srgbClr val="000000"/>
                          </a:solidFill>
                          <a:effectLst/>
                          <a:latin typeface="Source Sans Pro Light" panose="020B0403030403020204" pitchFamily="34" charset="0"/>
                        </a:rPr>
                        <a:t>1,1%</a:t>
                      </a:r>
                    </a:p>
                  </a:txBody>
                  <a:tcPr marL="9525" marR="9525" marT="9525"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2E0FE"/>
                    </a:solidFill>
                  </a:tcPr>
                </a:tc>
                <a:extLst>
                  <a:ext uri="{0D108BD9-81ED-4DB2-BD59-A6C34878D82A}">
                    <a16:rowId xmlns:a16="http://schemas.microsoft.com/office/drawing/2014/main" val="2171332168"/>
                  </a:ext>
                </a:extLst>
              </a:tr>
            </a:tbl>
          </a:graphicData>
        </a:graphic>
      </p:graphicFrame>
      <p:graphicFrame>
        <p:nvGraphicFramePr>
          <p:cNvPr id="7" name="Gráfico 6">
            <a:extLst>
              <a:ext uri="{FF2B5EF4-FFF2-40B4-BE49-F238E27FC236}">
                <a16:creationId xmlns:a16="http://schemas.microsoft.com/office/drawing/2014/main" id="{144ED0BA-2847-469B-A987-F1F04A9D5DFE}"/>
              </a:ext>
            </a:extLst>
          </p:cNvPr>
          <p:cNvGraphicFramePr>
            <a:graphicFrameLocks/>
          </p:cNvGraphicFramePr>
          <p:nvPr>
            <p:extLst>
              <p:ext uri="{D42A27DB-BD31-4B8C-83A1-F6EECF244321}">
                <p14:modId xmlns:p14="http://schemas.microsoft.com/office/powerpoint/2010/main" val="4129832073"/>
              </p:ext>
            </p:extLst>
          </p:nvPr>
        </p:nvGraphicFramePr>
        <p:xfrm>
          <a:off x="5015420" y="1409684"/>
          <a:ext cx="4429585" cy="51354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0873574"/>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FC4DA42-A597-480A-B731-7D59794F09CD}"/>
              </a:ext>
            </a:extLst>
          </p:cNvPr>
          <p:cNvSpPr/>
          <p:nvPr/>
        </p:nvSpPr>
        <p:spPr>
          <a:xfrm>
            <a:off x="0" y="0"/>
            <a:ext cx="4319403"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97"/>
          </a:p>
        </p:txBody>
      </p:sp>
      <p:sp>
        <p:nvSpPr>
          <p:cNvPr id="24" name="TextBox 23"/>
          <p:cNvSpPr txBox="1">
            <a:spLocks noChangeArrowheads="1"/>
          </p:cNvSpPr>
          <p:nvPr/>
        </p:nvSpPr>
        <p:spPr bwMode="auto">
          <a:xfrm>
            <a:off x="4663199" y="4065539"/>
            <a:ext cx="585417" cy="2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731">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1262280" y="3612575"/>
            <a:ext cx="2369294" cy="555364"/>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100" b="1" kern="0">
                <a:solidFill>
                  <a:schemeClr val="bg1"/>
                </a:solidFill>
                <a:latin typeface="Source Sans Pro" panose="020B0503030403020204" pitchFamily="34" charset="0"/>
              </a:rPr>
              <a:t>4. ANÁLISE FINANCEIRA</a:t>
            </a:r>
            <a:endParaRPr lang="pt-BR" sz="1706"/>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659050" y="857250"/>
            <a:ext cx="3714750" cy="5143500"/>
          </a:xfrm>
          <a:prstGeom prst="rect">
            <a:avLst/>
          </a:prstGeom>
        </p:spPr>
        <p:txBody>
          <a:bodyPr vert="horz" lIns="68580" tIns="34290" rIns="68580" bIns="34290" rtlCol="0" anchor="ctr">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4.1. Análise Patrimonial</a:t>
            </a:r>
          </a:p>
          <a:p>
            <a:pPr>
              <a:lnSpc>
                <a:spcPct val="150000"/>
              </a:lnSpc>
            </a:pPr>
            <a:r>
              <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4.2. Análise de Desempenho</a:t>
            </a:r>
          </a:p>
          <a:p>
            <a:pPr>
              <a:lnSpc>
                <a:spcPct val="150000"/>
              </a:lnSpc>
            </a:pPr>
            <a:r>
              <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4.3. Indicadores Financeiros</a:t>
            </a:r>
          </a:p>
          <a:p>
            <a:pPr marL="0" indent="0">
              <a:lnSpc>
                <a:spcPct val="150000"/>
              </a:lnSpc>
              <a:buNone/>
            </a:pPr>
            <a:endPar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534662" y="2205626"/>
            <a:ext cx="3096912" cy="923330"/>
          </a:xfrm>
          <a:prstGeom prst="rect">
            <a:avLst/>
          </a:prstGeom>
          <a:noFill/>
        </p:spPr>
        <p:txBody>
          <a:bodyPr wrap="square">
            <a:spAutoFit/>
          </a:bodyPr>
          <a:lstStyle/>
          <a:p>
            <a:pPr lvl="1">
              <a:defRPr/>
            </a:pPr>
            <a:r>
              <a:rPr lang="en-US" sz="2700" b="1" kern="0">
                <a:solidFill>
                  <a:schemeClr val="bg1"/>
                </a:solidFill>
                <a:latin typeface="Source Sans Pro" panose="020B0503030403020204" pitchFamily="34" charset="0"/>
              </a:rPr>
              <a:t>RELATÓRIO </a:t>
            </a:r>
            <a:br>
              <a:rPr lang="en-US" sz="2700" b="1" kern="0">
                <a:solidFill>
                  <a:schemeClr val="bg1"/>
                </a:solidFill>
                <a:latin typeface="Source Sans Pro" panose="020B0503030403020204" pitchFamily="34" charset="0"/>
              </a:rPr>
            </a:br>
            <a:r>
              <a:rPr lang="en-US" sz="27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133168927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964" y="742741"/>
            <a:ext cx="4304383"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4.1 </a:t>
            </a:r>
            <a:r>
              <a:rPr lang="en-US" sz="2400" b="1" dirty="0" err="1">
                <a:latin typeface="Source Sans Pro" panose="020B0503030403020204" pitchFamily="34" charset="0"/>
                <a:ea typeface="Source Sans Pro" panose="020B0503030403020204" pitchFamily="34" charset="0"/>
              </a:rPr>
              <a:t>Análise</a:t>
            </a:r>
            <a:r>
              <a:rPr lang="en-US" sz="2400" b="1" dirty="0">
                <a:latin typeface="Source Sans Pro" panose="020B0503030403020204" pitchFamily="34" charset="0"/>
                <a:ea typeface="Source Sans Pro" panose="020B0503030403020204" pitchFamily="34" charset="0"/>
              </a:rPr>
              <a:t> Patrimonial –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Ativo</a:t>
            </a:r>
            <a:endParaRPr lang="en-US" sz="24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8BE807CB-94A4-426B-B6D5-1225B3C13D18}"/>
              </a:ext>
            </a:extLst>
          </p:cNvPr>
          <p:cNvSpPr/>
          <p:nvPr/>
        </p:nvSpPr>
        <p:spPr>
          <a:xfrm>
            <a:off x="827964" y="1338958"/>
            <a:ext cx="7877514" cy="319575"/>
          </a:xfrm>
          <a:prstGeom prst="rect">
            <a:avLst/>
          </a:prstGeom>
        </p:spPr>
        <p:txBody>
          <a:bodyPr wrap="square">
            <a:spAutoFit/>
          </a:bodyPr>
          <a:lstStyle/>
          <a:p>
            <a:pPr>
              <a:lnSpc>
                <a:spcPct val="150000"/>
              </a:lnSpc>
            </a:pPr>
            <a:r>
              <a:rPr lang="pt-BR" sz="1100" dirty="0">
                <a:solidFill>
                  <a:schemeClr val="bg2">
                    <a:lumMod val="10000"/>
                  </a:schemeClr>
                </a:solidFill>
                <a:latin typeface="Source Sans Pro Light" panose="020B0403030403020204" pitchFamily="34" charset="0"/>
              </a:rPr>
              <a:t>Apresenta-se a seguir as rubricas do </a:t>
            </a:r>
            <a:r>
              <a:rPr lang="pt-BR" sz="1100" b="1" dirty="0">
                <a:solidFill>
                  <a:schemeClr val="accent6">
                    <a:lumMod val="75000"/>
                  </a:schemeClr>
                </a:solidFill>
                <a:latin typeface="Source Sans Pro Light" panose="020B0403030403020204" pitchFamily="34" charset="0"/>
              </a:rPr>
              <a:t>Ativo</a:t>
            </a:r>
            <a:r>
              <a:rPr lang="pt-BR" sz="1100" dirty="0">
                <a:solidFill>
                  <a:schemeClr val="bg2">
                    <a:lumMod val="10000"/>
                  </a:schemeClr>
                </a:solidFill>
                <a:latin typeface="Source Sans Pro Light" panose="020B0403030403020204" pitchFamily="34" charset="0"/>
              </a:rPr>
              <a:t> da Recuperanda no que se refere ao período entre </a:t>
            </a:r>
            <a:r>
              <a:rPr lang="pt-BR" sz="1100" b="1" dirty="0">
                <a:solidFill>
                  <a:schemeClr val="accent6">
                    <a:lumMod val="75000"/>
                  </a:schemeClr>
                </a:solidFill>
                <a:latin typeface="Source Sans Pro Light" panose="020B0403030403020204" pitchFamily="34" charset="0"/>
              </a:rPr>
              <a:t>dezembro/2021 e fevereiro/2022:</a:t>
            </a:r>
            <a:endParaRPr lang="en-US" sz="1100" b="1" dirty="0">
              <a:solidFill>
                <a:schemeClr val="accent6">
                  <a:lumMod val="75000"/>
                </a:schemeClr>
              </a:solidFill>
              <a:latin typeface="Source Sans Pro Light" panose="020B0403030403020204" pitchFamily="34" charset="0"/>
            </a:endParaRPr>
          </a:p>
        </p:txBody>
      </p:sp>
      <p:sp>
        <p:nvSpPr>
          <p:cNvPr id="8" name="Rectangle 7">
            <a:extLst>
              <a:ext uri="{FF2B5EF4-FFF2-40B4-BE49-F238E27FC236}">
                <a16:creationId xmlns:a16="http://schemas.microsoft.com/office/drawing/2014/main" id="{F6D000FA-24F7-47A6-B34D-919976695901}"/>
              </a:ext>
            </a:extLst>
          </p:cNvPr>
          <p:cNvSpPr/>
          <p:nvPr/>
        </p:nvSpPr>
        <p:spPr>
          <a:xfrm>
            <a:off x="827964" y="5199467"/>
            <a:ext cx="7952018" cy="573490"/>
          </a:xfrm>
          <a:prstGeom prst="rect">
            <a:avLst/>
          </a:prstGeom>
        </p:spPr>
        <p:txBody>
          <a:bodyPr wrap="square" numCol="1" spcCol="180000" anchor="t">
            <a:spAutoFit/>
          </a:bodyPr>
          <a:lstStyle/>
          <a:p>
            <a:pPr algn="just" defTabSz="237668">
              <a:lnSpc>
                <a:spcPct val="150000"/>
              </a:lnSpc>
            </a:pPr>
            <a:r>
              <a:rPr lang="pt-BR" sz="1100" i="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AV – Análise vertical. Demonstra a representatividade de cada rubrica perante o total do ativo de fevereiro/2022;</a:t>
            </a:r>
          </a:p>
          <a:p>
            <a:pPr algn="just" defTabSz="237668">
              <a:lnSpc>
                <a:spcPct val="150000"/>
              </a:lnSpc>
            </a:pPr>
            <a:r>
              <a:rPr lang="pt-BR" sz="1100" i="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AH - Análise horizontal. Apresenta a variação dos saldos de dezembro/2021 para fevereiro/2022.</a:t>
            </a:r>
          </a:p>
        </p:txBody>
      </p:sp>
      <p:graphicFrame>
        <p:nvGraphicFramePr>
          <p:cNvPr id="3" name="Tabela 2">
            <a:extLst>
              <a:ext uri="{FF2B5EF4-FFF2-40B4-BE49-F238E27FC236}">
                <a16:creationId xmlns:a16="http://schemas.microsoft.com/office/drawing/2014/main" id="{3669A8EC-94F1-436C-B9FD-DB8A48D96A35}"/>
              </a:ext>
            </a:extLst>
          </p:cNvPr>
          <p:cNvGraphicFramePr>
            <a:graphicFrameLocks noGrp="1"/>
          </p:cNvGraphicFramePr>
          <p:nvPr>
            <p:extLst>
              <p:ext uri="{D42A27DB-BD31-4B8C-83A1-F6EECF244321}">
                <p14:modId xmlns:p14="http://schemas.microsoft.com/office/powerpoint/2010/main" val="2632171342"/>
              </p:ext>
            </p:extLst>
          </p:nvPr>
        </p:nvGraphicFramePr>
        <p:xfrm>
          <a:off x="2259234" y="2062162"/>
          <a:ext cx="5746226" cy="2733675"/>
        </p:xfrm>
        <a:graphic>
          <a:graphicData uri="http://schemas.openxmlformats.org/drawingml/2006/table">
            <a:tbl>
              <a:tblPr/>
              <a:tblGrid>
                <a:gridCol w="1535183">
                  <a:extLst>
                    <a:ext uri="{9D8B030D-6E8A-4147-A177-3AD203B41FA5}">
                      <a16:colId xmlns:a16="http://schemas.microsoft.com/office/drawing/2014/main" val="2894322727"/>
                    </a:ext>
                  </a:extLst>
                </a:gridCol>
                <a:gridCol w="1042541">
                  <a:extLst>
                    <a:ext uri="{9D8B030D-6E8A-4147-A177-3AD203B41FA5}">
                      <a16:colId xmlns:a16="http://schemas.microsoft.com/office/drawing/2014/main" val="2782863507"/>
                    </a:ext>
                  </a:extLst>
                </a:gridCol>
                <a:gridCol w="606056">
                  <a:extLst>
                    <a:ext uri="{9D8B030D-6E8A-4147-A177-3AD203B41FA5}">
                      <a16:colId xmlns:a16="http://schemas.microsoft.com/office/drawing/2014/main" val="2996377870"/>
                    </a:ext>
                  </a:extLst>
                </a:gridCol>
                <a:gridCol w="552893">
                  <a:extLst>
                    <a:ext uri="{9D8B030D-6E8A-4147-A177-3AD203B41FA5}">
                      <a16:colId xmlns:a16="http://schemas.microsoft.com/office/drawing/2014/main" val="1579482683"/>
                    </a:ext>
                  </a:extLst>
                </a:gridCol>
                <a:gridCol w="1009542">
                  <a:extLst>
                    <a:ext uri="{9D8B030D-6E8A-4147-A177-3AD203B41FA5}">
                      <a16:colId xmlns:a16="http://schemas.microsoft.com/office/drawing/2014/main" val="1057831694"/>
                    </a:ext>
                  </a:extLst>
                </a:gridCol>
                <a:gridCol w="1000011">
                  <a:extLst>
                    <a:ext uri="{9D8B030D-6E8A-4147-A177-3AD203B41FA5}">
                      <a16:colId xmlns:a16="http://schemas.microsoft.com/office/drawing/2014/main" val="84893731"/>
                    </a:ext>
                  </a:extLst>
                </a:gridCol>
              </a:tblGrid>
              <a:tr h="200025">
                <a:tc>
                  <a:txBody>
                    <a:bodyPr/>
                    <a:lstStyle/>
                    <a:p>
                      <a:pPr algn="l" fontAlgn="ctr"/>
                      <a:endParaRPr lang="pt-BR" sz="1100" b="0" i="0" u="none" strike="noStrike">
                        <a:solidFill>
                          <a:srgbClr val="000000"/>
                        </a:solidFill>
                        <a:effectLst/>
                        <a:latin typeface="Cambria" panose="02040503050406030204" pitchFamily="18" charset="0"/>
                      </a:endParaRPr>
                    </a:p>
                  </a:txBody>
                  <a:tcPr marL="9525" marR="9525" marT="9525" marB="0" anchor="ctr">
                    <a:lnL>
                      <a:noFill/>
                    </a:lnL>
                    <a:lnR>
                      <a:noFill/>
                    </a:lnR>
                    <a:lnT>
                      <a:noFill/>
                    </a:lnT>
                    <a:lnB>
                      <a:noFill/>
                    </a:lnB>
                  </a:tcPr>
                </a:tc>
                <a:tc>
                  <a:txBody>
                    <a:bodyPr/>
                    <a:lstStyle/>
                    <a:p>
                      <a:pPr algn="r" fontAlgn="ctr"/>
                      <a:r>
                        <a:rPr lang="pt-BR" sz="1100" b="1" i="0" u="none" strike="noStrike" dirty="0">
                          <a:solidFill>
                            <a:srgbClr val="000000"/>
                          </a:solidFill>
                          <a:effectLst/>
                          <a:latin typeface="Source Sans Pro Light" panose="020B0403030403020204" pitchFamily="34" charset="0"/>
                        </a:rPr>
                        <a:t>28/02/2022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AV</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100" b="1" i="1" u="none" strike="noStrike">
                          <a:solidFill>
                            <a:srgbClr val="000000"/>
                          </a:solidFill>
                          <a:effectLst/>
                          <a:latin typeface="Source Sans Pro Light" panose="020B0403030403020204" pitchFamily="34" charset="0"/>
                        </a:rPr>
                        <a:t>AH</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31/01/2022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a:solidFill>
                            <a:srgbClr val="000000"/>
                          </a:solidFill>
                          <a:effectLst/>
                          <a:latin typeface="Source Sans Pro Light" panose="020B0403030403020204" pitchFamily="34" charset="0"/>
                        </a:rPr>
                        <a:t>31/12/2021</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0460825"/>
                  </a:ext>
                </a:extLst>
              </a:tr>
              <a:tr h="190500">
                <a:tc>
                  <a:txBody>
                    <a:bodyPr/>
                    <a:lstStyle/>
                    <a:p>
                      <a:pPr algn="l" fontAlgn="b"/>
                      <a:r>
                        <a:rPr lang="pt-BR" sz="1100" b="0" i="0" u="none" strike="noStrike">
                          <a:solidFill>
                            <a:srgbClr val="000000"/>
                          </a:solidFill>
                          <a:effectLst/>
                          <a:latin typeface="Source Sans Pro Light" panose="020B0403030403020204" pitchFamily="34" charset="0"/>
                        </a:rPr>
                        <a:t>Disponibilidades </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Source Sans Pro Light" panose="020B0403030403020204" pitchFamily="34" charset="0"/>
                        </a:rPr>
                        <a:t>32.994</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100" b="0" i="1" u="none" strike="noStrike" dirty="0">
                          <a:solidFill>
                            <a:srgbClr val="000000"/>
                          </a:solidFill>
                          <a:effectLst/>
                          <a:latin typeface="Source Sans Pro Light" panose="020B0403030403020204" pitchFamily="34" charset="0"/>
                        </a:rPr>
                        <a:t>1%</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pt-BR" sz="1100" b="0" i="1" u="none" strike="noStrike">
                          <a:solidFill>
                            <a:srgbClr val="000000"/>
                          </a:solidFill>
                          <a:effectLst/>
                          <a:latin typeface="Source Sans Pro Light" panose="020B0403030403020204" pitchFamily="34" charset="0"/>
                        </a:rPr>
                        <a:t>-45%</a:t>
                      </a: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pt-BR" sz="1100" b="0" i="0" u="none" strike="noStrike" dirty="0">
                          <a:solidFill>
                            <a:srgbClr val="000000"/>
                          </a:solidFill>
                          <a:effectLst/>
                          <a:latin typeface="Source Sans Pro Light" panose="020B0403030403020204" pitchFamily="34" charset="0"/>
                        </a:rPr>
                        <a:t>24.594</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100" b="0" i="0" u="none" strike="noStrike">
                          <a:solidFill>
                            <a:srgbClr val="000000"/>
                          </a:solidFill>
                          <a:effectLst/>
                          <a:latin typeface="Source Sans Pro Light" panose="020B0403030403020204" pitchFamily="34" charset="0"/>
                        </a:rPr>
                        <a:t>60.479</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845509482"/>
                  </a:ext>
                </a:extLst>
              </a:tr>
              <a:tr h="200025">
                <a:tc>
                  <a:txBody>
                    <a:bodyPr/>
                    <a:lstStyle/>
                    <a:p>
                      <a:pPr algn="l" fontAlgn="b"/>
                      <a:r>
                        <a:rPr lang="pt-BR" sz="1100" b="0" i="0" u="none" strike="noStrike" dirty="0">
                          <a:solidFill>
                            <a:srgbClr val="000000"/>
                          </a:solidFill>
                          <a:effectLst/>
                          <a:latin typeface="Source Sans Pro Light" panose="020B0403030403020204" pitchFamily="34" charset="0"/>
                        </a:rPr>
                        <a:t>Clientes</a:t>
                      </a:r>
                    </a:p>
                  </a:txBody>
                  <a:tcPr marL="9525" marR="9525" marT="9525" marB="0" anchor="b">
                    <a:lnL>
                      <a:noFill/>
                    </a:lnL>
                    <a:lnR>
                      <a:noFill/>
                    </a:lnR>
                    <a:lnT>
                      <a:noFill/>
                    </a:lnT>
                    <a:lnB>
                      <a:noFill/>
                    </a:lnB>
                  </a:tcPr>
                </a:tc>
                <a:tc>
                  <a:txBody>
                    <a:bodyPr/>
                    <a:lstStyle/>
                    <a:p>
                      <a:pPr algn="r" fontAlgn="b"/>
                      <a:r>
                        <a:rPr lang="pt-BR" sz="1100" b="0" i="0" u="none" strike="noStrike" dirty="0">
                          <a:solidFill>
                            <a:srgbClr val="000000"/>
                          </a:solidFill>
                          <a:effectLst/>
                          <a:latin typeface="Source Sans Pro Light" panose="020B0403030403020204" pitchFamily="34" charset="0"/>
                        </a:rPr>
                        <a:t>479.015</a:t>
                      </a:r>
                    </a:p>
                  </a:txBody>
                  <a:tcPr marL="9525" marR="9525" marT="9525" marB="0" anchor="b">
                    <a:lnL>
                      <a:noFill/>
                    </a:lnL>
                    <a:lnR>
                      <a:noFill/>
                    </a:lnR>
                    <a:lnT>
                      <a:noFill/>
                    </a:lnT>
                    <a:lnB>
                      <a:noFill/>
                    </a:lnB>
                  </a:tcPr>
                </a:tc>
                <a:tc>
                  <a:txBody>
                    <a:bodyPr/>
                    <a:lstStyle/>
                    <a:p>
                      <a:pPr algn="ctr" fontAlgn="ctr"/>
                      <a:r>
                        <a:rPr lang="pt-BR" sz="1100" b="0" i="1" u="none" strike="noStrike" dirty="0">
                          <a:solidFill>
                            <a:srgbClr val="000000"/>
                          </a:solidFill>
                          <a:effectLst/>
                          <a:latin typeface="Source Sans Pro Light" panose="020B0403030403020204" pitchFamily="34" charset="0"/>
                        </a:rPr>
                        <a:t>15%</a:t>
                      </a:r>
                    </a:p>
                  </a:txBody>
                  <a:tcPr marL="9525" marR="9525" marT="9525" marB="0" anchor="ctr">
                    <a:lnL>
                      <a:noFill/>
                    </a:lnL>
                    <a:lnR>
                      <a:noFill/>
                    </a:lnR>
                    <a:lnT>
                      <a:noFill/>
                    </a:lnT>
                    <a:lnB>
                      <a:noFill/>
                    </a:lnB>
                    <a:solidFill>
                      <a:srgbClr val="DDEBF7"/>
                    </a:solidFill>
                  </a:tcPr>
                </a:tc>
                <a:tc>
                  <a:txBody>
                    <a:bodyPr/>
                    <a:lstStyle/>
                    <a:p>
                      <a:pPr algn="ctr" fontAlgn="ctr"/>
                      <a:r>
                        <a:rPr lang="pt-BR" sz="1100" b="0" i="1" u="none" strike="noStrike" dirty="0">
                          <a:solidFill>
                            <a:srgbClr val="000000"/>
                          </a:solidFill>
                          <a:effectLst/>
                          <a:latin typeface="Source Sans Pro Light" panose="020B0403030403020204" pitchFamily="34" charset="0"/>
                        </a:rPr>
                        <a:t>17%</a:t>
                      </a:r>
                    </a:p>
                  </a:txBody>
                  <a:tcPr marL="9525" marR="9525" marT="9525" marB="0" anchor="ctr">
                    <a:lnL>
                      <a:noFill/>
                    </a:lnL>
                    <a:lnR>
                      <a:noFill/>
                    </a:lnR>
                    <a:lnT>
                      <a:noFill/>
                    </a:lnT>
                    <a:lnB>
                      <a:noFill/>
                    </a:lnB>
                    <a:solidFill>
                      <a:srgbClr val="DDEBF7"/>
                    </a:solidFill>
                  </a:tcPr>
                </a:tc>
                <a:tc>
                  <a:txBody>
                    <a:bodyPr/>
                    <a:lstStyle/>
                    <a:p>
                      <a:pPr algn="r" fontAlgn="b"/>
                      <a:r>
                        <a:rPr lang="pt-BR" sz="1100" b="0" i="0" u="none" strike="noStrike" dirty="0">
                          <a:solidFill>
                            <a:srgbClr val="000000"/>
                          </a:solidFill>
                          <a:effectLst/>
                          <a:latin typeface="Source Sans Pro Light" panose="020B0403030403020204" pitchFamily="34" charset="0"/>
                        </a:rPr>
                        <a:t>445.938</a:t>
                      </a:r>
                    </a:p>
                  </a:txBody>
                  <a:tcPr marL="9525" marR="9525" marT="9525" marB="0" anchor="b">
                    <a:lnL>
                      <a:noFill/>
                    </a:lnL>
                    <a:lnR>
                      <a:noFill/>
                    </a:lnR>
                    <a:lnT>
                      <a:noFill/>
                    </a:lnT>
                    <a:lnB>
                      <a:noFill/>
                    </a:lnB>
                  </a:tcPr>
                </a:tc>
                <a:tc>
                  <a:txBody>
                    <a:bodyPr/>
                    <a:lstStyle/>
                    <a:p>
                      <a:pPr algn="r" fontAlgn="b"/>
                      <a:r>
                        <a:rPr lang="pt-BR" sz="1100" b="0" i="0" u="none" strike="noStrike" dirty="0">
                          <a:solidFill>
                            <a:srgbClr val="000000"/>
                          </a:solidFill>
                          <a:effectLst/>
                          <a:latin typeface="Source Sans Pro Light" panose="020B0403030403020204" pitchFamily="34" charset="0"/>
                        </a:rPr>
                        <a:t>408.574</a:t>
                      </a:r>
                    </a:p>
                  </a:txBody>
                  <a:tcPr marL="9525" marR="9525" marT="9525" marB="0" anchor="b">
                    <a:lnL>
                      <a:noFill/>
                    </a:lnL>
                    <a:lnR>
                      <a:noFill/>
                    </a:lnR>
                    <a:lnT>
                      <a:noFill/>
                    </a:lnT>
                    <a:lnB>
                      <a:noFill/>
                    </a:lnB>
                  </a:tcPr>
                </a:tc>
                <a:extLst>
                  <a:ext uri="{0D108BD9-81ED-4DB2-BD59-A6C34878D82A}">
                    <a16:rowId xmlns:a16="http://schemas.microsoft.com/office/drawing/2014/main" val="3361922128"/>
                  </a:ext>
                </a:extLst>
              </a:tr>
              <a:tr h="190500">
                <a:tc>
                  <a:txBody>
                    <a:bodyPr/>
                    <a:lstStyle/>
                    <a:p>
                      <a:pPr algn="l" fontAlgn="b"/>
                      <a:r>
                        <a:rPr lang="pt-BR" sz="1100" b="0" i="0" u="none" strike="noStrike" dirty="0">
                          <a:solidFill>
                            <a:srgbClr val="000000"/>
                          </a:solidFill>
                          <a:effectLst/>
                          <a:latin typeface="Source Sans Pro Light" panose="020B0403030403020204" pitchFamily="34" charset="0"/>
                        </a:rPr>
                        <a:t>Impostos a Recuperar</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Source Sans Pro Light" panose="020B0403030403020204" pitchFamily="34" charset="0"/>
                        </a:rPr>
                        <a:t>749</a:t>
                      </a:r>
                    </a:p>
                  </a:txBody>
                  <a:tcPr marL="9525" marR="9525" marT="9525" marB="0" anchor="b">
                    <a:lnL>
                      <a:noFill/>
                    </a:lnL>
                    <a:lnR>
                      <a:noFill/>
                    </a:lnR>
                    <a:lnT>
                      <a:noFill/>
                    </a:lnT>
                    <a:lnB>
                      <a:noFill/>
                    </a:lnB>
                  </a:tcPr>
                </a:tc>
                <a:tc>
                  <a:txBody>
                    <a:bodyPr/>
                    <a:lstStyle/>
                    <a:p>
                      <a:pPr algn="ctr" fontAlgn="ctr"/>
                      <a:r>
                        <a:rPr lang="pt-BR" sz="11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a:noFill/>
                    </a:lnT>
                    <a:lnB>
                      <a:noFill/>
                    </a:lnB>
                    <a:solidFill>
                      <a:srgbClr val="DDEBF7"/>
                    </a:solidFill>
                  </a:tcPr>
                </a:tc>
                <a:tc>
                  <a:txBody>
                    <a:bodyPr/>
                    <a:lstStyle/>
                    <a:p>
                      <a:pPr algn="ctr" fontAlgn="ctr"/>
                      <a:r>
                        <a:rPr lang="pt-BR" sz="1100" b="0" i="1" u="none" strike="noStrike">
                          <a:solidFill>
                            <a:srgbClr val="000000"/>
                          </a:solidFill>
                          <a:effectLst/>
                          <a:latin typeface="Source Sans Pro Light" panose="020B0403030403020204" pitchFamily="34" charset="0"/>
                        </a:rPr>
                        <a:t>15%</a:t>
                      </a:r>
                    </a:p>
                  </a:txBody>
                  <a:tcPr marL="9525" marR="9525" marT="9525" marB="0" anchor="ctr">
                    <a:lnL>
                      <a:noFill/>
                    </a:lnL>
                    <a:lnR>
                      <a:noFill/>
                    </a:lnR>
                    <a:lnT>
                      <a:noFill/>
                    </a:lnT>
                    <a:lnB>
                      <a:noFill/>
                    </a:lnB>
                    <a:solidFill>
                      <a:srgbClr val="DDEBF7"/>
                    </a:solidFill>
                  </a:tcPr>
                </a:tc>
                <a:tc>
                  <a:txBody>
                    <a:bodyPr/>
                    <a:lstStyle/>
                    <a:p>
                      <a:pPr algn="r" fontAlgn="b"/>
                      <a:r>
                        <a:rPr lang="pt-BR" sz="1100" b="0" i="0" u="none" strike="noStrike" dirty="0">
                          <a:solidFill>
                            <a:srgbClr val="000000"/>
                          </a:solidFill>
                          <a:effectLst/>
                          <a:latin typeface="Source Sans Pro Light" panose="020B0403030403020204" pitchFamily="34" charset="0"/>
                        </a:rPr>
                        <a:t>813</a:t>
                      </a:r>
                    </a:p>
                  </a:txBody>
                  <a:tcPr marL="9525" marR="9525" marT="9525" marB="0" anchor="b">
                    <a:lnL>
                      <a:noFill/>
                    </a:lnL>
                    <a:lnR>
                      <a:noFill/>
                    </a:lnR>
                    <a:lnT>
                      <a:noFill/>
                    </a:lnT>
                    <a:lnB>
                      <a:noFill/>
                    </a:lnB>
                  </a:tcPr>
                </a:tc>
                <a:tc>
                  <a:txBody>
                    <a:bodyPr/>
                    <a:lstStyle/>
                    <a:p>
                      <a:pPr algn="r" fontAlgn="b"/>
                      <a:r>
                        <a:rPr lang="pt-BR" sz="1100" b="0" i="0" u="none" strike="noStrike" dirty="0">
                          <a:solidFill>
                            <a:srgbClr val="000000"/>
                          </a:solidFill>
                          <a:effectLst/>
                          <a:latin typeface="Source Sans Pro Light" panose="020B0403030403020204" pitchFamily="34" charset="0"/>
                        </a:rPr>
                        <a:t>654</a:t>
                      </a:r>
                    </a:p>
                  </a:txBody>
                  <a:tcPr marL="9525" marR="9525" marT="9525" marB="0" anchor="b">
                    <a:lnL>
                      <a:noFill/>
                    </a:lnL>
                    <a:lnR>
                      <a:noFill/>
                    </a:lnR>
                    <a:lnT>
                      <a:noFill/>
                    </a:lnT>
                    <a:lnB>
                      <a:noFill/>
                    </a:lnB>
                  </a:tcPr>
                </a:tc>
                <a:extLst>
                  <a:ext uri="{0D108BD9-81ED-4DB2-BD59-A6C34878D82A}">
                    <a16:rowId xmlns:a16="http://schemas.microsoft.com/office/drawing/2014/main" val="1901347164"/>
                  </a:ext>
                </a:extLst>
              </a:tr>
              <a:tr h="200025">
                <a:tc>
                  <a:txBody>
                    <a:bodyPr/>
                    <a:lstStyle/>
                    <a:p>
                      <a:pPr algn="l" fontAlgn="b"/>
                      <a:r>
                        <a:rPr lang="pt-BR" sz="1100" b="0" i="0" u="none" strike="noStrike" dirty="0">
                          <a:solidFill>
                            <a:srgbClr val="000000"/>
                          </a:solidFill>
                          <a:effectLst/>
                          <a:latin typeface="Source Sans Pro Light" panose="020B0403030403020204" pitchFamily="34" charset="0"/>
                        </a:rPr>
                        <a:t>Estoques</a:t>
                      </a:r>
                    </a:p>
                  </a:txBody>
                  <a:tcPr marL="9525" marR="9525" marT="9525" marB="0" anchor="b">
                    <a:lnL>
                      <a:noFill/>
                    </a:lnL>
                    <a:lnR>
                      <a:noFill/>
                    </a:lnR>
                    <a:lnT>
                      <a:noFill/>
                    </a:lnT>
                    <a:lnB>
                      <a:noFill/>
                    </a:lnB>
                  </a:tcPr>
                </a:tc>
                <a:tc>
                  <a:txBody>
                    <a:bodyPr/>
                    <a:lstStyle/>
                    <a:p>
                      <a:pPr algn="r" fontAlgn="b"/>
                      <a:r>
                        <a:rPr lang="pt-BR" sz="1100" b="0" i="0" u="none" strike="noStrike" dirty="0">
                          <a:solidFill>
                            <a:srgbClr val="000000"/>
                          </a:solidFill>
                          <a:effectLst/>
                          <a:latin typeface="Source Sans Pro Light" panose="020B0403030403020204" pitchFamily="34" charset="0"/>
                        </a:rPr>
                        <a:t>857.827</a:t>
                      </a:r>
                    </a:p>
                  </a:txBody>
                  <a:tcPr marL="9525" marR="9525" marT="9525" marB="0" anchor="b">
                    <a:lnL>
                      <a:noFill/>
                    </a:lnL>
                    <a:lnR>
                      <a:noFill/>
                    </a:lnR>
                    <a:lnT>
                      <a:noFill/>
                    </a:lnT>
                    <a:lnB>
                      <a:noFill/>
                    </a:lnB>
                  </a:tcPr>
                </a:tc>
                <a:tc>
                  <a:txBody>
                    <a:bodyPr/>
                    <a:lstStyle/>
                    <a:p>
                      <a:pPr algn="ctr" fontAlgn="ctr"/>
                      <a:r>
                        <a:rPr lang="pt-BR" sz="1100" b="0" i="1" u="none" strike="noStrike" dirty="0">
                          <a:solidFill>
                            <a:srgbClr val="000000"/>
                          </a:solidFill>
                          <a:effectLst/>
                          <a:latin typeface="Source Sans Pro Light" panose="020B0403030403020204" pitchFamily="34" charset="0"/>
                        </a:rPr>
                        <a:t>26%</a:t>
                      </a:r>
                    </a:p>
                  </a:txBody>
                  <a:tcPr marL="9525" marR="9525" marT="9525" marB="0" anchor="ctr">
                    <a:lnL>
                      <a:noFill/>
                    </a:lnL>
                    <a:lnR>
                      <a:noFill/>
                    </a:lnR>
                    <a:lnT>
                      <a:noFill/>
                    </a:lnT>
                    <a:lnB>
                      <a:noFill/>
                    </a:lnB>
                    <a:solidFill>
                      <a:srgbClr val="DDEBF7"/>
                    </a:solidFill>
                  </a:tcPr>
                </a:tc>
                <a:tc>
                  <a:txBody>
                    <a:bodyPr/>
                    <a:lstStyle/>
                    <a:p>
                      <a:pPr algn="ctr" fontAlgn="ctr"/>
                      <a:r>
                        <a:rPr lang="pt-BR" sz="1100" b="0" i="1" u="none" strike="noStrike">
                          <a:solidFill>
                            <a:srgbClr val="000000"/>
                          </a:solidFill>
                          <a:effectLst/>
                          <a:latin typeface="Source Sans Pro Light" panose="020B0403030403020204" pitchFamily="34" charset="0"/>
                        </a:rPr>
                        <a:t>-5%</a:t>
                      </a:r>
                    </a:p>
                  </a:txBody>
                  <a:tcPr marL="9525" marR="9525" marT="9525" marB="0" anchor="ctr">
                    <a:lnL>
                      <a:noFill/>
                    </a:lnL>
                    <a:lnR>
                      <a:noFill/>
                    </a:lnR>
                    <a:lnT>
                      <a:noFill/>
                    </a:lnT>
                    <a:lnB>
                      <a:noFill/>
                    </a:lnB>
                    <a:solidFill>
                      <a:srgbClr val="DDEBF7"/>
                    </a:solidFill>
                  </a:tcPr>
                </a:tc>
                <a:tc>
                  <a:txBody>
                    <a:bodyPr/>
                    <a:lstStyle/>
                    <a:p>
                      <a:pPr algn="r" fontAlgn="b"/>
                      <a:r>
                        <a:rPr lang="pt-BR" sz="1100" b="0" i="0" u="none" strike="noStrike" dirty="0">
                          <a:solidFill>
                            <a:srgbClr val="000000"/>
                          </a:solidFill>
                          <a:effectLst/>
                          <a:latin typeface="Source Sans Pro Light" panose="020B0403030403020204" pitchFamily="34" charset="0"/>
                        </a:rPr>
                        <a:t>1.001.635</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Source Sans Pro Light" panose="020B0403030403020204" pitchFamily="34" charset="0"/>
                        </a:rPr>
                        <a:t>902.505</a:t>
                      </a:r>
                    </a:p>
                  </a:txBody>
                  <a:tcPr marL="9525" marR="9525" marT="9525" marB="0" anchor="b">
                    <a:lnL>
                      <a:noFill/>
                    </a:lnL>
                    <a:lnR>
                      <a:noFill/>
                    </a:lnR>
                    <a:lnT>
                      <a:noFill/>
                    </a:lnT>
                    <a:lnB>
                      <a:noFill/>
                    </a:lnB>
                  </a:tcPr>
                </a:tc>
                <a:extLst>
                  <a:ext uri="{0D108BD9-81ED-4DB2-BD59-A6C34878D82A}">
                    <a16:rowId xmlns:a16="http://schemas.microsoft.com/office/drawing/2014/main" val="3550711117"/>
                  </a:ext>
                </a:extLst>
              </a:tr>
              <a:tr h="190500">
                <a:tc>
                  <a:txBody>
                    <a:bodyPr/>
                    <a:lstStyle/>
                    <a:p>
                      <a:pPr algn="l" fontAlgn="b"/>
                      <a:r>
                        <a:rPr lang="pt-BR" sz="1100" b="0" i="0" u="none" strike="noStrike" dirty="0">
                          <a:solidFill>
                            <a:srgbClr val="000000"/>
                          </a:solidFill>
                          <a:effectLst/>
                          <a:latin typeface="Source Sans Pro Light" panose="020B0403030403020204" pitchFamily="34" charset="0"/>
                        </a:rPr>
                        <a:t>Outros Créditos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dirty="0">
                          <a:solidFill>
                            <a:srgbClr val="000000"/>
                          </a:solidFill>
                          <a:effectLst/>
                          <a:latin typeface="Source Sans Pro Light" panose="020B0403030403020204" pitchFamily="34" charset="0"/>
                        </a:rPr>
                        <a:t>9.930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pt-BR" sz="11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100" b="0" i="1" u="none" strike="noStrike">
                          <a:solidFill>
                            <a:srgbClr val="000000"/>
                          </a:solidFill>
                          <a:effectLst/>
                          <a:latin typeface="Source Sans Pro Light" panose="020B0403030403020204" pitchFamily="34" charset="0"/>
                        </a:rPr>
                        <a:t>-43%</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pt-BR" sz="1100" b="0" i="0" u="none" strike="noStrike" dirty="0">
                          <a:solidFill>
                            <a:srgbClr val="000000"/>
                          </a:solidFill>
                          <a:effectLst/>
                          <a:latin typeface="Source Sans Pro Light" panose="020B0403030403020204" pitchFamily="34" charset="0"/>
                        </a:rPr>
                        <a:t>13.336</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dirty="0">
                          <a:solidFill>
                            <a:srgbClr val="000000"/>
                          </a:solidFill>
                          <a:effectLst/>
                          <a:latin typeface="Source Sans Pro Light" panose="020B0403030403020204" pitchFamily="34" charset="0"/>
                        </a:rPr>
                        <a:t>17.397</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6994535"/>
                  </a:ext>
                </a:extLst>
              </a:tr>
              <a:tr h="200025">
                <a:tc>
                  <a:txBody>
                    <a:bodyPr/>
                    <a:lstStyle/>
                    <a:p>
                      <a:pPr algn="l" fontAlgn="ctr"/>
                      <a:r>
                        <a:rPr lang="pt-BR" sz="1100" b="1" i="0" u="none" strike="noStrike">
                          <a:solidFill>
                            <a:srgbClr val="000000"/>
                          </a:solidFill>
                          <a:effectLst/>
                          <a:latin typeface="Source Sans Pro Light" panose="020B0403030403020204" pitchFamily="34" charset="0"/>
                        </a:rPr>
                        <a:t>Ativo Circulante</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a:solidFill>
                            <a:srgbClr val="000000"/>
                          </a:solidFill>
                          <a:effectLst/>
                          <a:latin typeface="Source Sans Pro Light" panose="020B0403030403020204" pitchFamily="34" charset="0"/>
                        </a:rPr>
                        <a:t>1.380.516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42%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100" b="1" i="1" u="none" strike="noStrike">
                          <a:solidFill>
                            <a:srgbClr val="000000"/>
                          </a:solidFill>
                          <a:effectLst/>
                          <a:latin typeface="Source Sans Pro Light" panose="020B0403030403020204" pitchFamily="34" charset="0"/>
                        </a:rPr>
                        <a:t>-1%</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1.486.316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dirty="0">
                          <a:solidFill>
                            <a:srgbClr val="000000"/>
                          </a:solidFill>
                          <a:effectLst/>
                          <a:latin typeface="Source Sans Pro Light" panose="020B0403030403020204" pitchFamily="34" charset="0"/>
                        </a:rPr>
                        <a:t>1.389.608</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495224"/>
                  </a:ext>
                </a:extLst>
              </a:tr>
              <a:tr h="190500">
                <a:tc>
                  <a:txBody>
                    <a:bodyPr/>
                    <a:lstStyle/>
                    <a:p>
                      <a:pPr algn="l" fontAlgn="t"/>
                      <a:endParaRPr lang="pt-BR" sz="1100" b="0" i="0" u="none" strike="noStrike">
                        <a:solidFill>
                          <a:srgbClr val="000000"/>
                        </a:solidFill>
                        <a:effectLst/>
                        <a:latin typeface="Cambria" panose="02040503050406030204" pitchFamily="18" charset="0"/>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t"/>
                      <a:endParaRPr lang="pt-BR" sz="1100" b="0" i="0" u="none" strike="noStrike" dirty="0">
                        <a:solidFill>
                          <a:srgbClr val="000000"/>
                        </a:solidFill>
                        <a:effectLst/>
                        <a:latin typeface="Cambria" panose="02040503050406030204" pitchFamily="18" charset="0"/>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t"/>
                      <a:endParaRPr lang="pt-BR" sz="1100" b="0" i="0" u="none" strike="noStrike" dirty="0">
                        <a:solidFill>
                          <a:srgbClr val="000000"/>
                        </a:solidFill>
                        <a:effectLst/>
                        <a:latin typeface="Cambria" panose="02040503050406030204" pitchFamily="18" charset="0"/>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t"/>
                      <a:endParaRPr lang="pt-BR" sz="1100" b="0" i="0" u="none" strike="noStrike" dirty="0">
                        <a:solidFill>
                          <a:srgbClr val="000000"/>
                        </a:solidFill>
                        <a:effectLst/>
                        <a:latin typeface="Cambria" panose="02040503050406030204" pitchFamily="18" charset="0"/>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t"/>
                      <a:endParaRPr lang="pt-BR" sz="1100" b="0" i="0" u="none" strike="noStrike" dirty="0">
                        <a:solidFill>
                          <a:srgbClr val="000000"/>
                        </a:solidFill>
                        <a:effectLst/>
                        <a:latin typeface="Cambria" panose="02040503050406030204" pitchFamily="18" charset="0"/>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t"/>
                      <a:endParaRPr lang="pt-BR" sz="1100" b="0" i="0" u="none" strike="noStrike">
                        <a:solidFill>
                          <a:srgbClr val="000000"/>
                        </a:solidFill>
                        <a:effectLst/>
                        <a:latin typeface="Cambria" panose="02040503050406030204" pitchFamily="18" charset="0"/>
                      </a:endParaRPr>
                    </a:p>
                  </a:txBody>
                  <a:tcPr marL="9525" marR="9525" marT="9525"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335455745"/>
                  </a:ext>
                </a:extLst>
              </a:tr>
              <a:tr h="190500">
                <a:tc>
                  <a:txBody>
                    <a:bodyPr/>
                    <a:lstStyle/>
                    <a:p>
                      <a:pPr algn="l" fontAlgn="b"/>
                      <a:r>
                        <a:rPr lang="pt-BR" sz="1100" b="0" i="0" u="none" strike="noStrike">
                          <a:solidFill>
                            <a:srgbClr val="000000"/>
                          </a:solidFill>
                          <a:effectLst/>
                          <a:latin typeface="Source Sans Pro Light" panose="020B0403030403020204" pitchFamily="34" charset="0"/>
                        </a:rPr>
                        <a:t>Realizável a Longo Prazo</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Source Sans Pro Light" panose="020B0403030403020204" pitchFamily="34" charset="0"/>
                        </a:rPr>
                        <a:t>121.899</a:t>
                      </a:r>
                    </a:p>
                  </a:txBody>
                  <a:tcPr marL="9525" marR="9525" marT="9525" marB="0" anchor="b">
                    <a:lnL>
                      <a:noFill/>
                    </a:lnL>
                    <a:lnR>
                      <a:noFill/>
                    </a:lnR>
                    <a:lnT>
                      <a:noFill/>
                    </a:lnT>
                    <a:lnB>
                      <a:noFill/>
                    </a:lnB>
                  </a:tcPr>
                </a:tc>
                <a:tc>
                  <a:txBody>
                    <a:bodyPr/>
                    <a:lstStyle/>
                    <a:p>
                      <a:pPr algn="ctr" fontAlgn="ctr"/>
                      <a:r>
                        <a:rPr lang="pt-BR" sz="1100" b="0" i="1" u="none" strike="noStrike" dirty="0">
                          <a:solidFill>
                            <a:srgbClr val="000000"/>
                          </a:solidFill>
                          <a:effectLst/>
                          <a:latin typeface="Source Sans Pro Light" panose="020B0403030403020204" pitchFamily="34" charset="0"/>
                        </a:rPr>
                        <a:t>3,7%</a:t>
                      </a:r>
                    </a:p>
                  </a:txBody>
                  <a:tcPr marL="9525" marR="9525" marT="9525" marB="0" anchor="ctr">
                    <a:lnL>
                      <a:noFill/>
                    </a:lnL>
                    <a:lnR>
                      <a:noFill/>
                    </a:lnR>
                    <a:lnT>
                      <a:noFill/>
                    </a:lnT>
                    <a:lnB>
                      <a:noFill/>
                    </a:lnB>
                    <a:solidFill>
                      <a:srgbClr val="DDEBF7"/>
                    </a:solidFill>
                  </a:tcPr>
                </a:tc>
                <a:tc>
                  <a:txBody>
                    <a:bodyPr/>
                    <a:lstStyle/>
                    <a:p>
                      <a:pPr algn="ctr" fontAlgn="ctr"/>
                      <a:r>
                        <a:rPr lang="pt-BR" sz="1100" b="0" i="1" u="none" strike="noStrike">
                          <a:solidFill>
                            <a:srgbClr val="000000"/>
                          </a:solidFill>
                          <a:effectLst/>
                          <a:latin typeface="Source Sans Pro Light" panose="020B0403030403020204" pitchFamily="34" charset="0"/>
                        </a:rPr>
                        <a:t>0%</a:t>
                      </a:r>
                    </a:p>
                  </a:txBody>
                  <a:tcPr marL="9525" marR="9525" marT="9525" marB="0" anchor="ctr">
                    <a:lnL>
                      <a:noFill/>
                    </a:lnL>
                    <a:lnR>
                      <a:noFill/>
                    </a:lnR>
                    <a:lnT>
                      <a:noFill/>
                    </a:lnT>
                    <a:lnB>
                      <a:noFill/>
                    </a:lnB>
                    <a:solidFill>
                      <a:srgbClr val="DDEBF7"/>
                    </a:solidFill>
                  </a:tcPr>
                </a:tc>
                <a:tc>
                  <a:txBody>
                    <a:bodyPr/>
                    <a:lstStyle/>
                    <a:p>
                      <a:pPr algn="r" fontAlgn="b"/>
                      <a:r>
                        <a:rPr lang="pt-BR" sz="1100" b="0" i="0" u="none" strike="noStrike" dirty="0">
                          <a:solidFill>
                            <a:srgbClr val="000000"/>
                          </a:solidFill>
                          <a:effectLst/>
                          <a:latin typeface="Source Sans Pro Light" panose="020B0403030403020204" pitchFamily="34" charset="0"/>
                        </a:rPr>
                        <a:t>122.489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Source Sans Pro Light" panose="020B0403030403020204" pitchFamily="34" charset="0"/>
                        </a:rPr>
                        <a:t>122.107</a:t>
                      </a:r>
                    </a:p>
                  </a:txBody>
                  <a:tcPr marL="9525" marR="9525" marT="9525" marB="0" anchor="b">
                    <a:lnL>
                      <a:noFill/>
                    </a:lnL>
                    <a:lnR>
                      <a:noFill/>
                    </a:lnR>
                    <a:lnT>
                      <a:noFill/>
                    </a:lnT>
                    <a:lnB>
                      <a:noFill/>
                    </a:lnB>
                  </a:tcPr>
                </a:tc>
                <a:extLst>
                  <a:ext uri="{0D108BD9-81ED-4DB2-BD59-A6C34878D82A}">
                    <a16:rowId xmlns:a16="http://schemas.microsoft.com/office/drawing/2014/main" val="396351102"/>
                  </a:ext>
                </a:extLst>
              </a:tr>
              <a:tr h="190500">
                <a:tc>
                  <a:txBody>
                    <a:bodyPr/>
                    <a:lstStyle/>
                    <a:p>
                      <a:pPr algn="l" fontAlgn="b"/>
                      <a:r>
                        <a:rPr lang="pt-BR" sz="1100" b="0" i="0" u="none" strike="noStrike">
                          <a:solidFill>
                            <a:srgbClr val="000000"/>
                          </a:solidFill>
                          <a:effectLst/>
                          <a:latin typeface="Source Sans Pro Light" panose="020B0403030403020204" pitchFamily="34" charset="0"/>
                        </a:rPr>
                        <a:t>Imobilizado</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Source Sans Pro Light" panose="020B0403030403020204" pitchFamily="34" charset="0"/>
                        </a:rPr>
                        <a:t>1.761.737</a:t>
                      </a:r>
                    </a:p>
                  </a:txBody>
                  <a:tcPr marL="9525" marR="9525" marT="9525" marB="0" anchor="b">
                    <a:lnL>
                      <a:noFill/>
                    </a:lnL>
                    <a:lnR>
                      <a:noFill/>
                    </a:lnR>
                    <a:lnT>
                      <a:noFill/>
                    </a:lnT>
                    <a:lnB>
                      <a:noFill/>
                    </a:lnB>
                  </a:tcPr>
                </a:tc>
                <a:tc>
                  <a:txBody>
                    <a:bodyPr/>
                    <a:lstStyle/>
                    <a:p>
                      <a:pPr algn="ctr" fontAlgn="ctr"/>
                      <a:r>
                        <a:rPr lang="pt-BR" sz="1100" b="0" i="1" u="none" strike="noStrike" dirty="0">
                          <a:solidFill>
                            <a:srgbClr val="000000"/>
                          </a:solidFill>
                          <a:effectLst/>
                          <a:latin typeface="Source Sans Pro Light" panose="020B0403030403020204" pitchFamily="34" charset="0"/>
                        </a:rPr>
                        <a:t>53,6%</a:t>
                      </a:r>
                    </a:p>
                  </a:txBody>
                  <a:tcPr marL="9525" marR="9525" marT="9525" marB="0" anchor="ctr">
                    <a:lnL>
                      <a:noFill/>
                    </a:lnL>
                    <a:lnR>
                      <a:noFill/>
                    </a:lnR>
                    <a:lnT>
                      <a:noFill/>
                    </a:lnT>
                    <a:lnB>
                      <a:noFill/>
                    </a:lnB>
                    <a:solidFill>
                      <a:srgbClr val="DDEBF7"/>
                    </a:solidFill>
                  </a:tcPr>
                </a:tc>
                <a:tc>
                  <a:txBody>
                    <a:bodyPr/>
                    <a:lstStyle/>
                    <a:p>
                      <a:pPr algn="ctr" fontAlgn="ctr"/>
                      <a:r>
                        <a:rPr lang="pt-BR" sz="1100" b="0" i="1" u="none" strike="noStrike">
                          <a:solidFill>
                            <a:srgbClr val="000000"/>
                          </a:solidFill>
                          <a:effectLst/>
                          <a:latin typeface="Source Sans Pro Light" panose="020B0403030403020204" pitchFamily="34" charset="0"/>
                        </a:rPr>
                        <a:t>0%</a:t>
                      </a:r>
                    </a:p>
                  </a:txBody>
                  <a:tcPr marL="9525" marR="9525" marT="9525" marB="0" anchor="ctr">
                    <a:lnL>
                      <a:noFill/>
                    </a:lnL>
                    <a:lnR>
                      <a:noFill/>
                    </a:lnR>
                    <a:lnT>
                      <a:noFill/>
                    </a:lnT>
                    <a:lnB>
                      <a:noFill/>
                    </a:lnB>
                    <a:solidFill>
                      <a:srgbClr val="DDEBF7"/>
                    </a:solidFill>
                  </a:tcPr>
                </a:tc>
                <a:tc>
                  <a:txBody>
                    <a:bodyPr/>
                    <a:lstStyle/>
                    <a:p>
                      <a:pPr algn="r" fontAlgn="b"/>
                      <a:r>
                        <a:rPr lang="pt-BR" sz="1100" b="0" i="0" u="none" strike="noStrike">
                          <a:solidFill>
                            <a:srgbClr val="000000"/>
                          </a:solidFill>
                          <a:effectLst/>
                          <a:latin typeface="Source Sans Pro Light" panose="020B0403030403020204" pitchFamily="34" charset="0"/>
                        </a:rPr>
                        <a:t>1.760.749</a:t>
                      </a:r>
                    </a:p>
                  </a:txBody>
                  <a:tcPr marL="9525" marR="9525" marT="9525" marB="0" anchor="b">
                    <a:lnL>
                      <a:noFill/>
                    </a:lnL>
                    <a:lnR>
                      <a:noFill/>
                    </a:lnR>
                    <a:lnT>
                      <a:noFill/>
                    </a:lnT>
                    <a:lnB>
                      <a:noFill/>
                    </a:lnB>
                  </a:tcPr>
                </a:tc>
                <a:tc>
                  <a:txBody>
                    <a:bodyPr/>
                    <a:lstStyle/>
                    <a:p>
                      <a:pPr algn="r" fontAlgn="b"/>
                      <a:r>
                        <a:rPr lang="pt-BR" sz="1100" b="0" i="0" u="none" strike="noStrike">
                          <a:solidFill>
                            <a:srgbClr val="000000"/>
                          </a:solidFill>
                          <a:effectLst/>
                          <a:latin typeface="Source Sans Pro Light" panose="020B0403030403020204" pitchFamily="34" charset="0"/>
                        </a:rPr>
                        <a:t>1.759.779</a:t>
                      </a:r>
                    </a:p>
                  </a:txBody>
                  <a:tcPr marL="9525" marR="9525" marT="9525" marB="0" anchor="b">
                    <a:lnL>
                      <a:noFill/>
                    </a:lnL>
                    <a:lnR>
                      <a:noFill/>
                    </a:lnR>
                    <a:lnT>
                      <a:noFill/>
                    </a:lnT>
                    <a:lnB>
                      <a:noFill/>
                    </a:lnB>
                  </a:tcPr>
                </a:tc>
                <a:extLst>
                  <a:ext uri="{0D108BD9-81ED-4DB2-BD59-A6C34878D82A}">
                    <a16:rowId xmlns:a16="http://schemas.microsoft.com/office/drawing/2014/main" val="4067758079"/>
                  </a:ext>
                </a:extLst>
              </a:tr>
              <a:tr h="200025">
                <a:tc>
                  <a:txBody>
                    <a:bodyPr/>
                    <a:lstStyle/>
                    <a:p>
                      <a:pPr algn="l" fontAlgn="b"/>
                      <a:r>
                        <a:rPr lang="pt-BR" sz="1100" b="0" i="0" u="none" strike="noStrike">
                          <a:solidFill>
                            <a:srgbClr val="000000"/>
                          </a:solidFill>
                          <a:effectLst/>
                          <a:latin typeface="Source Sans Pro Light" panose="020B0403030403020204" pitchFamily="34" charset="0"/>
                        </a:rPr>
                        <a:t>Investimentos</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effectLst/>
                          <a:latin typeface="Source Sans Pro Light" panose="020B0403030403020204" pitchFamily="34" charset="0"/>
                        </a:rPr>
                        <a:t>19.990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pt-BR" sz="1100" b="0" i="1" u="none" strike="noStrike">
                          <a:solidFill>
                            <a:srgbClr val="000000"/>
                          </a:solidFill>
                          <a:effectLst/>
                          <a:latin typeface="Source Sans Pro Light" panose="020B0403030403020204" pitchFamily="34" charset="0"/>
                        </a:rPr>
                        <a:t>0,6%</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100" b="0"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pt-BR" sz="1100" b="0" i="0" u="none" strike="noStrike" dirty="0">
                          <a:solidFill>
                            <a:srgbClr val="000000"/>
                          </a:solidFill>
                          <a:effectLst/>
                          <a:latin typeface="Source Sans Pro Light" panose="020B0403030403020204" pitchFamily="34" charset="0"/>
                        </a:rPr>
                        <a:t>19.990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effectLst/>
                          <a:latin typeface="Source Sans Pro Light" panose="020B0403030403020204" pitchFamily="34" charset="0"/>
                        </a:rPr>
                        <a:t>19.990</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7963366"/>
                  </a:ext>
                </a:extLst>
              </a:tr>
              <a:tr h="200025">
                <a:tc>
                  <a:txBody>
                    <a:bodyPr/>
                    <a:lstStyle/>
                    <a:p>
                      <a:pPr algn="l" fontAlgn="ctr"/>
                      <a:r>
                        <a:rPr lang="pt-BR" sz="1100" b="1" i="0" u="none" strike="noStrike">
                          <a:solidFill>
                            <a:srgbClr val="000000"/>
                          </a:solidFill>
                          <a:effectLst/>
                          <a:latin typeface="Source Sans Pro Light" panose="020B0403030403020204" pitchFamily="34" charset="0"/>
                        </a:rPr>
                        <a:t>Ativo Não Circulante</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dirty="0">
                          <a:solidFill>
                            <a:srgbClr val="000000"/>
                          </a:solidFill>
                          <a:effectLst/>
                          <a:latin typeface="Source Sans Pro Light" panose="020B0403030403020204" pitchFamily="34" charset="0"/>
                        </a:rPr>
                        <a:t>1.903.626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a:solidFill>
                            <a:srgbClr val="000000"/>
                          </a:solidFill>
                          <a:effectLst/>
                          <a:latin typeface="Source Sans Pro Light" panose="020B0403030403020204" pitchFamily="34" charset="0"/>
                        </a:rPr>
                        <a:t>58%</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100" b="1"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1.903.228</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a:solidFill>
                            <a:srgbClr val="000000"/>
                          </a:solidFill>
                          <a:effectLst/>
                          <a:latin typeface="Source Sans Pro Light" panose="020B0403030403020204" pitchFamily="34" charset="0"/>
                        </a:rPr>
                        <a:t>1.901.876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6004922"/>
                  </a:ext>
                </a:extLst>
              </a:tr>
              <a:tr h="190500">
                <a:tc>
                  <a:txBody>
                    <a:bodyPr/>
                    <a:lstStyle/>
                    <a:p>
                      <a:pPr algn="l" fontAlgn="ctr"/>
                      <a:endParaRPr lang="pt-BR" sz="1100" b="1" i="0" u="none" strike="noStrike">
                        <a:solidFill>
                          <a:srgbClr val="000000"/>
                        </a:solidFill>
                        <a:effectLst/>
                        <a:latin typeface="Cambria" panose="020405030504060302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pt-BR" sz="1100" b="1" i="0" u="none" strike="noStrike">
                        <a:solidFill>
                          <a:srgbClr val="000000"/>
                        </a:solidFill>
                        <a:effectLst/>
                        <a:latin typeface="Cambria" panose="020405030504060302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endParaRPr lang="pt-BR" sz="1100" b="1" i="0" u="none" strike="noStrike" dirty="0">
                        <a:solidFill>
                          <a:srgbClr val="000000"/>
                        </a:solidFill>
                        <a:effectLst/>
                        <a:latin typeface="Cambria" panose="020405030504060302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endParaRPr lang="pt-BR" sz="1100" b="1" i="0" u="none" strike="noStrike" dirty="0">
                        <a:solidFill>
                          <a:srgbClr val="000000"/>
                        </a:solidFill>
                        <a:effectLst/>
                        <a:latin typeface="Cambria" panose="020405030504060302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endParaRPr lang="pt-BR" sz="1100" b="1" i="0" u="none" strike="noStrike" dirty="0">
                        <a:solidFill>
                          <a:srgbClr val="000000"/>
                        </a:solidFill>
                        <a:effectLst/>
                        <a:latin typeface="Cambria" panose="020405030504060302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endParaRPr lang="pt-BR" sz="1100" b="1" i="0" u="none" strike="noStrike">
                        <a:solidFill>
                          <a:srgbClr val="000000"/>
                        </a:solidFill>
                        <a:effectLst/>
                        <a:latin typeface="Cambria" panose="02040503050406030204" pitchFamily="18"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1242302"/>
                  </a:ext>
                </a:extLst>
              </a:tr>
              <a:tr h="200025">
                <a:tc>
                  <a:txBody>
                    <a:bodyPr/>
                    <a:lstStyle/>
                    <a:p>
                      <a:pPr algn="l" fontAlgn="ctr"/>
                      <a:r>
                        <a:rPr lang="pt-BR" sz="1100" b="1" i="0" u="none" strike="noStrike">
                          <a:solidFill>
                            <a:srgbClr val="000000"/>
                          </a:solidFill>
                          <a:effectLst/>
                          <a:latin typeface="Source Sans Pro Light" panose="020B0403030403020204" pitchFamily="34" charset="0"/>
                        </a:rPr>
                        <a:t>Total do Ativo</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dirty="0">
                          <a:solidFill>
                            <a:srgbClr val="000000"/>
                          </a:solidFill>
                          <a:effectLst/>
                          <a:latin typeface="Source Sans Pro Light" panose="020B0403030403020204" pitchFamily="34" charset="0"/>
                        </a:rPr>
                        <a:t>3.284.142</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a:solidFill>
                            <a:srgbClr val="000000"/>
                          </a:solidFill>
                          <a:effectLst/>
                          <a:latin typeface="Source Sans Pro Light" panose="020B0403030403020204" pitchFamily="34" charset="0"/>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100" b="1" i="1" u="none" strike="noStrike" dirty="0">
                          <a:solidFill>
                            <a:srgbClr val="000000"/>
                          </a:solidFill>
                          <a:effectLst/>
                          <a:latin typeface="Source Sans Pro Light" panose="020B0403030403020204" pitchFamily="34" charset="0"/>
                        </a:rPr>
                        <a:t>0%</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3.389.544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dirty="0">
                          <a:solidFill>
                            <a:srgbClr val="000000"/>
                          </a:solidFill>
                          <a:effectLst/>
                          <a:latin typeface="Source Sans Pro Light" panose="020B0403030403020204" pitchFamily="34" charset="0"/>
                        </a:rPr>
                        <a:t>3.291.484</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5619843"/>
                  </a:ext>
                </a:extLst>
              </a:tr>
            </a:tbl>
          </a:graphicData>
        </a:graphic>
      </p:graphicFrame>
    </p:spTree>
    <p:extLst>
      <p:ext uri="{BB962C8B-B14F-4D97-AF65-F5344CB8AC3E}">
        <p14:creationId xmlns:p14="http://schemas.microsoft.com/office/powerpoint/2010/main" val="528118608"/>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574142-3F9A-4087-92C6-3DE439AF299B}"/>
              </a:ext>
            </a:extLst>
          </p:cNvPr>
          <p:cNvSpPr txBox="1"/>
          <p:nvPr/>
        </p:nvSpPr>
        <p:spPr>
          <a:xfrm>
            <a:off x="827964" y="742741"/>
            <a:ext cx="4304383"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4.1 Análise Patrimonial – </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Ativo</a:t>
            </a:r>
            <a:endParaRPr lang="en-US" sz="2400" b="1" dirty="0">
              <a:latin typeface="Source Sans Pro" panose="020B0503030403020204" pitchFamily="34" charset="0"/>
              <a:ea typeface="Source Sans Pro" panose="020B0503030403020204" pitchFamily="34" charset="0"/>
            </a:endParaRPr>
          </a:p>
        </p:txBody>
      </p:sp>
      <p:sp>
        <p:nvSpPr>
          <p:cNvPr id="11" name="Rectangle 10">
            <a:extLst>
              <a:ext uri="{FF2B5EF4-FFF2-40B4-BE49-F238E27FC236}">
                <a16:creationId xmlns:a16="http://schemas.microsoft.com/office/drawing/2014/main" id="{8250D6CC-8275-46AA-B681-E697EB5D7A56}"/>
              </a:ext>
            </a:extLst>
          </p:cNvPr>
          <p:cNvSpPr/>
          <p:nvPr/>
        </p:nvSpPr>
        <p:spPr>
          <a:xfrm>
            <a:off x="628812" y="1299940"/>
            <a:ext cx="8648376" cy="5170198"/>
          </a:xfrm>
          <a:prstGeom prst="rect">
            <a:avLst/>
          </a:prstGeom>
        </p:spPr>
        <p:txBody>
          <a:bodyPr wrap="square" numCol="2" spcCol="180000" anchor="t">
            <a:spAutoFit/>
          </a:bodyPr>
          <a:lstStyle/>
          <a:p>
            <a:pPr algn="just"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No que diz respeito às contas do </a:t>
            </a:r>
            <a:r>
              <a:rPr lang="pt-BR" sz="1100" b="1" dirty="0">
                <a:solidFill>
                  <a:schemeClr val="accent6">
                    <a:lumMod val="75000"/>
                  </a:schemeClr>
                </a:solidFill>
                <a:latin typeface="Source Sans Pro Light" panose="020B0403030403020204" pitchFamily="34" charset="0"/>
              </a:rPr>
              <a:t>Ativo</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da Devedora, esta Administração Judicial julga pertinente destacar os seguintes pontos:</a:t>
            </a:r>
            <a:endParaRPr lang="pt-BR" sz="1100"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endParaRPr lang="pt-BR" sz="1100" b="0" u="none" strike="noStrike" dirty="0">
              <a:solidFill>
                <a:srgbClr val="000000"/>
              </a:solidFill>
              <a:effectLst/>
              <a:highlight>
                <a:srgbClr val="FFFF00"/>
              </a:highlight>
              <a:latin typeface="Source Sans Pro Light" panose="020B0403030403020204" pitchFamily="34" charset="0"/>
            </a:endParaRPr>
          </a:p>
          <a:p>
            <a:pPr indent="237668" algn="just" defTabSz="237668">
              <a:lnSpc>
                <a:spcPct val="150000"/>
              </a:lnSpc>
              <a:buFont typeface="Wingdings" panose="05000000000000000000" pitchFamily="2" charset="2"/>
              <a:buChar char="§"/>
            </a:pPr>
            <a:r>
              <a:rPr lang="pt-BR" sz="1100" dirty="0">
                <a:solidFill>
                  <a:srgbClr val="000000"/>
                </a:solidFill>
                <a:latin typeface="Source Sans Pro Light" panose="020B0403030403020204" pitchFamily="34" charset="0"/>
              </a:rPr>
              <a:t>Em fevereiro/2022, a rubrica </a:t>
            </a:r>
            <a:r>
              <a:rPr lang="pt-BR" sz="1100" b="1" dirty="0">
                <a:solidFill>
                  <a:schemeClr val="accent6">
                    <a:lumMod val="75000"/>
                  </a:schemeClr>
                </a:solidFill>
                <a:latin typeface="Source Sans Pro Light" panose="020B0403030403020204" pitchFamily="34" charset="0"/>
              </a:rPr>
              <a:t>Disponibilidades </a:t>
            </a:r>
            <a:r>
              <a:rPr lang="pt-BR" sz="1100" dirty="0">
                <a:solidFill>
                  <a:srgbClr val="000000"/>
                </a:solidFill>
                <a:latin typeface="Source Sans Pro Light" panose="020B0403030403020204" pitchFamily="34" charset="0"/>
              </a:rPr>
              <a:t>apresentou</a:t>
            </a:r>
            <a:r>
              <a:rPr lang="pt-BR" sz="1100" b="1" dirty="0">
                <a:solidFill>
                  <a:schemeClr val="accent6">
                    <a:lumMod val="75000"/>
                  </a:schemeClr>
                </a:solidFill>
                <a:latin typeface="Source Sans Pro Light" panose="020B0403030403020204" pitchFamily="34" charset="0"/>
              </a:rPr>
              <a:t> </a:t>
            </a:r>
            <a:r>
              <a:rPr lang="pt-BR" sz="1100" dirty="0">
                <a:solidFill>
                  <a:srgbClr val="000000"/>
                </a:solidFill>
                <a:latin typeface="Source Sans Pro Light" panose="020B0403030403020204" pitchFamily="34" charset="0"/>
              </a:rPr>
              <a:t>um saldo 45% inferior ao resultado apresentado em dezembro/2021. A redução refere-se aos valores disponíveis em caixa;</a:t>
            </a:r>
          </a:p>
          <a:p>
            <a:pPr indent="237668" algn="just" defTabSz="237668">
              <a:lnSpc>
                <a:spcPct val="150000"/>
              </a:lnSpc>
              <a:buFont typeface="Wingdings" panose="05000000000000000000" pitchFamily="2" charset="2"/>
              <a:buChar char="§"/>
            </a:pPr>
            <a:endParaRPr lang="pt-BR" sz="1100" dirty="0">
              <a:solidFill>
                <a:srgbClr val="000000"/>
              </a:solidFill>
              <a:latin typeface="Source Sans Pro Light" panose="020B0403030403020204" pitchFamily="34" charset="0"/>
            </a:endParaRPr>
          </a:p>
          <a:p>
            <a:pPr indent="237668" algn="just" defTabSz="237668">
              <a:lnSpc>
                <a:spcPct val="150000"/>
              </a:lnSpc>
              <a:buFont typeface="Wingdings" panose="05000000000000000000" pitchFamily="2" charset="2"/>
              <a:buChar char="§"/>
            </a:pPr>
            <a:r>
              <a:rPr lang="pt-BR" sz="1100" dirty="0">
                <a:solidFill>
                  <a:srgbClr val="000000"/>
                </a:solidFill>
                <a:latin typeface="Source Sans Pro Light" panose="020B0403030403020204" pitchFamily="34" charset="0"/>
              </a:rPr>
              <a:t>A quantia registrada em </a:t>
            </a:r>
            <a:r>
              <a:rPr lang="pt-BR" sz="1100" b="1" dirty="0">
                <a:solidFill>
                  <a:schemeClr val="accent6">
                    <a:lumMod val="75000"/>
                  </a:schemeClr>
                </a:solidFill>
                <a:latin typeface="Source Sans Pro Light" panose="020B0403030403020204" pitchFamily="34" charset="0"/>
              </a:rPr>
              <a:t>Clientes </a:t>
            </a:r>
            <a:r>
              <a:rPr lang="pt-BR" sz="1100" dirty="0">
                <a:solidFill>
                  <a:srgbClr val="000000"/>
                </a:solidFill>
                <a:latin typeface="Source Sans Pro Light" panose="020B0403030403020204" pitchFamily="34" charset="0"/>
              </a:rPr>
              <a:t>sofreu um acréscimo de 17% em fevereiro/2022, quando comparado ao saldo de 31/12/2021. O montante mais expressivo permanece vinculado à empresa DAMA MÓVEIS E DECORAÇÕES LTDA (R$ 108.885,50);</a:t>
            </a:r>
          </a:p>
          <a:p>
            <a:pPr algn="just" defTabSz="237668">
              <a:lnSpc>
                <a:spcPct val="150000"/>
              </a:lnSpc>
            </a:pPr>
            <a:endParaRPr lang="pt-BR" sz="1100" b="0" u="none" strike="noStrike" dirty="0">
              <a:solidFill>
                <a:srgbClr val="000000"/>
              </a:solidFill>
              <a:effectLst/>
              <a:highlight>
                <a:srgbClr val="FFFF00"/>
              </a:highlight>
              <a:latin typeface="Source Sans Pro Light" panose="020B0403030403020204" pitchFamily="34" charset="0"/>
            </a:endParaRPr>
          </a:p>
          <a:p>
            <a:pPr indent="237668"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 rubrica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Estoques,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no mês de fevereiro/2022, apresentou queda de 5%. Tal variação correspondeu, essencialmente, a valores de matéria-prima e estoque de terceiros;</a:t>
            </a:r>
          </a:p>
          <a:p>
            <a:pPr indent="237668" algn="just" defTabSz="237668">
              <a:lnSpc>
                <a:spcPct val="150000"/>
              </a:lnSpc>
              <a:buFont typeface="Wingdings" panose="05000000000000000000" pitchFamily="2" charset="2"/>
              <a:buChar char="§"/>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No que diz respeito à conta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Outras Obrigações</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entre os meses de dezembro/2021 e fevereiro/2022, houve uma redução de 43%. Com base no balancete disponibilizado, observa-se que a queda está vinculada a valores de adiantamentos de fornecedores;</a:t>
            </a:r>
          </a:p>
          <a:p>
            <a:pPr indent="237668" algn="just" defTabSz="237668">
              <a:lnSpc>
                <a:spcPct val="150000"/>
              </a:lnSpc>
              <a:buFont typeface="Wingdings" panose="05000000000000000000" pitchFamily="2" charset="2"/>
              <a:buChar char="§"/>
            </a:pPr>
            <a:r>
              <a:rPr lang="pt-BR" sz="1100" b="1" dirty="0">
                <a:solidFill>
                  <a:schemeClr val="accent6">
                    <a:lumMod val="75000"/>
                  </a:schemeClr>
                </a:solidFill>
                <a:latin typeface="Source Sans Pro Light" panose="020B0403030403020204" pitchFamily="34" charset="0"/>
              </a:rPr>
              <a:t>Por fim, destaca-se que as rubricas do Ativo Não Circulante não apresentaram oscilações expressivas.</a:t>
            </a:r>
          </a:p>
        </p:txBody>
      </p:sp>
      <p:pic>
        <p:nvPicPr>
          <p:cNvPr id="5" name="Gráfico 4" descr="Imposto">
            <a:extLst>
              <a:ext uri="{FF2B5EF4-FFF2-40B4-BE49-F238E27FC236}">
                <a16:creationId xmlns:a16="http://schemas.microsoft.com/office/drawing/2014/main" id="{5FDD23D5-4E17-42B6-8F41-6B297B4D08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53000" y="2102855"/>
            <a:ext cx="4367283" cy="4367283"/>
          </a:xfrm>
          <a:prstGeom prst="rect">
            <a:avLst/>
          </a:prstGeom>
        </p:spPr>
      </p:pic>
    </p:spTree>
    <p:extLst>
      <p:ext uri="{BB962C8B-B14F-4D97-AF65-F5344CB8AC3E}">
        <p14:creationId xmlns:p14="http://schemas.microsoft.com/office/powerpoint/2010/main" val="369518464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964" y="742741"/>
            <a:ext cx="4626588"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4.1 </a:t>
            </a:r>
            <a:r>
              <a:rPr lang="en-US" sz="2400" b="1" dirty="0" err="1">
                <a:latin typeface="Source Sans Pro" panose="020B0503030403020204" pitchFamily="34" charset="0"/>
                <a:ea typeface="Source Sans Pro" panose="020B0503030403020204" pitchFamily="34" charset="0"/>
              </a:rPr>
              <a:t>Análise</a:t>
            </a:r>
            <a:r>
              <a:rPr lang="en-US" sz="2400" b="1" dirty="0">
                <a:latin typeface="Source Sans Pro" panose="020B0503030403020204" pitchFamily="34" charset="0"/>
                <a:ea typeface="Source Sans Pro" panose="020B0503030403020204" pitchFamily="34" charset="0"/>
              </a:rPr>
              <a:t> Patrimonial –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Passivo</a:t>
            </a:r>
            <a:endParaRPr lang="en-US" sz="2400" b="1" dirty="0">
              <a:latin typeface="Source Sans Pro" panose="020B0503030403020204" pitchFamily="34" charset="0"/>
              <a:ea typeface="Source Sans Pro" panose="020B0503030403020204" pitchFamily="34" charset="0"/>
            </a:endParaRPr>
          </a:p>
        </p:txBody>
      </p:sp>
      <p:sp>
        <p:nvSpPr>
          <p:cNvPr id="7" name="Rectangle 6">
            <a:extLst>
              <a:ext uri="{FF2B5EF4-FFF2-40B4-BE49-F238E27FC236}">
                <a16:creationId xmlns:a16="http://schemas.microsoft.com/office/drawing/2014/main" id="{8BE807CB-94A4-426B-B6D5-1225B3C13D18}"/>
              </a:ext>
            </a:extLst>
          </p:cNvPr>
          <p:cNvSpPr/>
          <p:nvPr/>
        </p:nvSpPr>
        <p:spPr>
          <a:xfrm>
            <a:off x="682810" y="1338957"/>
            <a:ext cx="8725611" cy="319575"/>
          </a:xfrm>
          <a:prstGeom prst="rect">
            <a:avLst/>
          </a:prstGeom>
        </p:spPr>
        <p:txBody>
          <a:bodyPr wrap="square">
            <a:spAutoFit/>
          </a:bodyPr>
          <a:lstStyle/>
          <a:p>
            <a:pPr>
              <a:lnSpc>
                <a:spcPct val="150000"/>
              </a:lnSpc>
            </a:pPr>
            <a:r>
              <a:rPr lang="pt-BR" sz="1100" dirty="0">
                <a:solidFill>
                  <a:schemeClr val="bg2">
                    <a:lumMod val="10000"/>
                  </a:schemeClr>
                </a:solidFill>
                <a:latin typeface="Source Sans Pro Light" panose="020B0403030403020204" pitchFamily="34" charset="0"/>
              </a:rPr>
              <a:t>Apresenta-se a seguir as rubricas do </a:t>
            </a:r>
            <a:r>
              <a:rPr lang="pt-BR" sz="1100" b="1" dirty="0">
                <a:solidFill>
                  <a:schemeClr val="accent6">
                    <a:lumMod val="75000"/>
                  </a:schemeClr>
                </a:solidFill>
                <a:latin typeface="Source Sans Pro Light" panose="020B0403030403020204" pitchFamily="34" charset="0"/>
              </a:rPr>
              <a:t>Passivo e Patrimônio Líquido </a:t>
            </a:r>
            <a:r>
              <a:rPr lang="pt-BR" sz="1100" dirty="0">
                <a:solidFill>
                  <a:schemeClr val="bg2">
                    <a:lumMod val="10000"/>
                  </a:schemeClr>
                </a:solidFill>
                <a:latin typeface="Source Sans Pro Light" panose="020B0403030403020204" pitchFamily="34" charset="0"/>
              </a:rPr>
              <a:t>da Recuperanda no que se refere ao período entre </a:t>
            </a:r>
            <a:r>
              <a:rPr lang="pt-BR" sz="1100" b="1" dirty="0">
                <a:solidFill>
                  <a:schemeClr val="accent6">
                    <a:lumMod val="75000"/>
                  </a:schemeClr>
                </a:solidFill>
                <a:latin typeface="Source Sans Pro Light" panose="020B0403030403020204" pitchFamily="34" charset="0"/>
              </a:rPr>
              <a:t>dezembro/2021 e fevereiro/2022:</a:t>
            </a:r>
            <a:endParaRPr lang="en-US" sz="1100" b="1" dirty="0">
              <a:solidFill>
                <a:schemeClr val="accent6">
                  <a:lumMod val="75000"/>
                </a:schemeClr>
              </a:solidFill>
              <a:latin typeface="Source Sans Pro Light" panose="020B0403030403020204" pitchFamily="34" charset="0"/>
            </a:endParaRPr>
          </a:p>
        </p:txBody>
      </p:sp>
      <p:sp>
        <p:nvSpPr>
          <p:cNvPr id="8" name="Rectangle 7">
            <a:extLst>
              <a:ext uri="{FF2B5EF4-FFF2-40B4-BE49-F238E27FC236}">
                <a16:creationId xmlns:a16="http://schemas.microsoft.com/office/drawing/2014/main" id="{F6D000FA-24F7-47A6-B34D-919976695901}"/>
              </a:ext>
            </a:extLst>
          </p:cNvPr>
          <p:cNvSpPr/>
          <p:nvPr/>
        </p:nvSpPr>
        <p:spPr>
          <a:xfrm>
            <a:off x="976991" y="6094603"/>
            <a:ext cx="7952018" cy="573490"/>
          </a:xfrm>
          <a:prstGeom prst="rect">
            <a:avLst/>
          </a:prstGeom>
        </p:spPr>
        <p:txBody>
          <a:bodyPr wrap="square" numCol="1" spcCol="180000" anchor="t">
            <a:spAutoFit/>
          </a:bodyPr>
          <a:lstStyle/>
          <a:p>
            <a:pPr algn="just" defTabSz="237668">
              <a:lnSpc>
                <a:spcPct val="150000"/>
              </a:lnSpc>
            </a:pPr>
            <a:r>
              <a:rPr lang="pt-BR" sz="1100" i="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AV – Análise vertical. Demonstra a representatividade de cada rubrica perante o total do passivo de fevereiro/2022;</a:t>
            </a:r>
          </a:p>
          <a:p>
            <a:pPr algn="just" defTabSz="237668">
              <a:lnSpc>
                <a:spcPct val="150000"/>
              </a:lnSpc>
            </a:pPr>
            <a:r>
              <a:rPr lang="pt-BR" sz="1100" i="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AH - Análise horizontal. Apresenta a variação dos saldos de dezembro/2021 para fevereiro/2022.</a:t>
            </a:r>
          </a:p>
        </p:txBody>
      </p:sp>
      <p:graphicFrame>
        <p:nvGraphicFramePr>
          <p:cNvPr id="4" name="Tabela 3">
            <a:extLst>
              <a:ext uri="{FF2B5EF4-FFF2-40B4-BE49-F238E27FC236}">
                <a16:creationId xmlns:a16="http://schemas.microsoft.com/office/drawing/2014/main" id="{9375FC01-FD11-4139-A9CF-CD834E94C708}"/>
              </a:ext>
            </a:extLst>
          </p:cNvPr>
          <p:cNvGraphicFramePr>
            <a:graphicFrameLocks noGrp="1"/>
          </p:cNvGraphicFramePr>
          <p:nvPr>
            <p:extLst>
              <p:ext uri="{D42A27DB-BD31-4B8C-83A1-F6EECF244321}">
                <p14:modId xmlns:p14="http://schemas.microsoft.com/office/powerpoint/2010/main" val="589450026"/>
              </p:ext>
            </p:extLst>
          </p:nvPr>
        </p:nvGraphicFramePr>
        <p:xfrm>
          <a:off x="1765213" y="1801454"/>
          <a:ext cx="6375574" cy="4150227"/>
        </p:xfrm>
        <a:graphic>
          <a:graphicData uri="http://schemas.openxmlformats.org/drawingml/2006/table">
            <a:tbl>
              <a:tblPr/>
              <a:tblGrid>
                <a:gridCol w="2313936">
                  <a:extLst>
                    <a:ext uri="{9D8B030D-6E8A-4147-A177-3AD203B41FA5}">
                      <a16:colId xmlns:a16="http://schemas.microsoft.com/office/drawing/2014/main" val="3533415007"/>
                    </a:ext>
                  </a:extLst>
                </a:gridCol>
                <a:gridCol w="956929">
                  <a:extLst>
                    <a:ext uri="{9D8B030D-6E8A-4147-A177-3AD203B41FA5}">
                      <a16:colId xmlns:a16="http://schemas.microsoft.com/office/drawing/2014/main" val="34398887"/>
                    </a:ext>
                  </a:extLst>
                </a:gridCol>
                <a:gridCol w="584792">
                  <a:extLst>
                    <a:ext uri="{9D8B030D-6E8A-4147-A177-3AD203B41FA5}">
                      <a16:colId xmlns:a16="http://schemas.microsoft.com/office/drawing/2014/main" val="119388517"/>
                    </a:ext>
                  </a:extLst>
                </a:gridCol>
                <a:gridCol w="595424">
                  <a:extLst>
                    <a:ext uri="{9D8B030D-6E8A-4147-A177-3AD203B41FA5}">
                      <a16:colId xmlns:a16="http://schemas.microsoft.com/office/drawing/2014/main" val="1912663855"/>
                    </a:ext>
                  </a:extLst>
                </a:gridCol>
                <a:gridCol w="967562">
                  <a:extLst>
                    <a:ext uri="{9D8B030D-6E8A-4147-A177-3AD203B41FA5}">
                      <a16:colId xmlns:a16="http://schemas.microsoft.com/office/drawing/2014/main" val="2643563705"/>
                    </a:ext>
                  </a:extLst>
                </a:gridCol>
                <a:gridCol w="956931">
                  <a:extLst>
                    <a:ext uri="{9D8B030D-6E8A-4147-A177-3AD203B41FA5}">
                      <a16:colId xmlns:a16="http://schemas.microsoft.com/office/drawing/2014/main" val="1309504215"/>
                    </a:ext>
                  </a:extLst>
                </a:gridCol>
              </a:tblGrid>
              <a:tr h="193598">
                <a:tc>
                  <a:txBody>
                    <a:bodyPr/>
                    <a:lstStyle/>
                    <a:p>
                      <a:pPr algn="l" fontAlgn="ctr"/>
                      <a:endParaRPr lang="pt-BR" sz="1100" b="0" i="0" u="none" strike="noStrike">
                        <a:solidFill>
                          <a:srgbClr val="000000"/>
                        </a:solidFill>
                        <a:effectLst/>
                        <a:latin typeface="Cambria" panose="02040503050406030204" pitchFamily="18" charset="0"/>
                      </a:endParaRPr>
                    </a:p>
                  </a:txBody>
                  <a:tcPr marL="9219" marR="9219" marT="9219" marB="0" anchor="ctr">
                    <a:lnL>
                      <a:noFill/>
                    </a:lnL>
                    <a:lnR>
                      <a:noFill/>
                    </a:lnR>
                    <a:lnT>
                      <a:noFill/>
                    </a:lnT>
                    <a:lnB>
                      <a:noFill/>
                    </a:lnB>
                  </a:tcPr>
                </a:tc>
                <a:tc>
                  <a:txBody>
                    <a:bodyPr/>
                    <a:lstStyle/>
                    <a:p>
                      <a:pPr algn="r" fontAlgn="ctr"/>
                      <a:r>
                        <a:rPr lang="pt-BR" sz="1100" b="1" i="0" u="none" strike="noStrike" dirty="0">
                          <a:solidFill>
                            <a:srgbClr val="000000"/>
                          </a:solidFill>
                          <a:effectLst/>
                          <a:latin typeface="Source Sans Pro Light" panose="020B0403030403020204" pitchFamily="34" charset="0"/>
                        </a:rPr>
                        <a:t>28/02/2022</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AV</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100" b="1" i="1" u="none" strike="noStrike">
                          <a:solidFill>
                            <a:srgbClr val="000000"/>
                          </a:solidFill>
                          <a:effectLst/>
                          <a:latin typeface="Source Sans Pro Light" panose="020B0403030403020204" pitchFamily="34" charset="0"/>
                        </a:rPr>
                        <a:t>AH</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31/01/2022</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dirty="0">
                          <a:solidFill>
                            <a:srgbClr val="000000"/>
                          </a:solidFill>
                          <a:effectLst/>
                          <a:latin typeface="Source Sans Pro Light" panose="020B0403030403020204" pitchFamily="34" charset="0"/>
                        </a:rPr>
                        <a:t>31/12/2021</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7884585"/>
                  </a:ext>
                </a:extLst>
              </a:tr>
              <a:tr h="184379">
                <a:tc>
                  <a:txBody>
                    <a:bodyPr/>
                    <a:lstStyle/>
                    <a:p>
                      <a:pPr algn="l" fontAlgn="b"/>
                      <a:r>
                        <a:rPr lang="pt-BR" sz="1100" b="0" i="0" u="none" strike="noStrike" dirty="0">
                          <a:solidFill>
                            <a:srgbClr val="000000"/>
                          </a:solidFill>
                          <a:effectLst/>
                          <a:latin typeface="Source Sans Pro Light" panose="020B0403030403020204" pitchFamily="34" charset="0"/>
                        </a:rPr>
                        <a:t>Fornecedores</a:t>
                      </a:r>
                    </a:p>
                  </a:txBody>
                  <a:tcPr marL="9219" marR="9219" marT="9219" marB="0" anchor="b">
                    <a:lnL>
                      <a:noFill/>
                    </a:lnL>
                    <a:lnR>
                      <a:noFill/>
                    </a:lnR>
                    <a:lnT>
                      <a:noFill/>
                    </a:lnT>
                    <a:lnB>
                      <a:noFill/>
                    </a:lnB>
                  </a:tcPr>
                </a:tc>
                <a:tc>
                  <a:txBody>
                    <a:bodyPr/>
                    <a:lstStyle/>
                    <a:p>
                      <a:pPr algn="r" fontAlgn="b"/>
                      <a:r>
                        <a:rPr lang="pt-BR" sz="1100" b="0" i="0" u="none" strike="noStrike" dirty="0">
                          <a:solidFill>
                            <a:srgbClr val="000000"/>
                          </a:solidFill>
                          <a:effectLst/>
                          <a:latin typeface="Source Sans Pro Light" panose="020B0403030403020204" pitchFamily="34" charset="0"/>
                        </a:rPr>
                        <a:t>679.507</a:t>
                      </a:r>
                    </a:p>
                  </a:txBody>
                  <a:tcPr marL="9219" marR="9219" marT="92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r>
                        <a:rPr lang="pt-BR" sz="1100" b="0" i="1" u="none" strike="noStrike" dirty="0">
                          <a:solidFill>
                            <a:srgbClr val="000000"/>
                          </a:solidFill>
                          <a:effectLst/>
                          <a:latin typeface="Source Sans Pro Light" panose="020B0403030403020204" pitchFamily="34" charset="0"/>
                        </a:rPr>
                        <a:t>11%</a:t>
                      </a:r>
                    </a:p>
                  </a:txBody>
                  <a:tcPr marL="9219" marR="9219" marT="9219"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ctr" fontAlgn="ctr"/>
                      <a:r>
                        <a:rPr lang="pt-BR" sz="1100" b="0" i="1" u="none" strike="noStrike" dirty="0">
                          <a:solidFill>
                            <a:srgbClr val="000000"/>
                          </a:solidFill>
                          <a:effectLst/>
                          <a:latin typeface="Source Sans Pro Light" panose="020B0403030403020204" pitchFamily="34" charset="0"/>
                        </a:rPr>
                        <a:t>-3%</a:t>
                      </a:r>
                    </a:p>
                  </a:txBody>
                  <a:tcPr marL="9219" marR="9219" marT="9219" marB="0" anchor="ctr">
                    <a:lnL>
                      <a:noFill/>
                    </a:lnL>
                    <a:lnR>
                      <a:noFill/>
                    </a:lnR>
                    <a:lnT w="12700" cap="flat" cmpd="sng" algn="ctr">
                      <a:solidFill>
                        <a:srgbClr val="000000"/>
                      </a:solidFill>
                      <a:prstDash val="solid"/>
                      <a:round/>
                      <a:headEnd type="none" w="med" len="med"/>
                      <a:tailEnd type="none" w="med" len="med"/>
                    </a:lnT>
                    <a:lnB>
                      <a:noFill/>
                    </a:lnB>
                    <a:solidFill>
                      <a:srgbClr val="DDEBF7"/>
                    </a:solidFill>
                  </a:tcPr>
                </a:tc>
                <a:tc>
                  <a:txBody>
                    <a:bodyPr/>
                    <a:lstStyle/>
                    <a:p>
                      <a:pPr algn="r" fontAlgn="b"/>
                      <a:r>
                        <a:rPr lang="pt-BR" sz="1100" b="0" i="0" u="none" strike="noStrike" dirty="0">
                          <a:solidFill>
                            <a:srgbClr val="000000"/>
                          </a:solidFill>
                          <a:effectLst/>
                          <a:latin typeface="Source Sans Pro Light" panose="020B0403030403020204" pitchFamily="34" charset="0"/>
                        </a:rPr>
                        <a:t>669.583</a:t>
                      </a:r>
                    </a:p>
                  </a:txBody>
                  <a:tcPr marL="9219" marR="9219" marT="92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pt-BR" sz="1100" b="0" i="0" u="none" strike="noStrike" dirty="0">
                          <a:solidFill>
                            <a:srgbClr val="000000"/>
                          </a:solidFill>
                          <a:effectLst/>
                          <a:latin typeface="Source Sans Pro Light" panose="020B0403030403020204" pitchFamily="34" charset="0"/>
                        </a:rPr>
                        <a:t>698.602</a:t>
                      </a:r>
                    </a:p>
                  </a:txBody>
                  <a:tcPr marL="9219" marR="9219" marT="9219"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496009519"/>
                  </a:ext>
                </a:extLst>
              </a:tr>
              <a:tr h="193598">
                <a:tc>
                  <a:txBody>
                    <a:bodyPr/>
                    <a:lstStyle/>
                    <a:p>
                      <a:pPr algn="l" fontAlgn="b"/>
                      <a:r>
                        <a:rPr lang="pt-BR" sz="1100" b="0" i="0" u="none" strike="noStrike">
                          <a:solidFill>
                            <a:srgbClr val="000000"/>
                          </a:solidFill>
                          <a:effectLst/>
                          <a:latin typeface="Source Sans Pro Light" panose="020B0403030403020204" pitchFamily="34" charset="0"/>
                        </a:rPr>
                        <a:t>Obrigações Financeiras</a:t>
                      </a:r>
                    </a:p>
                  </a:txBody>
                  <a:tcPr marL="9219" marR="9219" marT="9219" marB="0" anchor="b">
                    <a:lnL>
                      <a:noFill/>
                    </a:lnL>
                    <a:lnR>
                      <a:noFill/>
                    </a:lnR>
                    <a:lnT>
                      <a:noFill/>
                    </a:lnT>
                    <a:lnB>
                      <a:noFill/>
                    </a:lnB>
                  </a:tcPr>
                </a:tc>
                <a:tc>
                  <a:txBody>
                    <a:bodyPr/>
                    <a:lstStyle/>
                    <a:p>
                      <a:pPr algn="r" fontAlgn="b"/>
                      <a:r>
                        <a:rPr lang="pt-BR" sz="1100" b="0" i="0" u="none" strike="noStrike" dirty="0">
                          <a:solidFill>
                            <a:srgbClr val="000000"/>
                          </a:solidFill>
                          <a:effectLst/>
                          <a:latin typeface="Source Sans Pro Light" panose="020B0403030403020204" pitchFamily="34" charset="0"/>
                        </a:rPr>
                        <a:t>756.877</a:t>
                      </a:r>
                    </a:p>
                  </a:txBody>
                  <a:tcPr marL="9219" marR="9219" marT="9219" marB="0" anchor="b">
                    <a:lnL>
                      <a:noFill/>
                    </a:lnL>
                    <a:lnR>
                      <a:noFill/>
                    </a:lnR>
                    <a:lnT>
                      <a:noFill/>
                    </a:lnT>
                    <a:lnB>
                      <a:noFill/>
                    </a:lnB>
                  </a:tcPr>
                </a:tc>
                <a:tc>
                  <a:txBody>
                    <a:bodyPr/>
                    <a:lstStyle/>
                    <a:p>
                      <a:pPr algn="ctr" fontAlgn="ctr"/>
                      <a:r>
                        <a:rPr lang="pt-BR" sz="1100" b="0" i="1" u="none" strike="noStrike" dirty="0">
                          <a:solidFill>
                            <a:srgbClr val="000000"/>
                          </a:solidFill>
                          <a:effectLst/>
                          <a:latin typeface="Source Sans Pro Light" panose="020B0403030403020204" pitchFamily="34" charset="0"/>
                        </a:rPr>
                        <a:t>12%</a:t>
                      </a:r>
                    </a:p>
                  </a:txBody>
                  <a:tcPr marL="9219" marR="9219" marT="9219" marB="0" anchor="ctr">
                    <a:lnL>
                      <a:noFill/>
                    </a:lnL>
                    <a:lnR>
                      <a:noFill/>
                    </a:lnR>
                    <a:lnT>
                      <a:noFill/>
                    </a:lnT>
                    <a:lnB>
                      <a:noFill/>
                    </a:lnB>
                    <a:solidFill>
                      <a:srgbClr val="DDEBF7"/>
                    </a:solidFill>
                  </a:tcPr>
                </a:tc>
                <a:tc>
                  <a:txBody>
                    <a:bodyPr/>
                    <a:lstStyle/>
                    <a:p>
                      <a:pPr algn="ctr" fontAlgn="ctr"/>
                      <a:r>
                        <a:rPr lang="pt-BR" sz="1100" b="0" i="1" u="none" strike="noStrike" dirty="0">
                          <a:solidFill>
                            <a:srgbClr val="000000"/>
                          </a:solidFill>
                          <a:effectLst/>
                          <a:latin typeface="Source Sans Pro Light" panose="020B0403030403020204" pitchFamily="34" charset="0"/>
                        </a:rPr>
                        <a:t>0%</a:t>
                      </a:r>
                    </a:p>
                  </a:txBody>
                  <a:tcPr marL="9219" marR="9219" marT="9219" marB="0" anchor="ctr">
                    <a:lnL>
                      <a:noFill/>
                    </a:lnL>
                    <a:lnR>
                      <a:noFill/>
                    </a:lnR>
                    <a:lnT>
                      <a:noFill/>
                    </a:lnT>
                    <a:lnB>
                      <a:noFill/>
                    </a:lnB>
                    <a:solidFill>
                      <a:srgbClr val="DDEBF7"/>
                    </a:solidFill>
                  </a:tcPr>
                </a:tc>
                <a:tc>
                  <a:txBody>
                    <a:bodyPr/>
                    <a:lstStyle/>
                    <a:p>
                      <a:pPr algn="r" fontAlgn="b"/>
                      <a:r>
                        <a:rPr lang="pt-BR" sz="1100" b="0" i="0" u="none" strike="noStrike" dirty="0">
                          <a:solidFill>
                            <a:srgbClr val="000000"/>
                          </a:solidFill>
                          <a:effectLst/>
                          <a:latin typeface="Source Sans Pro Light" panose="020B0403030403020204" pitchFamily="34" charset="0"/>
                        </a:rPr>
                        <a:t>768.185</a:t>
                      </a:r>
                    </a:p>
                  </a:txBody>
                  <a:tcPr marL="9219" marR="9219" marT="9219" marB="0" anchor="b">
                    <a:lnL>
                      <a:noFill/>
                    </a:lnL>
                    <a:lnR>
                      <a:noFill/>
                    </a:lnR>
                    <a:lnT>
                      <a:noFill/>
                    </a:lnT>
                    <a:lnB>
                      <a:noFill/>
                    </a:lnB>
                  </a:tcPr>
                </a:tc>
                <a:tc>
                  <a:txBody>
                    <a:bodyPr/>
                    <a:lstStyle/>
                    <a:p>
                      <a:pPr algn="r" fontAlgn="b"/>
                      <a:r>
                        <a:rPr lang="pt-BR" sz="1100" b="0" i="0" u="none" strike="noStrike" dirty="0">
                          <a:solidFill>
                            <a:srgbClr val="000000"/>
                          </a:solidFill>
                          <a:effectLst/>
                          <a:latin typeface="Source Sans Pro Light" panose="020B0403030403020204" pitchFamily="34" charset="0"/>
                        </a:rPr>
                        <a:t>753.502</a:t>
                      </a:r>
                    </a:p>
                  </a:txBody>
                  <a:tcPr marL="9219" marR="9219" marT="9219" marB="0" anchor="b">
                    <a:lnL>
                      <a:noFill/>
                    </a:lnL>
                    <a:lnR>
                      <a:noFill/>
                    </a:lnR>
                    <a:lnT>
                      <a:noFill/>
                    </a:lnT>
                    <a:lnB>
                      <a:noFill/>
                    </a:lnB>
                  </a:tcPr>
                </a:tc>
                <a:extLst>
                  <a:ext uri="{0D108BD9-81ED-4DB2-BD59-A6C34878D82A}">
                    <a16:rowId xmlns:a16="http://schemas.microsoft.com/office/drawing/2014/main" val="696866101"/>
                  </a:ext>
                </a:extLst>
              </a:tr>
              <a:tr h="184379">
                <a:tc>
                  <a:txBody>
                    <a:bodyPr/>
                    <a:lstStyle/>
                    <a:p>
                      <a:pPr algn="l" fontAlgn="b"/>
                      <a:r>
                        <a:rPr lang="pt-BR" sz="1100" b="0" i="0" u="none" strike="noStrike" dirty="0">
                          <a:solidFill>
                            <a:srgbClr val="000000"/>
                          </a:solidFill>
                          <a:effectLst/>
                          <a:latin typeface="Source Sans Pro Light" panose="020B0403030403020204" pitchFamily="34" charset="0"/>
                        </a:rPr>
                        <a:t>Obrigações Trabalhistas</a:t>
                      </a:r>
                    </a:p>
                  </a:txBody>
                  <a:tcPr marL="9219" marR="9219" marT="9219" marB="0" anchor="b">
                    <a:lnL>
                      <a:noFill/>
                    </a:lnL>
                    <a:lnR>
                      <a:noFill/>
                    </a:lnR>
                    <a:lnT>
                      <a:noFill/>
                    </a:lnT>
                    <a:lnB>
                      <a:noFill/>
                    </a:lnB>
                  </a:tcPr>
                </a:tc>
                <a:tc>
                  <a:txBody>
                    <a:bodyPr/>
                    <a:lstStyle/>
                    <a:p>
                      <a:pPr algn="r" fontAlgn="b"/>
                      <a:r>
                        <a:rPr lang="pt-BR" sz="1100" b="0" i="0" u="none" strike="noStrike" dirty="0">
                          <a:solidFill>
                            <a:srgbClr val="000000"/>
                          </a:solidFill>
                          <a:effectLst/>
                          <a:latin typeface="Source Sans Pro Light" panose="020B0403030403020204" pitchFamily="34" charset="0"/>
                        </a:rPr>
                        <a:t>538.013</a:t>
                      </a:r>
                    </a:p>
                  </a:txBody>
                  <a:tcPr marL="9219" marR="9219" marT="9219" marB="0" anchor="b">
                    <a:lnL>
                      <a:noFill/>
                    </a:lnL>
                    <a:lnR>
                      <a:noFill/>
                    </a:lnR>
                    <a:lnT>
                      <a:noFill/>
                    </a:lnT>
                    <a:lnB>
                      <a:noFill/>
                    </a:lnB>
                  </a:tcPr>
                </a:tc>
                <a:tc>
                  <a:txBody>
                    <a:bodyPr/>
                    <a:lstStyle/>
                    <a:p>
                      <a:pPr algn="ctr" fontAlgn="ctr"/>
                      <a:r>
                        <a:rPr lang="pt-BR" sz="1100" b="0" i="1" u="none" strike="noStrike" dirty="0">
                          <a:solidFill>
                            <a:srgbClr val="000000"/>
                          </a:solidFill>
                          <a:effectLst/>
                          <a:latin typeface="Source Sans Pro Light" panose="020B0403030403020204" pitchFamily="34" charset="0"/>
                        </a:rPr>
                        <a:t>9%</a:t>
                      </a:r>
                    </a:p>
                  </a:txBody>
                  <a:tcPr marL="9219" marR="9219" marT="9219" marB="0" anchor="ctr">
                    <a:lnL>
                      <a:noFill/>
                    </a:lnL>
                    <a:lnR>
                      <a:noFill/>
                    </a:lnR>
                    <a:lnT>
                      <a:noFill/>
                    </a:lnT>
                    <a:lnB>
                      <a:noFill/>
                    </a:lnB>
                    <a:solidFill>
                      <a:srgbClr val="DDEBF7"/>
                    </a:solidFill>
                  </a:tcPr>
                </a:tc>
                <a:tc>
                  <a:txBody>
                    <a:bodyPr/>
                    <a:lstStyle/>
                    <a:p>
                      <a:pPr algn="ctr" fontAlgn="ctr"/>
                      <a:r>
                        <a:rPr lang="pt-BR" sz="1100" b="0" i="1" u="none" strike="noStrike">
                          <a:solidFill>
                            <a:srgbClr val="000000"/>
                          </a:solidFill>
                          <a:effectLst/>
                          <a:latin typeface="Source Sans Pro Light" panose="020B0403030403020204" pitchFamily="34" charset="0"/>
                        </a:rPr>
                        <a:t>11%</a:t>
                      </a:r>
                    </a:p>
                  </a:txBody>
                  <a:tcPr marL="9219" marR="9219" marT="9219" marB="0" anchor="ctr">
                    <a:lnL>
                      <a:noFill/>
                    </a:lnL>
                    <a:lnR>
                      <a:noFill/>
                    </a:lnR>
                    <a:lnT>
                      <a:noFill/>
                    </a:lnT>
                    <a:lnB>
                      <a:noFill/>
                    </a:lnB>
                    <a:solidFill>
                      <a:srgbClr val="DDEBF7"/>
                    </a:solidFill>
                  </a:tcPr>
                </a:tc>
                <a:tc>
                  <a:txBody>
                    <a:bodyPr/>
                    <a:lstStyle/>
                    <a:p>
                      <a:pPr algn="r" fontAlgn="b"/>
                      <a:r>
                        <a:rPr lang="pt-BR" sz="1100" b="0" i="0" u="none" strike="noStrike" dirty="0">
                          <a:solidFill>
                            <a:srgbClr val="000000"/>
                          </a:solidFill>
                          <a:effectLst/>
                          <a:latin typeface="Source Sans Pro Light" panose="020B0403030403020204" pitchFamily="34" charset="0"/>
                        </a:rPr>
                        <a:t>507.250</a:t>
                      </a:r>
                    </a:p>
                  </a:txBody>
                  <a:tcPr marL="9219" marR="9219" marT="9219" marB="0" anchor="b">
                    <a:lnL>
                      <a:noFill/>
                    </a:lnL>
                    <a:lnR>
                      <a:noFill/>
                    </a:lnR>
                    <a:lnT>
                      <a:noFill/>
                    </a:lnT>
                    <a:lnB>
                      <a:noFill/>
                    </a:lnB>
                  </a:tcPr>
                </a:tc>
                <a:tc>
                  <a:txBody>
                    <a:bodyPr/>
                    <a:lstStyle/>
                    <a:p>
                      <a:pPr algn="r" fontAlgn="b"/>
                      <a:r>
                        <a:rPr lang="pt-BR" sz="1100" b="0" i="0" u="none" strike="noStrike">
                          <a:solidFill>
                            <a:srgbClr val="000000"/>
                          </a:solidFill>
                          <a:effectLst/>
                          <a:latin typeface="Source Sans Pro Light" panose="020B0403030403020204" pitchFamily="34" charset="0"/>
                        </a:rPr>
                        <a:t>485.362</a:t>
                      </a:r>
                    </a:p>
                  </a:txBody>
                  <a:tcPr marL="9219" marR="9219" marT="9219" marB="0" anchor="b">
                    <a:lnL>
                      <a:noFill/>
                    </a:lnL>
                    <a:lnR>
                      <a:noFill/>
                    </a:lnR>
                    <a:lnT>
                      <a:noFill/>
                    </a:lnT>
                    <a:lnB>
                      <a:noFill/>
                    </a:lnB>
                  </a:tcPr>
                </a:tc>
                <a:extLst>
                  <a:ext uri="{0D108BD9-81ED-4DB2-BD59-A6C34878D82A}">
                    <a16:rowId xmlns:a16="http://schemas.microsoft.com/office/drawing/2014/main" val="92474119"/>
                  </a:ext>
                </a:extLst>
              </a:tr>
              <a:tr h="184379">
                <a:tc>
                  <a:txBody>
                    <a:bodyPr/>
                    <a:lstStyle/>
                    <a:p>
                      <a:pPr algn="l" fontAlgn="b"/>
                      <a:r>
                        <a:rPr lang="pt-BR" sz="1100" b="0" i="0" u="none" strike="noStrike" dirty="0">
                          <a:solidFill>
                            <a:srgbClr val="000000"/>
                          </a:solidFill>
                          <a:effectLst/>
                          <a:latin typeface="Source Sans Pro Light" panose="020B0403030403020204" pitchFamily="34" charset="0"/>
                        </a:rPr>
                        <a:t>Obrigações Fiscais e Tributárias</a:t>
                      </a:r>
                    </a:p>
                  </a:txBody>
                  <a:tcPr marL="9219" marR="9219" marT="9219" marB="0" anchor="b">
                    <a:lnL>
                      <a:noFill/>
                    </a:lnL>
                    <a:lnR>
                      <a:noFill/>
                    </a:lnR>
                    <a:lnT>
                      <a:noFill/>
                    </a:lnT>
                    <a:lnB>
                      <a:noFill/>
                    </a:lnB>
                  </a:tcPr>
                </a:tc>
                <a:tc>
                  <a:txBody>
                    <a:bodyPr/>
                    <a:lstStyle/>
                    <a:p>
                      <a:pPr algn="r" fontAlgn="b"/>
                      <a:r>
                        <a:rPr lang="pt-BR" sz="1100" b="0" i="0" u="none" strike="noStrike" dirty="0">
                          <a:solidFill>
                            <a:srgbClr val="000000"/>
                          </a:solidFill>
                          <a:effectLst/>
                          <a:latin typeface="Source Sans Pro Light" panose="020B0403030403020204" pitchFamily="34" charset="0"/>
                        </a:rPr>
                        <a:t>265.843</a:t>
                      </a:r>
                    </a:p>
                  </a:txBody>
                  <a:tcPr marL="9219" marR="9219" marT="9219" marB="0" anchor="b">
                    <a:lnL>
                      <a:noFill/>
                    </a:lnL>
                    <a:lnR>
                      <a:noFill/>
                    </a:lnR>
                    <a:lnT>
                      <a:noFill/>
                    </a:lnT>
                    <a:lnB>
                      <a:noFill/>
                    </a:lnB>
                  </a:tcPr>
                </a:tc>
                <a:tc>
                  <a:txBody>
                    <a:bodyPr/>
                    <a:lstStyle/>
                    <a:p>
                      <a:pPr algn="ctr" fontAlgn="ctr"/>
                      <a:r>
                        <a:rPr lang="pt-BR" sz="1100" b="0" i="1" u="none" strike="noStrike" dirty="0">
                          <a:solidFill>
                            <a:srgbClr val="000000"/>
                          </a:solidFill>
                          <a:effectLst/>
                          <a:latin typeface="Source Sans Pro Light" panose="020B0403030403020204" pitchFamily="34" charset="0"/>
                        </a:rPr>
                        <a:t>4%</a:t>
                      </a:r>
                    </a:p>
                  </a:txBody>
                  <a:tcPr marL="9219" marR="9219" marT="9219" marB="0" anchor="ctr">
                    <a:lnL>
                      <a:noFill/>
                    </a:lnL>
                    <a:lnR>
                      <a:noFill/>
                    </a:lnR>
                    <a:lnT>
                      <a:noFill/>
                    </a:lnT>
                    <a:lnB>
                      <a:noFill/>
                    </a:lnB>
                    <a:solidFill>
                      <a:srgbClr val="DDEBF7"/>
                    </a:solidFill>
                  </a:tcPr>
                </a:tc>
                <a:tc>
                  <a:txBody>
                    <a:bodyPr/>
                    <a:lstStyle/>
                    <a:p>
                      <a:pPr algn="ctr" fontAlgn="ctr"/>
                      <a:r>
                        <a:rPr lang="pt-BR" sz="1100" b="0" i="1" u="none" strike="noStrike" dirty="0">
                          <a:solidFill>
                            <a:srgbClr val="000000"/>
                          </a:solidFill>
                          <a:effectLst/>
                          <a:latin typeface="Source Sans Pro Light" panose="020B0403030403020204" pitchFamily="34" charset="0"/>
                        </a:rPr>
                        <a:t>-12%</a:t>
                      </a:r>
                    </a:p>
                  </a:txBody>
                  <a:tcPr marL="9219" marR="9219" marT="9219" marB="0" anchor="ctr">
                    <a:lnL>
                      <a:noFill/>
                    </a:lnL>
                    <a:lnR>
                      <a:noFill/>
                    </a:lnR>
                    <a:lnT>
                      <a:noFill/>
                    </a:lnT>
                    <a:lnB>
                      <a:noFill/>
                    </a:lnB>
                    <a:solidFill>
                      <a:srgbClr val="DDEBF7"/>
                    </a:solidFill>
                  </a:tcPr>
                </a:tc>
                <a:tc>
                  <a:txBody>
                    <a:bodyPr/>
                    <a:lstStyle/>
                    <a:p>
                      <a:pPr algn="r" fontAlgn="b"/>
                      <a:r>
                        <a:rPr lang="pt-BR" sz="1100" b="0" i="0" u="none" strike="noStrike" dirty="0">
                          <a:solidFill>
                            <a:srgbClr val="000000"/>
                          </a:solidFill>
                          <a:effectLst/>
                          <a:latin typeface="Source Sans Pro Light" panose="020B0403030403020204" pitchFamily="34" charset="0"/>
                        </a:rPr>
                        <a:t>237.547</a:t>
                      </a:r>
                    </a:p>
                  </a:txBody>
                  <a:tcPr marL="9219" marR="9219" marT="9219" marB="0" anchor="b">
                    <a:lnL>
                      <a:noFill/>
                    </a:lnL>
                    <a:lnR>
                      <a:noFill/>
                    </a:lnR>
                    <a:lnT>
                      <a:noFill/>
                    </a:lnT>
                    <a:lnB>
                      <a:noFill/>
                    </a:lnB>
                  </a:tcPr>
                </a:tc>
                <a:tc>
                  <a:txBody>
                    <a:bodyPr/>
                    <a:lstStyle/>
                    <a:p>
                      <a:pPr algn="r" fontAlgn="b"/>
                      <a:r>
                        <a:rPr lang="pt-BR" sz="1100" b="0" i="0" u="none" strike="noStrike" dirty="0">
                          <a:solidFill>
                            <a:srgbClr val="000000"/>
                          </a:solidFill>
                          <a:effectLst/>
                          <a:latin typeface="Source Sans Pro Light" panose="020B0403030403020204" pitchFamily="34" charset="0"/>
                        </a:rPr>
                        <a:t>303.802</a:t>
                      </a:r>
                    </a:p>
                  </a:txBody>
                  <a:tcPr marL="9219" marR="9219" marT="9219" marB="0" anchor="b">
                    <a:lnL>
                      <a:noFill/>
                    </a:lnL>
                    <a:lnR>
                      <a:noFill/>
                    </a:lnR>
                    <a:lnT>
                      <a:noFill/>
                    </a:lnT>
                    <a:lnB>
                      <a:noFill/>
                    </a:lnB>
                  </a:tcPr>
                </a:tc>
                <a:extLst>
                  <a:ext uri="{0D108BD9-81ED-4DB2-BD59-A6C34878D82A}">
                    <a16:rowId xmlns:a16="http://schemas.microsoft.com/office/drawing/2014/main" val="2023533800"/>
                  </a:ext>
                </a:extLst>
              </a:tr>
              <a:tr h="184379">
                <a:tc>
                  <a:txBody>
                    <a:bodyPr/>
                    <a:lstStyle/>
                    <a:p>
                      <a:pPr algn="l" fontAlgn="b"/>
                      <a:r>
                        <a:rPr lang="pt-BR" sz="1100" b="0" i="0" u="none" strike="noStrike" dirty="0">
                          <a:solidFill>
                            <a:srgbClr val="000000"/>
                          </a:solidFill>
                          <a:effectLst/>
                          <a:latin typeface="Source Sans Pro Light" panose="020B0403030403020204" pitchFamily="34" charset="0"/>
                        </a:rPr>
                        <a:t>Adiantamentos</a:t>
                      </a:r>
                    </a:p>
                  </a:txBody>
                  <a:tcPr marL="9219" marR="9219" marT="9219" marB="0" anchor="b">
                    <a:lnL>
                      <a:noFill/>
                    </a:lnL>
                    <a:lnR>
                      <a:noFill/>
                    </a:lnR>
                    <a:lnT>
                      <a:noFill/>
                    </a:lnT>
                    <a:lnB>
                      <a:noFill/>
                    </a:lnB>
                  </a:tcPr>
                </a:tc>
                <a:tc>
                  <a:txBody>
                    <a:bodyPr/>
                    <a:lstStyle/>
                    <a:p>
                      <a:pPr algn="r" fontAlgn="b"/>
                      <a:r>
                        <a:rPr lang="pt-BR" sz="1100" b="0" i="0" u="none" strike="noStrike" dirty="0">
                          <a:solidFill>
                            <a:srgbClr val="000000"/>
                          </a:solidFill>
                          <a:effectLst/>
                          <a:latin typeface="Source Sans Pro Light" panose="020B0403030403020204" pitchFamily="34" charset="0"/>
                        </a:rPr>
                        <a:t>503.224</a:t>
                      </a:r>
                    </a:p>
                  </a:txBody>
                  <a:tcPr marL="9219" marR="9219" marT="9219" marB="0" anchor="b">
                    <a:lnL>
                      <a:noFill/>
                    </a:lnL>
                    <a:lnR>
                      <a:noFill/>
                    </a:lnR>
                    <a:lnT>
                      <a:noFill/>
                    </a:lnT>
                    <a:lnB>
                      <a:noFill/>
                    </a:lnB>
                  </a:tcPr>
                </a:tc>
                <a:tc>
                  <a:txBody>
                    <a:bodyPr/>
                    <a:lstStyle/>
                    <a:p>
                      <a:pPr algn="ctr" fontAlgn="ctr"/>
                      <a:r>
                        <a:rPr lang="pt-BR" sz="1100" b="0" i="1" u="none" strike="noStrike" dirty="0">
                          <a:solidFill>
                            <a:srgbClr val="000000"/>
                          </a:solidFill>
                          <a:effectLst/>
                          <a:latin typeface="Source Sans Pro Light" panose="020B0403030403020204" pitchFamily="34" charset="0"/>
                        </a:rPr>
                        <a:t>8%</a:t>
                      </a:r>
                    </a:p>
                  </a:txBody>
                  <a:tcPr marL="9219" marR="9219" marT="9219" marB="0" anchor="ctr">
                    <a:lnL>
                      <a:noFill/>
                    </a:lnL>
                    <a:lnR>
                      <a:noFill/>
                    </a:lnR>
                    <a:lnT>
                      <a:noFill/>
                    </a:lnT>
                    <a:lnB>
                      <a:noFill/>
                    </a:lnB>
                    <a:solidFill>
                      <a:srgbClr val="DDEBF7"/>
                    </a:solidFill>
                  </a:tcPr>
                </a:tc>
                <a:tc>
                  <a:txBody>
                    <a:bodyPr/>
                    <a:lstStyle/>
                    <a:p>
                      <a:pPr algn="ctr" fontAlgn="ctr"/>
                      <a:r>
                        <a:rPr lang="pt-BR" sz="1100" b="0" i="1" u="none" strike="noStrike">
                          <a:solidFill>
                            <a:srgbClr val="000000"/>
                          </a:solidFill>
                          <a:effectLst/>
                          <a:latin typeface="Source Sans Pro Light" panose="020B0403030403020204" pitchFamily="34" charset="0"/>
                        </a:rPr>
                        <a:t>5%</a:t>
                      </a:r>
                    </a:p>
                  </a:txBody>
                  <a:tcPr marL="9219" marR="9219" marT="9219" marB="0" anchor="ctr">
                    <a:lnL>
                      <a:noFill/>
                    </a:lnL>
                    <a:lnR>
                      <a:noFill/>
                    </a:lnR>
                    <a:lnT>
                      <a:noFill/>
                    </a:lnT>
                    <a:lnB>
                      <a:noFill/>
                    </a:lnB>
                    <a:solidFill>
                      <a:srgbClr val="DDEBF7"/>
                    </a:solidFill>
                  </a:tcPr>
                </a:tc>
                <a:tc>
                  <a:txBody>
                    <a:bodyPr/>
                    <a:lstStyle/>
                    <a:p>
                      <a:pPr algn="r" fontAlgn="b"/>
                      <a:r>
                        <a:rPr lang="pt-BR" sz="1100" b="0" i="0" u="none" strike="noStrike" dirty="0">
                          <a:solidFill>
                            <a:srgbClr val="000000"/>
                          </a:solidFill>
                          <a:effectLst/>
                          <a:latin typeface="Source Sans Pro Light" panose="020B0403030403020204" pitchFamily="34" charset="0"/>
                        </a:rPr>
                        <a:t>531.241</a:t>
                      </a:r>
                    </a:p>
                  </a:txBody>
                  <a:tcPr marL="9219" marR="9219" marT="9219" marB="0" anchor="b">
                    <a:lnL>
                      <a:noFill/>
                    </a:lnL>
                    <a:lnR>
                      <a:noFill/>
                    </a:lnR>
                    <a:lnT>
                      <a:noFill/>
                    </a:lnT>
                    <a:lnB>
                      <a:noFill/>
                    </a:lnB>
                  </a:tcPr>
                </a:tc>
                <a:tc>
                  <a:txBody>
                    <a:bodyPr/>
                    <a:lstStyle/>
                    <a:p>
                      <a:pPr algn="r" fontAlgn="b"/>
                      <a:r>
                        <a:rPr lang="pt-BR" sz="1100" b="0" i="0" u="none" strike="noStrike">
                          <a:solidFill>
                            <a:srgbClr val="000000"/>
                          </a:solidFill>
                          <a:effectLst/>
                          <a:latin typeface="Source Sans Pro Light" panose="020B0403030403020204" pitchFamily="34" charset="0"/>
                        </a:rPr>
                        <a:t>481.384</a:t>
                      </a:r>
                    </a:p>
                  </a:txBody>
                  <a:tcPr marL="9219" marR="9219" marT="9219" marB="0" anchor="b">
                    <a:lnL>
                      <a:noFill/>
                    </a:lnL>
                    <a:lnR>
                      <a:noFill/>
                    </a:lnR>
                    <a:lnT>
                      <a:noFill/>
                    </a:lnT>
                    <a:lnB>
                      <a:noFill/>
                    </a:lnB>
                  </a:tcPr>
                </a:tc>
                <a:extLst>
                  <a:ext uri="{0D108BD9-81ED-4DB2-BD59-A6C34878D82A}">
                    <a16:rowId xmlns:a16="http://schemas.microsoft.com/office/drawing/2014/main" val="1274797189"/>
                  </a:ext>
                </a:extLst>
              </a:tr>
              <a:tr h="193598">
                <a:tc>
                  <a:txBody>
                    <a:bodyPr/>
                    <a:lstStyle/>
                    <a:p>
                      <a:pPr algn="l" fontAlgn="b"/>
                      <a:r>
                        <a:rPr lang="pt-BR" sz="1100" b="0" i="0" u="none" strike="noStrike" dirty="0">
                          <a:solidFill>
                            <a:srgbClr val="000000"/>
                          </a:solidFill>
                          <a:effectLst/>
                          <a:latin typeface="Source Sans Pro Light" panose="020B0403030403020204" pitchFamily="34" charset="0"/>
                        </a:rPr>
                        <a:t>Outras Obrigações</a:t>
                      </a:r>
                    </a:p>
                  </a:txBody>
                  <a:tcPr marL="9219" marR="9219" marT="92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dirty="0">
                          <a:solidFill>
                            <a:srgbClr val="000000"/>
                          </a:solidFill>
                          <a:effectLst/>
                          <a:latin typeface="Source Sans Pro Light" panose="020B0403030403020204" pitchFamily="34" charset="0"/>
                        </a:rPr>
                        <a:t>218.274</a:t>
                      </a:r>
                    </a:p>
                  </a:txBody>
                  <a:tcPr marL="9219" marR="9219" marT="92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pt-BR" sz="1100" b="0" i="1" u="none" strike="noStrike">
                          <a:solidFill>
                            <a:srgbClr val="000000"/>
                          </a:solidFill>
                          <a:effectLst/>
                          <a:latin typeface="Source Sans Pro Light" panose="020B0403030403020204" pitchFamily="34" charset="0"/>
                        </a:rPr>
                        <a:t>3%</a:t>
                      </a:r>
                    </a:p>
                  </a:txBody>
                  <a:tcPr marL="9219" marR="9219" marT="9219"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100" b="0" i="1" u="none" strike="noStrike" dirty="0">
                          <a:solidFill>
                            <a:srgbClr val="000000"/>
                          </a:solidFill>
                          <a:effectLst/>
                          <a:latin typeface="Source Sans Pro Light" panose="020B0403030403020204" pitchFamily="34" charset="0"/>
                        </a:rPr>
                        <a:t>11%</a:t>
                      </a:r>
                    </a:p>
                  </a:txBody>
                  <a:tcPr marL="9219" marR="9219" marT="9219"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pt-BR" sz="1100" b="0" i="0" u="none" strike="noStrike" dirty="0">
                          <a:solidFill>
                            <a:srgbClr val="000000"/>
                          </a:solidFill>
                          <a:effectLst/>
                          <a:latin typeface="Source Sans Pro Light" panose="020B0403030403020204" pitchFamily="34" charset="0"/>
                        </a:rPr>
                        <a:t>225.447</a:t>
                      </a:r>
                    </a:p>
                  </a:txBody>
                  <a:tcPr marL="9219" marR="9219" marT="92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dirty="0">
                          <a:solidFill>
                            <a:srgbClr val="000000"/>
                          </a:solidFill>
                          <a:effectLst/>
                          <a:latin typeface="Source Sans Pro Light" panose="020B0403030403020204" pitchFamily="34" charset="0"/>
                        </a:rPr>
                        <a:t>196.538</a:t>
                      </a:r>
                    </a:p>
                  </a:txBody>
                  <a:tcPr marL="9219" marR="9219" marT="921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405830"/>
                  </a:ext>
                </a:extLst>
              </a:tr>
              <a:tr h="193598">
                <a:tc>
                  <a:txBody>
                    <a:bodyPr/>
                    <a:lstStyle/>
                    <a:p>
                      <a:pPr algn="l" fontAlgn="ctr"/>
                      <a:r>
                        <a:rPr lang="pt-BR" sz="1100" b="1" i="0" u="none" strike="noStrike">
                          <a:solidFill>
                            <a:srgbClr val="000000"/>
                          </a:solidFill>
                          <a:effectLst/>
                          <a:latin typeface="Source Sans Pro Light" panose="020B0403030403020204" pitchFamily="34" charset="0"/>
                        </a:rPr>
                        <a:t>Total do Passivo Circulante</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dirty="0">
                          <a:solidFill>
                            <a:srgbClr val="000000"/>
                          </a:solidFill>
                          <a:effectLst/>
                          <a:latin typeface="Source Sans Pro Light" panose="020B0403030403020204" pitchFamily="34" charset="0"/>
                        </a:rPr>
                        <a:t>2.961.738</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a:solidFill>
                            <a:srgbClr val="000000"/>
                          </a:solidFill>
                          <a:effectLst/>
                          <a:latin typeface="Source Sans Pro Light" panose="020B0403030403020204" pitchFamily="34" charset="0"/>
                        </a:rPr>
                        <a:t>47%</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100" b="1" i="1" u="none" strike="noStrike" dirty="0">
                          <a:solidFill>
                            <a:srgbClr val="000000"/>
                          </a:solidFill>
                          <a:effectLst/>
                          <a:latin typeface="Source Sans Pro Light" panose="020B0403030403020204" pitchFamily="34" charset="0"/>
                        </a:rPr>
                        <a:t>1%</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2.939.252</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dirty="0">
                          <a:solidFill>
                            <a:srgbClr val="000000"/>
                          </a:solidFill>
                          <a:effectLst/>
                          <a:latin typeface="Source Sans Pro Light" panose="020B0403030403020204" pitchFamily="34" charset="0"/>
                        </a:rPr>
                        <a:t>2.919.191</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1157231"/>
                  </a:ext>
                </a:extLst>
              </a:tr>
              <a:tr h="193598">
                <a:tc>
                  <a:txBody>
                    <a:bodyPr/>
                    <a:lstStyle/>
                    <a:p>
                      <a:pPr algn="l" fontAlgn="b"/>
                      <a:endParaRPr lang="pt-BR" sz="1100" b="0" i="0" u="none" strike="noStrike">
                        <a:solidFill>
                          <a:srgbClr val="000000"/>
                        </a:solidFill>
                        <a:effectLst/>
                        <a:latin typeface="Calibri" panose="020F0502020204030204" pitchFamily="34" charset="0"/>
                      </a:endParaRPr>
                    </a:p>
                  </a:txBody>
                  <a:tcPr marL="9219" marR="9219" marT="9219"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t"/>
                      <a:endParaRPr lang="pt-BR" sz="1100" b="0" i="0" u="none" strike="noStrike" dirty="0">
                        <a:solidFill>
                          <a:srgbClr val="000000"/>
                        </a:solidFill>
                        <a:effectLst/>
                        <a:latin typeface="Cambria" panose="02040503050406030204" pitchFamily="18" charset="0"/>
                      </a:endParaRPr>
                    </a:p>
                  </a:txBody>
                  <a:tcPr marL="9219" marR="9219" marT="9219"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t"/>
                      <a:r>
                        <a:rPr lang="pt-BR" sz="1100" b="0" i="0" u="none" strike="noStrike" dirty="0">
                          <a:solidFill>
                            <a:srgbClr val="000000"/>
                          </a:solidFill>
                          <a:effectLst/>
                          <a:latin typeface="Cambria" panose="02040503050406030204" pitchFamily="18" charset="0"/>
                        </a:rPr>
                        <a:t> </a:t>
                      </a:r>
                    </a:p>
                  </a:txBody>
                  <a:tcPr marL="9219" marR="9219" marT="9219"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t"/>
                      <a:r>
                        <a:rPr lang="pt-BR" sz="1100" b="0" i="0" u="none" strike="noStrike" dirty="0">
                          <a:solidFill>
                            <a:srgbClr val="000000"/>
                          </a:solidFill>
                          <a:effectLst/>
                          <a:latin typeface="Cambria" panose="02040503050406030204" pitchFamily="18" charset="0"/>
                        </a:rPr>
                        <a:t> </a:t>
                      </a:r>
                    </a:p>
                  </a:txBody>
                  <a:tcPr marL="9219" marR="9219" marT="9219"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t"/>
                      <a:endParaRPr lang="pt-BR" sz="1100" b="0" i="0" u="none" strike="noStrike" dirty="0">
                        <a:solidFill>
                          <a:srgbClr val="000000"/>
                        </a:solidFill>
                        <a:effectLst/>
                        <a:latin typeface="Cambria" panose="02040503050406030204" pitchFamily="18" charset="0"/>
                      </a:endParaRPr>
                    </a:p>
                  </a:txBody>
                  <a:tcPr marL="9219" marR="9219" marT="9219" marB="0">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t"/>
                      <a:endParaRPr lang="pt-BR" sz="1100" b="0" i="0" u="none" strike="noStrike" dirty="0">
                        <a:solidFill>
                          <a:srgbClr val="000000"/>
                        </a:solidFill>
                        <a:effectLst/>
                        <a:latin typeface="Cambria" panose="02040503050406030204" pitchFamily="18" charset="0"/>
                      </a:endParaRPr>
                    </a:p>
                  </a:txBody>
                  <a:tcPr marL="9219" marR="9219" marT="9219"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738929423"/>
                  </a:ext>
                </a:extLst>
              </a:tr>
              <a:tr h="184379">
                <a:tc>
                  <a:txBody>
                    <a:bodyPr/>
                    <a:lstStyle/>
                    <a:p>
                      <a:pPr algn="l" fontAlgn="b"/>
                      <a:r>
                        <a:rPr lang="pt-BR" sz="1100" b="0" i="0" u="none" strike="noStrike">
                          <a:solidFill>
                            <a:srgbClr val="000000"/>
                          </a:solidFill>
                          <a:effectLst/>
                          <a:latin typeface="Source Sans Pro Light" panose="020B0403030403020204" pitchFamily="34" charset="0"/>
                        </a:rPr>
                        <a:t>Empréstimos e Financiamentos</a:t>
                      </a:r>
                    </a:p>
                  </a:txBody>
                  <a:tcPr marL="9219" marR="9219" marT="9219" marB="0" anchor="b">
                    <a:lnL>
                      <a:noFill/>
                    </a:lnL>
                    <a:lnR>
                      <a:noFill/>
                    </a:lnR>
                    <a:lnT>
                      <a:noFill/>
                    </a:lnT>
                    <a:lnB>
                      <a:noFill/>
                    </a:lnB>
                  </a:tcPr>
                </a:tc>
                <a:tc>
                  <a:txBody>
                    <a:bodyPr/>
                    <a:lstStyle/>
                    <a:p>
                      <a:pPr algn="r" fontAlgn="b"/>
                      <a:r>
                        <a:rPr lang="pt-BR" sz="1100" b="0" i="0" u="none" strike="noStrike">
                          <a:solidFill>
                            <a:srgbClr val="000000"/>
                          </a:solidFill>
                          <a:effectLst/>
                          <a:latin typeface="Source Sans Pro Light" panose="020B0403030403020204" pitchFamily="34" charset="0"/>
                        </a:rPr>
                        <a:t>834.378</a:t>
                      </a:r>
                    </a:p>
                  </a:txBody>
                  <a:tcPr marL="9219" marR="9219" marT="9219" marB="0" anchor="b">
                    <a:lnL>
                      <a:noFill/>
                    </a:lnL>
                    <a:lnR>
                      <a:noFill/>
                    </a:lnR>
                    <a:lnT>
                      <a:noFill/>
                    </a:lnT>
                    <a:lnB>
                      <a:noFill/>
                    </a:lnB>
                  </a:tcPr>
                </a:tc>
                <a:tc>
                  <a:txBody>
                    <a:bodyPr/>
                    <a:lstStyle/>
                    <a:p>
                      <a:pPr algn="ctr" fontAlgn="ctr"/>
                      <a:r>
                        <a:rPr lang="pt-BR" sz="1100" b="0" i="1" u="none" strike="noStrike">
                          <a:solidFill>
                            <a:srgbClr val="000000"/>
                          </a:solidFill>
                          <a:effectLst/>
                          <a:latin typeface="Source Sans Pro Light" panose="020B0403030403020204" pitchFamily="34" charset="0"/>
                        </a:rPr>
                        <a:t>13%</a:t>
                      </a:r>
                    </a:p>
                  </a:txBody>
                  <a:tcPr marL="9219" marR="9219" marT="9219" marB="0" anchor="ctr">
                    <a:lnL>
                      <a:noFill/>
                    </a:lnL>
                    <a:lnR>
                      <a:noFill/>
                    </a:lnR>
                    <a:lnT>
                      <a:noFill/>
                    </a:lnT>
                    <a:lnB>
                      <a:noFill/>
                    </a:lnB>
                    <a:solidFill>
                      <a:srgbClr val="DDEBF7"/>
                    </a:solidFill>
                  </a:tcPr>
                </a:tc>
                <a:tc>
                  <a:txBody>
                    <a:bodyPr/>
                    <a:lstStyle/>
                    <a:p>
                      <a:pPr algn="ctr" fontAlgn="ctr"/>
                      <a:r>
                        <a:rPr lang="pt-BR" sz="1100" b="0" i="1" u="none" strike="noStrike" dirty="0">
                          <a:solidFill>
                            <a:srgbClr val="000000"/>
                          </a:solidFill>
                          <a:effectLst/>
                          <a:latin typeface="Source Sans Pro Light" panose="020B0403030403020204" pitchFamily="34" charset="0"/>
                        </a:rPr>
                        <a:t>-1%</a:t>
                      </a:r>
                    </a:p>
                  </a:txBody>
                  <a:tcPr marL="9219" marR="9219" marT="9219" marB="0" anchor="ctr">
                    <a:lnL>
                      <a:noFill/>
                    </a:lnL>
                    <a:lnR>
                      <a:noFill/>
                    </a:lnR>
                    <a:lnT>
                      <a:noFill/>
                    </a:lnT>
                    <a:lnB>
                      <a:noFill/>
                    </a:lnB>
                    <a:solidFill>
                      <a:srgbClr val="DDEBF7"/>
                    </a:solidFill>
                  </a:tcPr>
                </a:tc>
                <a:tc>
                  <a:txBody>
                    <a:bodyPr/>
                    <a:lstStyle/>
                    <a:p>
                      <a:pPr algn="r" fontAlgn="b"/>
                      <a:r>
                        <a:rPr lang="pt-BR" sz="1100" b="0" i="0" u="none" strike="noStrike" dirty="0">
                          <a:solidFill>
                            <a:srgbClr val="000000"/>
                          </a:solidFill>
                          <a:effectLst/>
                          <a:latin typeface="Source Sans Pro Light" panose="020B0403030403020204" pitchFamily="34" charset="0"/>
                        </a:rPr>
                        <a:t>834.378</a:t>
                      </a:r>
                    </a:p>
                  </a:txBody>
                  <a:tcPr marL="9219" marR="9219" marT="9219" marB="0" anchor="b">
                    <a:lnL>
                      <a:noFill/>
                    </a:lnL>
                    <a:lnR>
                      <a:noFill/>
                    </a:lnR>
                    <a:lnT>
                      <a:noFill/>
                    </a:lnT>
                    <a:lnB>
                      <a:noFill/>
                    </a:lnB>
                  </a:tcPr>
                </a:tc>
                <a:tc>
                  <a:txBody>
                    <a:bodyPr/>
                    <a:lstStyle/>
                    <a:p>
                      <a:pPr algn="r" fontAlgn="b"/>
                      <a:r>
                        <a:rPr lang="pt-BR" sz="1100" b="0" i="0" u="none" strike="noStrike">
                          <a:solidFill>
                            <a:srgbClr val="000000"/>
                          </a:solidFill>
                          <a:effectLst/>
                          <a:latin typeface="Source Sans Pro Light" panose="020B0403030403020204" pitchFamily="34" charset="0"/>
                        </a:rPr>
                        <a:t>840.481</a:t>
                      </a:r>
                    </a:p>
                  </a:txBody>
                  <a:tcPr marL="9219" marR="9219" marT="9219" marB="0" anchor="b">
                    <a:lnL>
                      <a:noFill/>
                    </a:lnL>
                    <a:lnR>
                      <a:noFill/>
                    </a:lnR>
                    <a:lnT>
                      <a:noFill/>
                    </a:lnT>
                    <a:lnB>
                      <a:noFill/>
                    </a:lnB>
                  </a:tcPr>
                </a:tc>
                <a:extLst>
                  <a:ext uri="{0D108BD9-81ED-4DB2-BD59-A6C34878D82A}">
                    <a16:rowId xmlns:a16="http://schemas.microsoft.com/office/drawing/2014/main" val="2799117832"/>
                  </a:ext>
                </a:extLst>
              </a:tr>
              <a:tr h="193598">
                <a:tc>
                  <a:txBody>
                    <a:bodyPr/>
                    <a:lstStyle/>
                    <a:p>
                      <a:pPr algn="l" fontAlgn="b"/>
                      <a:r>
                        <a:rPr lang="pt-BR" sz="1100" b="0" i="0" u="none" strike="noStrike">
                          <a:solidFill>
                            <a:srgbClr val="000000"/>
                          </a:solidFill>
                          <a:effectLst/>
                          <a:latin typeface="Source Sans Pro Light" panose="020B0403030403020204" pitchFamily="34" charset="0"/>
                        </a:rPr>
                        <a:t>Partes Relacionadas</a:t>
                      </a:r>
                    </a:p>
                  </a:txBody>
                  <a:tcPr marL="9219" marR="9219" marT="9219" marB="0" anchor="b">
                    <a:lnL>
                      <a:noFill/>
                    </a:lnL>
                    <a:lnR>
                      <a:noFill/>
                    </a:lnR>
                    <a:lnT>
                      <a:noFill/>
                    </a:lnT>
                    <a:lnB>
                      <a:noFill/>
                    </a:lnB>
                  </a:tcPr>
                </a:tc>
                <a:tc>
                  <a:txBody>
                    <a:bodyPr/>
                    <a:lstStyle/>
                    <a:p>
                      <a:pPr algn="r" fontAlgn="b"/>
                      <a:r>
                        <a:rPr lang="pt-BR" sz="1100" b="0" i="0" u="none" strike="noStrike" dirty="0">
                          <a:solidFill>
                            <a:srgbClr val="000000"/>
                          </a:solidFill>
                          <a:effectLst/>
                          <a:latin typeface="Source Sans Pro Light" panose="020B0403030403020204" pitchFamily="34" charset="0"/>
                        </a:rPr>
                        <a:t>357.376</a:t>
                      </a:r>
                    </a:p>
                  </a:txBody>
                  <a:tcPr marL="9219" marR="9219" marT="9219" marB="0" anchor="b">
                    <a:lnL>
                      <a:noFill/>
                    </a:lnL>
                    <a:lnR>
                      <a:noFill/>
                    </a:lnR>
                    <a:lnT>
                      <a:noFill/>
                    </a:lnT>
                    <a:lnB>
                      <a:noFill/>
                    </a:lnB>
                  </a:tcPr>
                </a:tc>
                <a:tc>
                  <a:txBody>
                    <a:bodyPr/>
                    <a:lstStyle/>
                    <a:p>
                      <a:pPr algn="ctr" fontAlgn="ctr"/>
                      <a:r>
                        <a:rPr lang="pt-BR" sz="1100" b="0" i="1" u="none" strike="noStrike" dirty="0">
                          <a:solidFill>
                            <a:srgbClr val="000000"/>
                          </a:solidFill>
                          <a:effectLst/>
                          <a:latin typeface="Source Sans Pro Light" panose="020B0403030403020204" pitchFamily="34" charset="0"/>
                        </a:rPr>
                        <a:t>6%</a:t>
                      </a:r>
                    </a:p>
                  </a:txBody>
                  <a:tcPr marL="9219" marR="9219" marT="9219" marB="0" anchor="ctr">
                    <a:lnL>
                      <a:noFill/>
                    </a:lnL>
                    <a:lnR>
                      <a:noFill/>
                    </a:lnR>
                    <a:lnT>
                      <a:noFill/>
                    </a:lnT>
                    <a:lnB>
                      <a:noFill/>
                    </a:lnB>
                    <a:solidFill>
                      <a:srgbClr val="DDEBF7"/>
                    </a:solidFill>
                  </a:tcPr>
                </a:tc>
                <a:tc>
                  <a:txBody>
                    <a:bodyPr/>
                    <a:lstStyle/>
                    <a:p>
                      <a:pPr algn="ctr" fontAlgn="ctr"/>
                      <a:r>
                        <a:rPr lang="pt-BR" sz="1100" b="0" i="1" u="none" strike="noStrike" dirty="0">
                          <a:solidFill>
                            <a:srgbClr val="000000"/>
                          </a:solidFill>
                          <a:effectLst/>
                          <a:latin typeface="Source Sans Pro Light" panose="020B0403030403020204" pitchFamily="34" charset="0"/>
                        </a:rPr>
                        <a:t>0%</a:t>
                      </a:r>
                    </a:p>
                  </a:txBody>
                  <a:tcPr marL="9219" marR="9219" marT="9219" marB="0" anchor="ctr">
                    <a:lnL>
                      <a:noFill/>
                    </a:lnL>
                    <a:lnR>
                      <a:noFill/>
                    </a:lnR>
                    <a:lnT>
                      <a:noFill/>
                    </a:lnT>
                    <a:lnB>
                      <a:noFill/>
                    </a:lnB>
                    <a:solidFill>
                      <a:srgbClr val="DDEBF7"/>
                    </a:solidFill>
                  </a:tcPr>
                </a:tc>
                <a:tc>
                  <a:txBody>
                    <a:bodyPr/>
                    <a:lstStyle/>
                    <a:p>
                      <a:pPr algn="r" fontAlgn="b"/>
                      <a:r>
                        <a:rPr lang="pt-BR" sz="1100" b="0" i="0" u="none" strike="noStrike">
                          <a:solidFill>
                            <a:srgbClr val="000000"/>
                          </a:solidFill>
                          <a:effectLst/>
                          <a:latin typeface="Source Sans Pro Light" panose="020B0403030403020204" pitchFamily="34" charset="0"/>
                        </a:rPr>
                        <a:t>357.376</a:t>
                      </a:r>
                    </a:p>
                  </a:txBody>
                  <a:tcPr marL="9219" marR="9219" marT="9219" marB="0" anchor="b">
                    <a:lnL>
                      <a:noFill/>
                    </a:lnL>
                    <a:lnR>
                      <a:noFill/>
                    </a:lnR>
                    <a:lnT>
                      <a:noFill/>
                    </a:lnT>
                    <a:lnB>
                      <a:noFill/>
                    </a:lnB>
                  </a:tcPr>
                </a:tc>
                <a:tc>
                  <a:txBody>
                    <a:bodyPr/>
                    <a:lstStyle/>
                    <a:p>
                      <a:pPr algn="r" fontAlgn="b"/>
                      <a:r>
                        <a:rPr lang="pt-BR" sz="1100" b="0" i="0" u="none" strike="noStrike">
                          <a:solidFill>
                            <a:srgbClr val="000000"/>
                          </a:solidFill>
                          <a:effectLst/>
                          <a:latin typeface="Source Sans Pro Light" panose="020B0403030403020204" pitchFamily="34" charset="0"/>
                        </a:rPr>
                        <a:t>357.376</a:t>
                      </a:r>
                    </a:p>
                  </a:txBody>
                  <a:tcPr marL="9219" marR="9219" marT="9219" marB="0" anchor="b">
                    <a:lnL>
                      <a:noFill/>
                    </a:lnL>
                    <a:lnR>
                      <a:noFill/>
                    </a:lnR>
                    <a:lnT>
                      <a:noFill/>
                    </a:lnT>
                    <a:lnB>
                      <a:noFill/>
                    </a:lnB>
                  </a:tcPr>
                </a:tc>
                <a:extLst>
                  <a:ext uri="{0D108BD9-81ED-4DB2-BD59-A6C34878D82A}">
                    <a16:rowId xmlns:a16="http://schemas.microsoft.com/office/drawing/2014/main" val="1355385435"/>
                  </a:ext>
                </a:extLst>
              </a:tr>
              <a:tr h="184379">
                <a:tc>
                  <a:txBody>
                    <a:bodyPr/>
                    <a:lstStyle/>
                    <a:p>
                      <a:pPr algn="l" fontAlgn="b"/>
                      <a:r>
                        <a:rPr lang="pt-BR" sz="1100" b="0" i="0" u="none" strike="noStrike">
                          <a:solidFill>
                            <a:srgbClr val="000000"/>
                          </a:solidFill>
                          <a:effectLst/>
                          <a:latin typeface="Source Sans Pro Light" panose="020B0403030403020204" pitchFamily="34" charset="0"/>
                        </a:rPr>
                        <a:t>Parcelamentos Tributários</a:t>
                      </a:r>
                    </a:p>
                  </a:txBody>
                  <a:tcPr marL="9219" marR="9219" marT="9219" marB="0" anchor="b">
                    <a:lnL>
                      <a:noFill/>
                    </a:lnL>
                    <a:lnR>
                      <a:noFill/>
                    </a:lnR>
                    <a:lnT>
                      <a:noFill/>
                    </a:lnT>
                    <a:lnB>
                      <a:noFill/>
                    </a:lnB>
                  </a:tcPr>
                </a:tc>
                <a:tc>
                  <a:txBody>
                    <a:bodyPr/>
                    <a:lstStyle/>
                    <a:p>
                      <a:pPr algn="r" fontAlgn="b"/>
                      <a:r>
                        <a:rPr lang="pt-BR" sz="1100" b="0" i="0" u="none" strike="noStrike" dirty="0">
                          <a:solidFill>
                            <a:srgbClr val="000000"/>
                          </a:solidFill>
                          <a:effectLst/>
                          <a:latin typeface="Source Sans Pro Light" panose="020B0403030403020204" pitchFamily="34" charset="0"/>
                        </a:rPr>
                        <a:t>2.152.300</a:t>
                      </a:r>
                    </a:p>
                  </a:txBody>
                  <a:tcPr marL="9219" marR="9219" marT="9219" marB="0" anchor="b">
                    <a:lnL>
                      <a:noFill/>
                    </a:lnL>
                    <a:lnR>
                      <a:noFill/>
                    </a:lnR>
                    <a:lnT>
                      <a:noFill/>
                    </a:lnT>
                    <a:lnB>
                      <a:noFill/>
                    </a:lnB>
                  </a:tcPr>
                </a:tc>
                <a:tc>
                  <a:txBody>
                    <a:bodyPr/>
                    <a:lstStyle/>
                    <a:p>
                      <a:pPr algn="ctr" fontAlgn="ctr"/>
                      <a:r>
                        <a:rPr lang="pt-BR" sz="1100" b="0" i="1" u="none" strike="noStrike">
                          <a:solidFill>
                            <a:srgbClr val="000000"/>
                          </a:solidFill>
                          <a:effectLst/>
                          <a:latin typeface="Source Sans Pro Light" panose="020B0403030403020204" pitchFamily="34" charset="0"/>
                        </a:rPr>
                        <a:t>34%</a:t>
                      </a:r>
                    </a:p>
                  </a:txBody>
                  <a:tcPr marL="9219" marR="9219" marT="9219" marB="0" anchor="ctr">
                    <a:lnL>
                      <a:noFill/>
                    </a:lnL>
                    <a:lnR>
                      <a:noFill/>
                    </a:lnR>
                    <a:lnT>
                      <a:noFill/>
                    </a:lnT>
                    <a:lnB>
                      <a:noFill/>
                    </a:lnB>
                    <a:solidFill>
                      <a:srgbClr val="DDEBF7"/>
                    </a:solidFill>
                  </a:tcPr>
                </a:tc>
                <a:tc>
                  <a:txBody>
                    <a:bodyPr/>
                    <a:lstStyle/>
                    <a:p>
                      <a:pPr algn="ctr" fontAlgn="ctr"/>
                      <a:r>
                        <a:rPr lang="pt-BR" sz="1100" b="0" i="1" u="none" strike="noStrike" dirty="0">
                          <a:solidFill>
                            <a:srgbClr val="000000"/>
                          </a:solidFill>
                          <a:effectLst/>
                          <a:latin typeface="Source Sans Pro Light" panose="020B0403030403020204" pitchFamily="34" charset="0"/>
                        </a:rPr>
                        <a:t>5%</a:t>
                      </a:r>
                    </a:p>
                  </a:txBody>
                  <a:tcPr marL="9219" marR="9219" marT="9219" marB="0" anchor="ctr">
                    <a:lnL>
                      <a:noFill/>
                    </a:lnL>
                    <a:lnR>
                      <a:noFill/>
                    </a:lnR>
                    <a:lnT>
                      <a:noFill/>
                    </a:lnT>
                    <a:lnB>
                      <a:noFill/>
                    </a:lnB>
                    <a:solidFill>
                      <a:srgbClr val="DDEBF7"/>
                    </a:solidFill>
                  </a:tcPr>
                </a:tc>
                <a:tc>
                  <a:txBody>
                    <a:bodyPr/>
                    <a:lstStyle/>
                    <a:p>
                      <a:pPr algn="r" fontAlgn="b"/>
                      <a:r>
                        <a:rPr lang="pt-BR" sz="1100" b="0" i="0" u="none" strike="noStrike">
                          <a:solidFill>
                            <a:srgbClr val="000000"/>
                          </a:solidFill>
                          <a:effectLst/>
                          <a:latin typeface="Source Sans Pro Light" panose="020B0403030403020204" pitchFamily="34" charset="0"/>
                        </a:rPr>
                        <a:t>2.161.683</a:t>
                      </a:r>
                    </a:p>
                  </a:txBody>
                  <a:tcPr marL="9219" marR="9219" marT="9219" marB="0" anchor="b">
                    <a:lnL>
                      <a:noFill/>
                    </a:lnL>
                    <a:lnR>
                      <a:noFill/>
                    </a:lnR>
                    <a:lnT>
                      <a:noFill/>
                    </a:lnT>
                    <a:lnB>
                      <a:noFill/>
                    </a:lnB>
                  </a:tcPr>
                </a:tc>
                <a:tc>
                  <a:txBody>
                    <a:bodyPr/>
                    <a:lstStyle/>
                    <a:p>
                      <a:pPr algn="r" fontAlgn="b"/>
                      <a:r>
                        <a:rPr lang="pt-BR" sz="1100" b="0" i="0" u="none" strike="noStrike">
                          <a:solidFill>
                            <a:srgbClr val="000000"/>
                          </a:solidFill>
                          <a:effectLst/>
                          <a:latin typeface="Source Sans Pro Light" panose="020B0403030403020204" pitchFamily="34" charset="0"/>
                        </a:rPr>
                        <a:t>2.053.239</a:t>
                      </a:r>
                    </a:p>
                  </a:txBody>
                  <a:tcPr marL="9219" marR="9219" marT="9219" marB="0" anchor="b">
                    <a:lnL>
                      <a:noFill/>
                    </a:lnL>
                    <a:lnR>
                      <a:noFill/>
                    </a:lnR>
                    <a:lnT>
                      <a:noFill/>
                    </a:lnT>
                    <a:lnB>
                      <a:noFill/>
                    </a:lnB>
                  </a:tcPr>
                </a:tc>
                <a:extLst>
                  <a:ext uri="{0D108BD9-81ED-4DB2-BD59-A6C34878D82A}">
                    <a16:rowId xmlns:a16="http://schemas.microsoft.com/office/drawing/2014/main" val="2569578680"/>
                  </a:ext>
                </a:extLst>
              </a:tr>
              <a:tr h="184379">
                <a:tc>
                  <a:txBody>
                    <a:bodyPr/>
                    <a:lstStyle/>
                    <a:p>
                      <a:pPr algn="l" fontAlgn="b"/>
                      <a:r>
                        <a:rPr lang="pt-BR" sz="1100" b="0" i="0" u="none" strike="noStrike">
                          <a:solidFill>
                            <a:srgbClr val="000000"/>
                          </a:solidFill>
                          <a:effectLst/>
                          <a:latin typeface="Source Sans Pro Light" panose="020B0403030403020204" pitchFamily="34" charset="0"/>
                        </a:rPr>
                        <a:t>Outros Passivos</a:t>
                      </a:r>
                    </a:p>
                  </a:txBody>
                  <a:tcPr marL="9219" marR="9219" marT="92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dirty="0">
                          <a:solidFill>
                            <a:srgbClr val="000000"/>
                          </a:solidFill>
                          <a:effectLst/>
                          <a:latin typeface="Source Sans Pro Light" panose="020B0403030403020204" pitchFamily="34" charset="0"/>
                        </a:rPr>
                        <a:t>0</a:t>
                      </a:r>
                    </a:p>
                  </a:txBody>
                  <a:tcPr marL="9219" marR="9219" marT="92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pt-BR" sz="1100" b="0" i="1" u="none" strike="noStrike" dirty="0">
                          <a:solidFill>
                            <a:srgbClr val="000000"/>
                          </a:solidFill>
                          <a:effectLst/>
                          <a:latin typeface="Source Sans Pro Light" panose="020B0403030403020204" pitchFamily="34" charset="0"/>
                        </a:rPr>
                        <a:t>0%</a:t>
                      </a:r>
                    </a:p>
                  </a:txBody>
                  <a:tcPr marL="9219" marR="9219" marT="9219"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100" b="0" i="1" u="none" strike="noStrike" dirty="0">
                          <a:solidFill>
                            <a:srgbClr val="000000"/>
                          </a:solidFill>
                          <a:effectLst/>
                          <a:latin typeface="Source Sans Pro Light" panose="020B0403030403020204" pitchFamily="34" charset="0"/>
                        </a:rPr>
                        <a:t>0%</a:t>
                      </a:r>
                    </a:p>
                  </a:txBody>
                  <a:tcPr marL="9219" marR="9219" marT="9219"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pt-BR" sz="1100" b="0" i="0" u="none" strike="noStrike" dirty="0">
                          <a:solidFill>
                            <a:srgbClr val="000000"/>
                          </a:solidFill>
                          <a:effectLst/>
                          <a:latin typeface="Source Sans Pro Light" panose="020B0403030403020204" pitchFamily="34" charset="0"/>
                        </a:rPr>
                        <a:t>0</a:t>
                      </a:r>
                    </a:p>
                  </a:txBody>
                  <a:tcPr marL="9219" marR="9219" marT="92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a:solidFill>
                            <a:srgbClr val="000000"/>
                          </a:solidFill>
                          <a:effectLst/>
                          <a:latin typeface="Source Sans Pro Light" panose="020B0403030403020204" pitchFamily="34" charset="0"/>
                        </a:rPr>
                        <a:t>0</a:t>
                      </a:r>
                    </a:p>
                  </a:txBody>
                  <a:tcPr marL="9219" marR="9219" marT="921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05671848"/>
                  </a:ext>
                </a:extLst>
              </a:tr>
              <a:tr h="193598">
                <a:tc>
                  <a:txBody>
                    <a:bodyPr/>
                    <a:lstStyle/>
                    <a:p>
                      <a:pPr algn="l" fontAlgn="ctr"/>
                      <a:r>
                        <a:rPr lang="pt-BR" sz="1100" b="1" i="0" u="none" strike="noStrike">
                          <a:solidFill>
                            <a:srgbClr val="000000"/>
                          </a:solidFill>
                          <a:effectLst/>
                          <a:latin typeface="Source Sans Pro Light" panose="020B0403030403020204" pitchFamily="34" charset="0"/>
                        </a:rPr>
                        <a:t>Total do Passivo Não Circulante</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a:solidFill>
                            <a:srgbClr val="000000"/>
                          </a:solidFill>
                          <a:effectLst/>
                          <a:latin typeface="Source Sans Pro Light" panose="020B0403030403020204" pitchFamily="34" charset="0"/>
                        </a:rPr>
                        <a:t>3.344.053</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a:solidFill>
                            <a:srgbClr val="000000"/>
                          </a:solidFill>
                          <a:effectLst/>
                          <a:latin typeface="Source Sans Pro Light" panose="020B0403030403020204" pitchFamily="34" charset="0"/>
                        </a:rPr>
                        <a:t>53%</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100" b="1" i="1" u="none" strike="noStrike" dirty="0">
                          <a:solidFill>
                            <a:srgbClr val="000000"/>
                          </a:solidFill>
                          <a:effectLst/>
                          <a:latin typeface="Source Sans Pro Light" panose="020B0403030403020204" pitchFamily="34" charset="0"/>
                        </a:rPr>
                        <a:t>3%</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pt-BR" sz="1100" b="1" i="0" u="none" strike="noStrike">
                          <a:solidFill>
                            <a:srgbClr val="000000"/>
                          </a:solidFill>
                          <a:effectLst/>
                          <a:latin typeface="Source Sans Pro Light" panose="020B0403030403020204" pitchFamily="34" charset="0"/>
                        </a:rPr>
                        <a:t>3.353.437</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a:solidFill>
                            <a:srgbClr val="000000"/>
                          </a:solidFill>
                          <a:effectLst/>
                          <a:latin typeface="Source Sans Pro Light" panose="020B0403030403020204" pitchFamily="34" charset="0"/>
                        </a:rPr>
                        <a:t>3.251.096</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4269566"/>
                  </a:ext>
                </a:extLst>
              </a:tr>
              <a:tr h="184379">
                <a:tc>
                  <a:txBody>
                    <a:bodyPr/>
                    <a:lstStyle/>
                    <a:p>
                      <a:pPr algn="r" fontAlgn="ctr"/>
                      <a:endParaRPr lang="pt-BR" sz="1100" b="1" i="0" u="none" strike="noStrike">
                        <a:solidFill>
                          <a:srgbClr val="000000"/>
                        </a:solidFill>
                        <a:effectLst/>
                        <a:latin typeface="Cambria" panose="02040503050406030204" pitchFamily="18" charset="0"/>
                      </a:endParaRPr>
                    </a:p>
                  </a:txBody>
                  <a:tcPr marL="9219" marR="9219" marT="9219"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pt-BR" sz="1100" b="1" i="0" u="none" strike="noStrike" dirty="0">
                        <a:solidFill>
                          <a:srgbClr val="000000"/>
                        </a:solidFill>
                        <a:effectLst/>
                        <a:latin typeface="Cambria" panose="02040503050406030204" pitchFamily="18" charset="0"/>
                      </a:endParaRPr>
                    </a:p>
                  </a:txBody>
                  <a:tcPr marL="9219" marR="9219" marT="9219"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endParaRPr lang="pt-BR" sz="1100" b="1" i="0" u="none" strike="noStrike">
                        <a:solidFill>
                          <a:srgbClr val="000000"/>
                        </a:solidFill>
                        <a:effectLst/>
                        <a:latin typeface="Cambria" panose="02040503050406030204" pitchFamily="18" charset="0"/>
                      </a:endParaRPr>
                    </a:p>
                  </a:txBody>
                  <a:tcPr marL="9219" marR="9219" marT="9219"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endParaRPr lang="pt-BR" sz="1100" b="1" i="0" u="none" strike="noStrike" dirty="0">
                        <a:solidFill>
                          <a:srgbClr val="000000"/>
                        </a:solidFill>
                        <a:effectLst/>
                        <a:latin typeface="Cambria" panose="02040503050406030204" pitchFamily="18" charset="0"/>
                      </a:endParaRPr>
                    </a:p>
                  </a:txBody>
                  <a:tcPr marL="9219" marR="9219" marT="9219"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endParaRPr lang="pt-BR" sz="1100" b="1" i="0" u="none" strike="noStrike" dirty="0">
                        <a:solidFill>
                          <a:srgbClr val="000000"/>
                        </a:solidFill>
                        <a:effectLst/>
                        <a:latin typeface="Cambria" panose="02040503050406030204" pitchFamily="18" charset="0"/>
                      </a:endParaRPr>
                    </a:p>
                  </a:txBody>
                  <a:tcPr marL="9219" marR="9219" marT="9219"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endParaRPr lang="pt-BR" sz="1100" b="1" i="0" u="none" strike="noStrike" dirty="0">
                        <a:solidFill>
                          <a:srgbClr val="000000"/>
                        </a:solidFill>
                        <a:effectLst/>
                        <a:latin typeface="Cambria" panose="02040503050406030204" pitchFamily="18" charset="0"/>
                      </a:endParaRPr>
                    </a:p>
                  </a:txBody>
                  <a:tcPr marL="9219" marR="9219" marT="9219"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1165086"/>
                  </a:ext>
                </a:extLst>
              </a:tr>
              <a:tr h="193598">
                <a:tc>
                  <a:txBody>
                    <a:bodyPr/>
                    <a:lstStyle/>
                    <a:p>
                      <a:pPr algn="l" fontAlgn="ctr"/>
                      <a:r>
                        <a:rPr lang="pt-BR" sz="1100" b="1" i="0" u="none" strike="noStrike">
                          <a:solidFill>
                            <a:srgbClr val="000000"/>
                          </a:solidFill>
                          <a:effectLst/>
                          <a:latin typeface="Source Sans Pro Light" panose="020B0403030403020204" pitchFamily="34" charset="0"/>
                        </a:rPr>
                        <a:t>Passivo Total</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dirty="0">
                          <a:solidFill>
                            <a:srgbClr val="000000"/>
                          </a:solidFill>
                          <a:effectLst/>
                          <a:latin typeface="Source Sans Pro Light" panose="020B0403030403020204" pitchFamily="34" charset="0"/>
                        </a:rPr>
                        <a:t>6.305.792</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a:solidFill>
                            <a:srgbClr val="000000"/>
                          </a:solidFill>
                          <a:effectLst/>
                          <a:latin typeface="Source Sans Pro Light" panose="020B0403030403020204" pitchFamily="34" charset="0"/>
                        </a:rPr>
                        <a:t>100%</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100" b="1" i="1" u="none" strike="noStrike">
                          <a:solidFill>
                            <a:srgbClr val="000000"/>
                          </a:solidFill>
                          <a:effectLst/>
                          <a:latin typeface="Source Sans Pro Light" panose="020B0403030403020204" pitchFamily="34" charset="0"/>
                        </a:rPr>
                        <a:t>2%</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pt-BR" sz="1100" b="1" i="0" u="none" strike="noStrike">
                          <a:solidFill>
                            <a:srgbClr val="000000"/>
                          </a:solidFill>
                          <a:effectLst/>
                          <a:latin typeface="Source Sans Pro Light" panose="020B0403030403020204" pitchFamily="34" charset="0"/>
                        </a:rPr>
                        <a:t>6.292.689</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a:solidFill>
                            <a:srgbClr val="000000"/>
                          </a:solidFill>
                          <a:effectLst/>
                          <a:latin typeface="Source Sans Pro Light" panose="020B0403030403020204" pitchFamily="34" charset="0"/>
                        </a:rPr>
                        <a:t>6.170.287</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9194090"/>
                  </a:ext>
                </a:extLst>
              </a:tr>
              <a:tr h="184379">
                <a:tc>
                  <a:txBody>
                    <a:bodyPr/>
                    <a:lstStyle/>
                    <a:p>
                      <a:pPr algn="l" fontAlgn="ctr"/>
                      <a:endParaRPr lang="pt-BR" sz="1100" b="1" i="0" u="none" strike="noStrike">
                        <a:solidFill>
                          <a:srgbClr val="000000"/>
                        </a:solidFill>
                        <a:effectLst/>
                        <a:latin typeface="Cambria" panose="02040503050406030204" pitchFamily="18" charset="0"/>
                      </a:endParaRPr>
                    </a:p>
                  </a:txBody>
                  <a:tcPr marL="9219" marR="9219" marT="9219"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endParaRPr lang="pt-BR" sz="1100" b="1" i="0" u="none" strike="noStrike" dirty="0">
                        <a:solidFill>
                          <a:srgbClr val="000000"/>
                        </a:solidFill>
                        <a:effectLst/>
                        <a:latin typeface="Cambria" panose="02040503050406030204" pitchFamily="18" charset="0"/>
                      </a:endParaRPr>
                    </a:p>
                  </a:txBody>
                  <a:tcPr marL="9219" marR="9219" marT="9219"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ctr"/>
                      <a:endParaRPr lang="pt-BR" sz="1100" b="1" i="1" u="none" strike="noStrike" dirty="0">
                        <a:solidFill>
                          <a:srgbClr val="000000"/>
                        </a:solidFill>
                        <a:effectLst/>
                        <a:latin typeface="Cambria" panose="02040503050406030204" pitchFamily="18" charset="0"/>
                      </a:endParaRPr>
                    </a:p>
                  </a:txBody>
                  <a:tcPr marL="9219" marR="9219" marT="9219"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ctr"/>
                      <a:endParaRPr lang="pt-BR" sz="1100" b="1" i="1" u="none" strike="noStrike" dirty="0">
                        <a:solidFill>
                          <a:srgbClr val="000000"/>
                        </a:solidFill>
                        <a:effectLst/>
                        <a:latin typeface="Cambria" panose="02040503050406030204" pitchFamily="18" charset="0"/>
                      </a:endParaRPr>
                    </a:p>
                  </a:txBody>
                  <a:tcPr marL="9219" marR="9219" marT="9219"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ctr"/>
                      <a:endParaRPr lang="pt-BR" sz="1100" b="1" i="0" u="none" strike="noStrike" dirty="0">
                        <a:solidFill>
                          <a:srgbClr val="000000"/>
                        </a:solidFill>
                        <a:effectLst/>
                        <a:latin typeface="Cambria" panose="02040503050406030204" pitchFamily="18" charset="0"/>
                      </a:endParaRPr>
                    </a:p>
                  </a:txBody>
                  <a:tcPr marL="9219" marR="9219" marT="9219" marB="0" anchor="ctr">
                    <a:lnL>
                      <a:noFill/>
                    </a:lnL>
                    <a:lnR>
                      <a:noFill/>
                    </a:lnR>
                    <a:lnT w="12700" cap="flat" cmpd="sng" algn="ctr">
                      <a:solidFill>
                        <a:srgbClr val="000000"/>
                      </a:solidFill>
                      <a:prstDash val="solid"/>
                      <a:round/>
                      <a:headEnd type="none" w="med" len="med"/>
                      <a:tailEnd type="none" w="med" len="med"/>
                    </a:lnT>
                    <a:lnB>
                      <a:noFill/>
                    </a:lnB>
                    <a:solidFill>
                      <a:schemeClr val="bg1"/>
                    </a:solidFill>
                  </a:tcPr>
                </a:tc>
                <a:tc>
                  <a:txBody>
                    <a:bodyPr/>
                    <a:lstStyle/>
                    <a:p>
                      <a:pPr algn="r" fontAlgn="ctr"/>
                      <a:endParaRPr lang="pt-BR" sz="1100" b="1" i="0" u="none" strike="noStrike">
                        <a:solidFill>
                          <a:srgbClr val="000000"/>
                        </a:solidFill>
                        <a:effectLst/>
                        <a:latin typeface="Cambria" panose="02040503050406030204" pitchFamily="18" charset="0"/>
                      </a:endParaRPr>
                    </a:p>
                  </a:txBody>
                  <a:tcPr marL="9219" marR="9219" marT="9219"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72924414"/>
                  </a:ext>
                </a:extLst>
              </a:tr>
              <a:tr h="59820">
                <a:tc>
                  <a:txBody>
                    <a:bodyPr/>
                    <a:lstStyle/>
                    <a:p>
                      <a:pPr algn="l" fontAlgn="b"/>
                      <a:r>
                        <a:rPr lang="pt-BR" sz="1100" b="0" i="0" u="none" strike="noStrike">
                          <a:solidFill>
                            <a:srgbClr val="000000"/>
                          </a:solidFill>
                          <a:effectLst/>
                          <a:latin typeface="Source Sans Pro Light" panose="020B0403030403020204" pitchFamily="34" charset="0"/>
                        </a:rPr>
                        <a:t>Capital Social</a:t>
                      </a:r>
                    </a:p>
                  </a:txBody>
                  <a:tcPr marL="9219" marR="9219" marT="9219" marB="0" anchor="b">
                    <a:lnL>
                      <a:noFill/>
                    </a:lnL>
                    <a:lnR>
                      <a:noFill/>
                    </a:lnR>
                    <a:lnT>
                      <a:noFill/>
                    </a:lnT>
                    <a:lnB>
                      <a:noFill/>
                    </a:lnB>
                  </a:tcPr>
                </a:tc>
                <a:tc>
                  <a:txBody>
                    <a:bodyPr/>
                    <a:lstStyle/>
                    <a:p>
                      <a:pPr algn="r" fontAlgn="b"/>
                      <a:r>
                        <a:rPr lang="pt-BR" sz="1100" b="0" i="0" u="none" strike="noStrike" dirty="0">
                          <a:solidFill>
                            <a:srgbClr val="000000"/>
                          </a:solidFill>
                          <a:effectLst/>
                          <a:latin typeface="Source Sans Pro Light" panose="020B0403030403020204" pitchFamily="34" charset="0"/>
                        </a:rPr>
                        <a:t>210.000</a:t>
                      </a:r>
                    </a:p>
                  </a:txBody>
                  <a:tcPr marL="9219" marR="9219" marT="9219" marB="0" anchor="b">
                    <a:lnL>
                      <a:noFill/>
                    </a:lnL>
                    <a:lnR>
                      <a:noFill/>
                    </a:lnR>
                    <a:lnT>
                      <a:noFill/>
                    </a:lnT>
                    <a:lnB>
                      <a:noFill/>
                    </a:lnB>
                  </a:tcPr>
                </a:tc>
                <a:tc>
                  <a:txBody>
                    <a:bodyPr/>
                    <a:lstStyle/>
                    <a:p>
                      <a:pPr algn="ctr" fontAlgn="ctr"/>
                      <a:r>
                        <a:rPr lang="pt-BR" sz="1100" b="0" i="1" u="none" strike="noStrike" dirty="0">
                          <a:solidFill>
                            <a:srgbClr val="000000"/>
                          </a:solidFill>
                          <a:effectLst/>
                          <a:latin typeface="Source Sans Pro Light" panose="020B0403030403020204" pitchFamily="34" charset="0"/>
                        </a:rPr>
                        <a:t>3%</a:t>
                      </a:r>
                    </a:p>
                  </a:txBody>
                  <a:tcPr marL="9219" marR="9219" marT="9219" marB="0" anchor="ctr">
                    <a:lnL>
                      <a:noFill/>
                    </a:lnL>
                    <a:lnR>
                      <a:noFill/>
                    </a:lnR>
                    <a:lnT>
                      <a:noFill/>
                    </a:lnT>
                    <a:lnB>
                      <a:noFill/>
                    </a:lnB>
                    <a:solidFill>
                      <a:srgbClr val="DDEBF7"/>
                    </a:solidFill>
                  </a:tcPr>
                </a:tc>
                <a:tc>
                  <a:txBody>
                    <a:bodyPr/>
                    <a:lstStyle/>
                    <a:p>
                      <a:pPr algn="ctr" fontAlgn="ctr"/>
                      <a:r>
                        <a:rPr lang="pt-BR" sz="1100" b="0" i="1" u="none" strike="noStrike" dirty="0">
                          <a:solidFill>
                            <a:srgbClr val="000000"/>
                          </a:solidFill>
                          <a:effectLst/>
                          <a:latin typeface="Source Sans Pro Light" panose="020B0403030403020204" pitchFamily="34" charset="0"/>
                        </a:rPr>
                        <a:t>0%</a:t>
                      </a:r>
                    </a:p>
                  </a:txBody>
                  <a:tcPr marL="9219" marR="9219" marT="9219" marB="0" anchor="ctr">
                    <a:lnL>
                      <a:noFill/>
                    </a:lnL>
                    <a:lnR>
                      <a:noFill/>
                    </a:lnR>
                    <a:lnT>
                      <a:noFill/>
                    </a:lnT>
                    <a:lnB>
                      <a:noFill/>
                    </a:lnB>
                    <a:solidFill>
                      <a:srgbClr val="DDEBF7"/>
                    </a:solidFill>
                  </a:tcPr>
                </a:tc>
                <a:tc>
                  <a:txBody>
                    <a:bodyPr/>
                    <a:lstStyle/>
                    <a:p>
                      <a:pPr algn="r" fontAlgn="b"/>
                      <a:r>
                        <a:rPr lang="pt-BR" sz="1100" b="0" i="0" u="none" strike="noStrike" dirty="0">
                          <a:solidFill>
                            <a:srgbClr val="000000"/>
                          </a:solidFill>
                          <a:effectLst/>
                          <a:latin typeface="Source Sans Pro Light" panose="020B0403030403020204" pitchFamily="34" charset="0"/>
                        </a:rPr>
                        <a:t>210.000</a:t>
                      </a:r>
                    </a:p>
                  </a:txBody>
                  <a:tcPr marL="9219" marR="9219" marT="9219" marB="0" anchor="b">
                    <a:lnL>
                      <a:noFill/>
                    </a:lnL>
                    <a:lnR>
                      <a:noFill/>
                    </a:lnR>
                    <a:lnT>
                      <a:noFill/>
                    </a:lnT>
                    <a:lnB>
                      <a:noFill/>
                    </a:lnB>
                  </a:tcPr>
                </a:tc>
                <a:tc>
                  <a:txBody>
                    <a:bodyPr/>
                    <a:lstStyle/>
                    <a:p>
                      <a:pPr algn="r" fontAlgn="b"/>
                      <a:r>
                        <a:rPr lang="pt-BR" sz="1100" b="0" i="0" u="none" strike="noStrike">
                          <a:solidFill>
                            <a:srgbClr val="000000"/>
                          </a:solidFill>
                          <a:effectLst/>
                          <a:latin typeface="Source Sans Pro Light" panose="020B0403030403020204" pitchFamily="34" charset="0"/>
                        </a:rPr>
                        <a:t>210.000</a:t>
                      </a:r>
                    </a:p>
                  </a:txBody>
                  <a:tcPr marL="9219" marR="9219" marT="9219" marB="0" anchor="b">
                    <a:lnL>
                      <a:noFill/>
                    </a:lnL>
                    <a:lnR>
                      <a:noFill/>
                    </a:lnR>
                    <a:lnT>
                      <a:noFill/>
                    </a:lnT>
                    <a:lnB>
                      <a:noFill/>
                    </a:lnB>
                  </a:tcPr>
                </a:tc>
                <a:extLst>
                  <a:ext uri="{0D108BD9-81ED-4DB2-BD59-A6C34878D82A}">
                    <a16:rowId xmlns:a16="http://schemas.microsoft.com/office/drawing/2014/main" val="1529501546"/>
                  </a:ext>
                </a:extLst>
              </a:tr>
              <a:tr h="184379">
                <a:tc>
                  <a:txBody>
                    <a:bodyPr/>
                    <a:lstStyle/>
                    <a:p>
                      <a:pPr algn="l" fontAlgn="b"/>
                      <a:r>
                        <a:rPr lang="pt-BR" sz="1100" b="0" i="0" u="none" strike="noStrike" dirty="0">
                          <a:solidFill>
                            <a:srgbClr val="000000"/>
                          </a:solidFill>
                          <a:effectLst/>
                          <a:latin typeface="Source Sans Pro Light" panose="020B0403030403020204" pitchFamily="34" charset="0"/>
                        </a:rPr>
                        <a:t>Prejuízos a Compensar</a:t>
                      </a:r>
                    </a:p>
                  </a:txBody>
                  <a:tcPr marL="9219" marR="9219" marT="92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dirty="0">
                          <a:solidFill>
                            <a:srgbClr val="000000"/>
                          </a:solidFill>
                          <a:effectLst/>
                          <a:latin typeface="Source Sans Pro Light" panose="020B0403030403020204" pitchFamily="34" charset="0"/>
                        </a:rPr>
                        <a:t>(3.230.826)</a:t>
                      </a:r>
                    </a:p>
                  </a:txBody>
                  <a:tcPr marL="9219" marR="9219" marT="92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pt-BR" sz="1100" b="0" i="1" u="none" strike="noStrike" dirty="0">
                          <a:solidFill>
                            <a:srgbClr val="000000"/>
                          </a:solidFill>
                          <a:effectLst/>
                          <a:latin typeface="Source Sans Pro Light" panose="020B0403030403020204" pitchFamily="34" charset="0"/>
                        </a:rPr>
                        <a:t>51%</a:t>
                      </a:r>
                    </a:p>
                  </a:txBody>
                  <a:tcPr marL="9219" marR="9219" marT="9219"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100" b="0" i="1" u="none" strike="noStrike" dirty="0">
                          <a:solidFill>
                            <a:srgbClr val="000000"/>
                          </a:solidFill>
                          <a:effectLst/>
                          <a:latin typeface="Source Sans Pro Light" panose="020B0403030403020204" pitchFamily="34" charset="0"/>
                        </a:rPr>
                        <a:t>5%</a:t>
                      </a:r>
                    </a:p>
                  </a:txBody>
                  <a:tcPr marL="9219" marR="9219" marT="9219" marB="0" anchor="ctr">
                    <a:lnL>
                      <a:noFill/>
                    </a:lnL>
                    <a:lnR>
                      <a:noFill/>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r" fontAlgn="b"/>
                      <a:r>
                        <a:rPr lang="pt-BR" sz="1100" b="0" i="0" u="none" strike="noStrike" dirty="0">
                          <a:solidFill>
                            <a:srgbClr val="000000"/>
                          </a:solidFill>
                          <a:effectLst/>
                          <a:latin typeface="Source Sans Pro Light" panose="020B0403030403020204" pitchFamily="34" charset="0"/>
                        </a:rPr>
                        <a:t>(3.113.145)</a:t>
                      </a:r>
                    </a:p>
                  </a:txBody>
                  <a:tcPr marL="9219" marR="9219" marT="9219"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pt-BR" sz="1100" b="0" i="0" u="none" strike="noStrike" dirty="0">
                          <a:solidFill>
                            <a:srgbClr val="000000"/>
                          </a:solidFill>
                          <a:effectLst/>
                          <a:latin typeface="Source Sans Pro Light" panose="020B0403030403020204" pitchFamily="34" charset="0"/>
                        </a:rPr>
                        <a:t>(3.088.803)</a:t>
                      </a:r>
                    </a:p>
                  </a:txBody>
                  <a:tcPr marL="9219" marR="9219" marT="9219"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3537843"/>
                  </a:ext>
                </a:extLst>
              </a:tr>
              <a:tr h="193598">
                <a:tc>
                  <a:txBody>
                    <a:bodyPr/>
                    <a:lstStyle/>
                    <a:p>
                      <a:pPr algn="l" fontAlgn="ctr"/>
                      <a:r>
                        <a:rPr lang="pt-BR" sz="1100" b="1" i="0" u="none" strike="noStrike">
                          <a:solidFill>
                            <a:srgbClr val="000000"/>
                          </a:solidFill>
                          <a:effectLst/>
                          <a:latin typeface="Source Sans Pro Light" panose="020B0403030403020204" pitchFamily="34" charset="0"/>
                        </a:rPr>
                        <a:t>Patrimônio Líquido (PL)</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dirty="0">
                          <a:solidFill>
                            <a:srgbClr val="000000"/>
                          </a:solidFill>
                          <a:effectLst/>
                          <a:latin typeface="Source Sans Pro Light" panose="020B0403030403020204" pitchFamily="34" charset="0"/>
                        </a:rPr>
                        <a:t>(3.020.826)</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a:solidFill>
                            <a:srgbClr val="000000"/>
                          </a:solidFill>
                          <a:effectLst/>
                          <a:latin typeface="Source Sans Pro Light" panose="020B0403030403020204" pitchFamily="34" charset="0"/>
                        </a:rPr>
                        <a:t>48%</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100" b="1" i="1" u="none" strike="noStrike" dirty="0">
                          <a:solidFill>
                            <a:srgbClr val="000000"/>
                          </a:solidFill>
                          <a:effectLst/>
                          <a:latin typeface="Source Sans Pro Light" panose="020B0403030403020204" pitchFamily="34" charset="0"/>
                        </a:rPr>
                        <a:t>5%</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(2.903.145)</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a:solidFill>
                            <a:srgbClr val="000000"/>
                          </a:solidFill>
                          <a:effectLst/>
                          <a:latin typeface="Source Sans Pro Light" panose="020B0403030403020204" pitchFamily="34" charset="0"/>
                        </a:rPr>
                        <a:t>(2.878.803)</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5855548"/>
                  </a:ext>
                </a:extLst>
              </a:tr>
              <a:tr h="193598">
                <a:tc>
                  <a:txBody>
                    <a:bodyPr/>
                    <a:lstStyle/>
                    <a:p>
                      <a:pPr algn="r" fontAlgn="ctr"/>
                      <a:endParaRPr lang="pt-BR" sz="1100" b="1" i="0" u="none" strike="noStrike">
                        <a:solidFill>
                          <a:srgbClr val="000000"/>
                        </a:solidFill>
                        <a:effectLst/>
                        <a:latin typeface="Cambria" panose="02040503050406030204" pitchFamily="18" charset="0"/>
                      </a:endParaRPr>
                    </a:p>
                  </a:txBody>
                  <a:tcPr marL="9219" marR="9219" marT="9219"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endParaRPr lang="pt-BR" sz="1100" b="1" i="0" u="none" strike="noStrike" dirty="0">
                        <a:solidFill>
                          <a:srgbClr val="000000"/>
                        </a:solidFill>
                        <a:effectLst/>
                        <a:latin typeface="Cambria" panose="02040503050406030204" pitchFamily="18" charset="0"/>
                      </a:endParaRPr>
                    </a:p>
                  </a:txBody>
                  <a:tcPr marL="9219" marR="9219" marT="9219"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endParaRPr lang="pt-BR" sz="1100" b="1" i="0" u="none" strike="noStrike" dirty="0">
                        <a:solidFill>
                          <a:srgbClr val="000000"/>
                        </a:solidFill>
                        <a:effectLst/>
                        <a:latin typeface="Cambria" panose="02040503050406030204" pitchFamily="18" charset="0"/>
                      </a:endParaRPr>
                    </a:p>
                  </a:txBody>
                  <a:tcPr marL="9219" marR="9219" marT="9219"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endParaRPr lang="pt-BR" sz="1100" b="1" i="0" u="none" strike="noStrike" dirty="0">
                        <a:solidFill>
                          <a:srgbClr val="000000"/>
                        </a:solidFill>
                        <a:effectLst/>
                        <a:latin typeface="Cambria" panose="02040503050406030204" pitchFamily="18" charset="0"/>
                      </a:endParaRPr>
                    </a:p>
                  </a:txBody>
                  <a:tcPr marL="9219" marR="9219" marT="9219"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ctr"/>
                      <a:endParaRPr lang="pt-BR" sz="1100" b="1" i="0" u="none" strike="noStrike" dirty="0">
                        <a:solidFill>
                          <a:srgbClr val="000000"/>
                        </a:solidFill>
                        <a:effectLst/>
                        <a:latin typeface="Cambria" panose="02040503050406030204" pitchFamily="18" charset="0"/>
                      </a:endParaRPr>
                    </a:p>
                  </a:txBody>
                  <a:tcPr marL="9219" marR="9219" marT="9219"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pt-BR" sz="1100" b="1" i="0" u="none" strike="noStrike" dirty="0">
                        <a:solidFill>
                          <a:srgbClr val="000000"/>
                        </a:solidFill>
                        <a:effectLst/>
                        <a:latin typeface="Cambria" panose="02040503050406030204" pitchFamily="18" charset="0"/>
                      </a:endParaRPr>
                    </a:p>
                  </a:txBody>
                  <a:tcPr marL="9219" marR="9219" marT="9219"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7212478"/>
                  </a:ext>
                </a:extLst>
              </a:tr>
              <a:tr h="193598">
                <a:tc>
                  <a:txBody>
                    <a:bodyPr/>
                    <a:lstStyle/>
                    <a:p>
                      <a:pPr algn="l" fontAlgn="ctr"/>
                      <a:r>
                        <a:rPr lang="pt-BR" sz="1100" b="1" i="0" u="none" strike="noStrike">
                          <a:solidFill>
                            <a:srgbClr val="000000"/>
                          </a:solidFill>
                          <a:effectLst/>
                          <a:latin typeface="Source Sans Pro Light" panose="020B0403030403020204" pitchFamily="34" charset="0"/>
                        </a:rPr>
                        <a:t>Total do Passivo + PL</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dirty="0">
                          <a:solidFill>
                            <a:srgbClr val="000000"/>
                          </a:solidFill>
                          <a:effectLst/>
                          <a:latin typeface="Source Sans Pro Light" panose="020B0403030403020204" pitchFamily="34" charset="0"/>
                        </a:rPr>
                        <a:t>3.284.966</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pt-BR" sz="1100" b="1" i="1" u="none" strike="noStrike">
                          <a:solidFill>
                            <a:srgbClr val="000000"/>
                          </a:solidFill>
                          <a:effectLst/>
                          <a:latin typeface="Source Sans Pro Light" panose="020B0403030403020204" pitchFamily="34" charset="0"/>
                        </a:rPr>
                        <a:t>52%</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100" b="1" i="1" u="none" strike="noStrike" dirty="0">
                          <a:solidFill>
                            <a:srgbClr val="000000"/>
                          </a:solidFill>
                          <a:effectLst/>
                          <a:latin typeface="Source Sans Pro Light" panose="020B0403030403020204" pitchFamily="34" charset="0"/>
                        </a:rPr>
                        <a:t>0%</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r" fontAlgn="ctr"/>
                      <a:r>
                        <a:rPr lang="pt-BR" sz="1100" b="1" i="0" u="none" strike="noStrike" dirty="0">
                          <a:solidFill>
                            <a:srgbClr val="000000"/>
                          </a:solidFill>
                          <a:effectLst/>
                          <a:latin typeface="Source Sans Pro Light" panose="020B0403030403020204" pitchFamily="34" charset="0"/>
                        </a:rPr>
                        <a:t>3.389.544</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pt-BR" sz="1100" b="1" i="0" u="none" strike="noStrike" dirty="0">
                          <a:solidFill>
                            <a:srgbClr val="000000"/>
                          </a:solidFill>
                          <a:effectLst/>
                          <a:latin typeface="Source Sans Pro Light" panose="020B0403030403020204" pitchFamily="34" charset="0"/>
                        </a:rPr>
                        <a:t>3.291.484</a:t>
                      </a:r>
                    </a:p>
                  </a:txBody>
                  <a:tcPr marL="9219" marR="9219" marT="9219"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4288535"/>
                  </a:ext>
                </a:extLst>
              </a:tr>
            </a:tbl>
          </a:graphicData>
        </a:graphic>
      </p:graphicFrame>
    </p:spTree>
    <p:extLst>
      <p:ext uri="{BB962C8B-B14F-4D97-AF65-F5344CB8AC3E}">
        <p14:creationId xmlns:p14="http://schemas.microsoft.com/office/powerpoint/2010/main" val="3221454560"/>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A574142-3F9A-4087-92C6-3DE439AF299B}"/>
              </a:ext>
            </a:extLst>
          </p:cNvPr>
          <p:cNvSpPr txBox="1"/>
          <p:nvPr/>
        </p:nvSpPr>
        <p:spPr>
          <a:xfrm>
            <a:off x="827964" y="742741"/>
            <a:ext cx="4626588"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4.1 Análise Patrimonial – </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Passivo</a:t>
            </a:r>
            <a:endParaRPr lang="en-US" sz="2400" b="1" dirty="0">
              <a:latin typeface="Source Sans Pro" panose="020B0503030403020204" pitchFamily="34" charset="0"/>
              <a:ea typeface="Source Sans Pro" panose="020B0503030403020204" pitchFamily="34" charset="0"/>
            </a:endParaRPr>
          </a:p>
        </p:txBody>
      </p:sp>
      <p:sp>
        <p:nvSpPr>
          <p:cNvPr id="11" name="Rectangle 10">
            <a:extLst>
              <a:ext uri="{FF2B5EF4-FFF2-40B4-BE49-F238E27FC236}">
                <a16:creationId xmlns:a16="http://schemas.microsoft.com/office/drawing/2014/main" id="{8250D6CC-8275-46AA-B681-E697EB5D7A56}"/>
              </a:ext>
            </a:extLst>
          </p:cNvPr>
          <p:cNvSpPr/>
          <p:nvPr/>
        </p:nvSpPr>
        <p:spPr>
          <a:xfrm>
            <a:off x="827964" y="1624219"/>
            <a:ext cx="8556668" cy="4154984"/>
          </a:xfrm>
          <a:prstGeom prst="rect">
            <a:avLst/>
          </a:prstGeom>
        </p:spPr>
        <p:txBody>
          <a:bodyPr wrap="square" numCol="2" spcCol="180000" anchor="t">
            <a:spAutoFit/>
          </a:bodyPr>
          <a:lstStyle/>
          <a:p>
            <a:pPr algn="just"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No que diz respeito às contas do </a:t>
            </a:r>
            <a:r>
              <a:rPr lang="pt-BR" sz="1100" b="1" dirty="0">
                <a:solidFill>
                  <a:schemeClr val="accent6">
                    <a:lumMod val="75000"/>
                  </a:schemeClr>
                </a:solidFill>
                <a:latin typeface="Source Sans Pro Light" panose="020B0403030403020204" pitchFamily="34" charset="0"/>
              </a:rPr>
              <a:t>Passivo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da Devedora, esta Administração Judicial julga pertinente destacar os seguintes pontos:</a:t>
            </a:r>
            <a:endParaRPr lang="pt-BR" sz="1100"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100" b="0" u="none" strike="noStrike" dirty="0">
              <a:solidFill>
                <a:srgbClr val="000000"/>
              </a:solidFill>
              <a:effectLst/>
              <a:latin typeface="Source Sans Pro Light" panose="020B0403030403020204" pitchFamily="34" charset="0"/>
            </a:endParaRPr>
          </a:p>
          <a:p>
            <a:pPr indent="237668" algn="just" defTabSz="237668">
              <a:lnSpc>
                <a:spcPct val="150000"/>
              </a:lnSpc>
              <a:buFont typeface="Wingdings" panose="05000000000000000000" pitchFamily="2" charset="2"/>
              <a:buChar char="§"/>
            </a:pPr>
            <a:r>
              <a:rPr lang="pt-BR" sz="1100" b="0" i="0" u="none" strike="noStrike" dirty="0">
                <a:solidFill>
                  <a:srgbClr val="000000"/>
                </a:solidFill>
                <a:effectLst/>
                <a:latin typeface="Source Sans Pro Light" panose="020B0403030403020204" pitchFamily="34" charset="0"/>
              </a:rPr>
              <a:t>No mês de </a:t>
            </a:r>
            <a:r>
              <a:rPr lang="pt-BR" sz="1100" dirty="0">
                <a:solidFill>
                  <a:srgbClr val="000000"/>
                </a:solidFill>
                <a:latin typeface="Source Sans Pro Light" panose="020B0403030403020204" pitchFamily="34" charset="0"/>
              </a:rPr>
              <a:t>fevereiro/2022</a:t>
            </a:r>
            <a:r>
              <a:rPr lang="pt-BR" sz="1100" b="0" i="0" u="none" strike="noStrike" dirty="0">
                <a:solidFill>
                  <a:srgbClr val="000000"/>
                </a:solidFill>
                <a:effectLst/>
                <a:latin typeface="Source Sans Pro Light" panose="020B0403030403020204" pitchFamily="34" charset="0"/>
              </a:rPr>
              <a:t>, a rubrica de </a:t>
            </a:r>
            <a:r>
              <a:rPr lang="pt-BR" sz="1100" b="1" dirty="0">
                <a:solidFill>
                  <a:schemeClr val="accent6">
                    <a:lumMod val="75000"/>
                  </a:schemeClr>
                </a:solidFill>
                <a:latin typeface="Source Sans Pro Light" panose="020B0403030403020204" pitchFamily="34" charset="0"/>
              </a:rPr>
              <a:t>Obrigações Trabalhistas </a:t>
            </a:r>
            <a:r>
              <a:rPr lang="pt-BR" sz="1100" dirty="0">
                <a:solidFill>
                  <a:srgbClr val="000000"/>
                </a:solidFill>
                <a:latin typeface="Source Sans Pro Light" panose="020B0403030403020204" pitchFamily="34" charset="0"/>
              </a:rPr>
              <a:t>apresentou um acréscimo de 3% em seu saldo, frente ao montante do mês de dezembro/2021.</a:t>
            </a:r>
            <a:r>
              <a:rPr lang="pt-BR" sz="1100" b="0" i="0" u="none" strike="noStrike" dirty="0">
                <a:solidFill>
                  <a:srgbClr val="000000"/>
                </a:solidFill>
                <a:effectLst/>
                <a:latin typeface="Source Sans Pro Light" panose="020B0403030403020204" pitchFamily="34" charset="0"/>
              </a:rPr>
              <a:t> </a:t>
            </a:r>
            <a:r>
              <a:rPr lang="pt-BR" sz="1100" dirty="0">
                <a:solidFill>
                  <a:srgbClr val="000000"/>
                </a:solidFill>
                <a:latin typeface="Source Sans Pro Light" panose="020B0403030403020204" pitchFamily="34" charset="0"/>
              </a:rPr>
              <a:t>A variação está vinculada aos valores de férias e 13º salário a pagar, bem como d</a:t>
            </a:r>
            <a:r>
              <a:rPr lang="pt-BR" sz="1100" b="0" i="0" u="none" strike="noStrike" dirty="0">
                <a:solidFill>
                  <a:srgbClr val="000000"/>
                </a:solidFill>
                <a:effectLst/>
                <a:latin typeface="Source Sans Pro Light" panose="020B0403030403020204" pitchFamily="34" charset="0"/>
              </a:rPr>
              <a:t>e INSS a recolher;</a:t>
            </a:r>
          </a:p>
          <a:p>
            <a:pPr algn="just" defTabSz="237668">
              <a:lnSpc>
                <a:spcPct val="150000"/>
              </a:lnSpc>
            </a:pPr>
            <a:endParaRPr lang="pt-BR" sz="1100" dirty="0">
              <a:solidFill>
                <a:srgbClr val="000000"/>
              </a:solidFill>
              <a:highlight>
                <a:srgbClr val="FFFF00"/>
              </a:highlight>
              <a:latin typeface="Source Sans Pro Light" panose="020B0403030403020204" pitchFamily="34" charset="0"/>
            </a:endParaRPr>
          </a:p>
          <a:p>
            <a:pPr indent="237668" algn="just" defTabSz="237668">
              <a:lnSpc>
                <a:spcPct val="150000"/>
              </a:lnSpc>
              <a:buFont typeface="Wingdings" panose="05000000000000000000" pitchFamily="2" charset="2"/>
              <a:buChar char="§"/>
            </a:pPr>
            <a:r>
              <a:rPr lang="pt-BR" sz="1100" dirty="0">
                <a:solidFill>
                  <a:srgbClr val="000000"/>
                </a:solidFill>
                <a:latin typeface="Source Sans Pro Light" panose="020B0403030403020204" pitchFamily="34" charset="0"/>
              </a:rPr>
              <a:t>No que diz respeito ao saldo </a:t>
            </a:r>
            <a:r>
              <a:rPr lang="pt-BR" sz="1100" b="0" i="0" u="none" strike="noStrike" dirty="0">
                <a:solidFill>
                  <a:srgbClr val="000000"/>
                </a:solidFill>
                <a:effectLst/>
                <a:latin typeface="Source Sans Pro Light" panose="020B0403030403020204" pitchFamily="34" charset="0"/>
              </a:rPr>
              <a:t>de </a:t>
            </a:r>
            <a:r>
              <a:rPr lang="pt-BR" sz="1100" b="1" dirty="0">
                <a:solidFill>
                  <a:schemeClr val="accent6">
                    <a:lumMod val="75000"/>
                  </a:schemeClr>
                </a:solidFill>
                <a:latin typeface="Source Sans Pro Light" panose="020B0403030403020204" pitchFamily="34" charset="0"/>
              </a:rPr>
              <a:t>Obrigações Fiscais e Tributárias, </a:t>
            </a:r>
            <a:r>
              <a:rPr lang="pt-BR" sz="1100" dirty="0">
                <a:solidFill>
                  <a:srgbClr val="000000"/>
                </a:solidFill>
                <a:latin typeface="Source Sans Pro Light" panose="020B0403030403020204" pitchFamily="34" charset="0"/>
              </a:rPr>
              <a:t>entre dezembro/2021 e fevereiro/2022, houve novamente uma queda, 12%. A redução correspondeu integralmente a </a:t>
            </a:r>
            <a:r>
              <a:rPr lang="pt-BR" sz="1100" b="0" i="0" u="none" strike="noStrike" dirty="0">
                <a:solidFill>
                  <a:srgbClr val="000000"/>
                </a:solidFill>
                <a:effectLst/>
                <a:latin typeface="Source Sans Pro Light" panose="020B0403030403020204" pitchFamily="34" charset="0"/>
              </a:rPr>
              <a:t>valores de ICMS a recolher;</a:t>
            </a:r>
          </a:p>
          <a:p>
            <a:pPr algn="just" defTabSz="237668">
              <a:lnSpc>
                <a:spcPct val="150000"/>
              </a:lnSpc>
            </a:pPr>
            <a:endParaRPr lang="pt-BR" sz="1100" b="0" i="0" u="none" strike="noStrike" dirty="0">
              <a:solidFill>
                <a:srgbClr val="000000"/>
              </a:solidFill>
              <a:effectLst/>
              <a:latin typeface="Source Sans Pro Light" panose="020B0403030403020204" pitchFamily="34" charset="0"/>
            </a:endParaRPr>
          </a:p>
          <a:p>
            <a:pPr indent="237668" algn="just" defTabSz="237668">
              <a:lnSpc>
                <a:spcPct val="150000"/>
              </a:lnSpc>
              <a:buFont typeface="Wingdings" panose="05000000000000000000" pitchFamily="2" charset="2"/>
              <a:buChar char="§"/>
            </a:pPr>
            <a:r>
              <a:rPr lang="pt-BR" sz="1100" dirty="0">
                <a:solidFill>
                  <a:srgbClr val="000000"/>
                </a:solidFill>
                <a:latin typeface="Source Sans Pro Light" panose="020B0403030403020204" pitchFamily="34" charset="0"/>
              </a:rPr>
              <a:t>Por fim, observa-se que o saldo de </a:t>
            </a:r>
            <a:r>
              <a:rPr lang="pt-BR" sz="1100" b="1" dirty="0">
                <a:solidFill>
                  <a:schemeClr val="accent6">
                    <a:lumMod val="75000"/>
                  </a:schemeClr>
                </a:solidFill>
                <a:latin typeface="Source Sans Pro Light" panose="020B0403030403020204" pitchFamily="34" charset="0"/>
              </a:rPr>
              <a:t>Outras Obrigações, </a:t>
            </a:r>
            <a:r>
              <a:rPr lang="pt-BR" sz="1100" dirty="0">
                <a:solidFill>
                  <a:srgbClr val="000000"/>
                </a:solidFill>
                <a:latin typeface="Source Sans Pro Light" panose="020B0403030403020204" pitchFamily="34" charset="0"/>
              </a:rPr>
              <a:t>em fevereiro/2022, foi 11% superior à quantia do mês de dezembro/2021. O acréscimo refere-se à monta de estoques a industrializar. </a:t>
            </a:r>
            <a:endParaRPr lang="pt-BR" sz="1100" b="1" dirty="0">
              <a:solidFill>
                <a:schemeClr val="accent6">
                  <a:lumMod val="75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p:txBody>
      </p:sp>
      <p:pic>
        <p:nvPicPr>
          <p:cNvPr id="25" name="Graphic 17" descr="Loan">
            <a:extLst>
              <a:ext uri="{FF2B5EF4-FFF2-40B4-BE49-F238E27FC236}">
                <a16:creationId xmlns:a16="http://schemas.microsoft.com/office/drawing/2014/main" id="{EF45DAAD-D28C-46F5-B1CA-60BAC69269E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79141" y="2085434"/>
            <a:ext cx="3232553" cy="3232553"/>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2303788196"/>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964" y="742741"/>
            <a:ext cx="7898316"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4.2 </a:t>
            </a:r>
            <a:r>
              <a:rPr lang="en-US" sz="2400" b="1" dirty="0" err="1">
                <a:latin typeface="Source Sans Pro" panose="020B0503030403020204" pitchFamily="34" charset="0"/>
                <a:ea typeface="Source Sans Pro" panose="020B0503030403020204" pitchFamily="34" charset="0"/>
              </a:rPr>
              <a:t>Análise</a:t>
            </a:r>
            <a:r>
              <a:rPr lang="en-US" sz="2400" b="1" dirty="0">
                <a:latin typeface="Source Sans Pro" panose="020B0503030403020204" pitchFamily="34" charset="0"/>
                <a:ea typeface="Source Sans Pro" panose="020B0503030403020204" pitchFamily="34" charset="0"/>
              </a:rPr>
              <a:t> de </a:t>
            </a:r>
            <a:r>
              <a:rPr lang="en-US" sz="2400" b="1" dirty="0" err="1">
                <a:latin typeface="Source Sans Pro" panose="020B0503030403020204" pitchFamily="34" charset="0"/>
                <a:ea typeface="Source Sans Pro" panose="020B0503030403020204" pitchFamily="34" charset="0"/>
              </a:rPr>
              <a:t>Desempenho</a:t>
            </a:r>
            <a:r>
              <a:rPr lang="en-US" sz="2400" b="1" dirty="0">
                <a:latin typeface="Source Sans Pro" panose="020B0503030403020204" pitchFamily="34" charset="0"/>
                <a:ea typeface="Source Sans Pro" panose="020B0503030403020204" pitchFamily="34" charset="0"/>
              </a:rPr>
              <a:t> –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Demonstração</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 de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Resultado</a:t>
            </a:r>
            <a:endParaRPr lang="en-US" sz="2400" b="1" dirty="0">
              <a:latin typeface="Source Sans Pro" panose="020B0503030403020204" pitchFamily="34" charset="0"/>
              <a:ea typeface="Source Sans Pro" panose="020B0503030403020204" pitchFamily="34" charset="0"/>
            </a:endParaRPr>
          </a:p>
        </p:txBody>
      </p:sp>
      <p:sp>
        <p:nvSpPr>
          <p:cNvPr id="6" name="Rectangle 5">
            <a:extLst>
              <a:ext uri="{FF2B5EF4-FFF2-40B4-BE49-F238E27FC236}">
                <a16:creationId xmlns:a16="http://schemas.microsoft.com/office/drawing/2014/main" id="{AA231E6F-B99A-4305-9123-27A863BE4050}"/>
              </a:ext>
            </a:extLst>
          </p:cNvPr>
          <p:cNvSpPr/>
          <p:nvPr/>
        </p:nvSpPr>
        <p:spPr>
          <a:xfrm>
            <a:off x="940258" y="1672592"/>
            <a:ext cx="8016583" cy="346249"/>
          </a:xfrm>
          <a:prstGeom prst="rect">
            <a:avLst/>
          </a:prstGeom>
        </p:spPr>
        <p:txBody>
          <a:bodyPr wrap="square" numCol="2">
            <a:spAutoFit/>
          </a:bodyPr>
          <a:lstStyle/>
          <a:p>
            <a:pPr algn="just">
              <a:lnSpc>
                <a:spcPct val="150000"/>
              </a:lnSpc>
            </a:pPr>
            <a:r>
              <a:rPr lang="pt-BR" sz="1100">
                <a:solidFill>
                  <a:schemeClr val="bg2">
                    <a:lumMod val="10000"/>
                  </a:schemeClr>
                </a:solidFill>
                <a:latin typeface="Source Sans Pro Light" panose="020B0403030403020204" pitchFamily="34" charset="0"/>
              </a:rPr>
              <a:t>	</a:t>
            </a:r>
            <a:endParaRPr lang="en-US" sz="1100">
              <a:solidFill>
                <a:schemeClr val="bg2">
                  <a:lumMod val="10000"/>
                </a:schemeClr>
              </a:solidFill>
              <a:latin typeface="Source Sans Pro Light" panose="020B0403030403020204" pitchFamily="34" charset="0"/>
            </a:endParaRPr>
          </a:p>
        </p:txBody>
      </p:sp>
      <p:sp>
        <p:nvSpPr>
          <p:cNvPr id="27" name="TextBox 26">
            <a:extLst>
              <a:ext uri="{FF2B5EF4-FFF2-40B4-BE49-F238E27FC236}">
                <a16:creationId xmlns:a16="http://schemas.microsoft.com/office/drawing/2014/main" id="{11DE6E38-2FF3-4DF0-94D5-8AB812B830D3}"/>
              </a:ext>
            </a:extLst>
          </p:cNvPr>
          <p:cNvSpPr txBox="1"/>
          <p:nvPr/>
        </p:nvSpPr>
        <p:spPr>
          <a:xfrm>
            <a:off x="940258" y="1385847"/>
            <a:ext cx="8010019" cy="573490"/>
          </a:xfrm>
          <a:prstGeom prst="rect">
            <a:avLst/>
          </a:prstGeom>
          <a:noFill/>
        </p:spPr>
        <p:txBody>
          <a:bodyPr wrap="square">
            <a:spAutoFit/>
          </a:bodyPr>
          <a:lstStyle/>
          <a:p>
            <a:pPr algn="just">
              <a:lnSpc>
                <a:spcPct val="150000"/>
              </a:lnSpc>
            </a:pPr>
            <a:r>
              <a:rPr lang="pt-BR" sz="1100" dirty="0">
                <a:solidFill>
                  <a:schemeClr val="bg2">
                    <a:lumMod val="10000"/>
                  </a:schemeClr>
                </a:solidFill>
                <a:latin typeface="Source Sans Pro Light" panose="020B0403030403020204" pitchFamily="34" charset="0"/>
              </a:rPr>
              <a:t>	Apresenta-se a seguir os </a:t>
            </a:r>
            <a:r>
              <a:rPr lang="pt-BR" sz="1100" b="1" dirty="0">
                <a:solidFill>
                  <a:schemeClr val="accent6">
                    <a:lumMod val="75000"/>
                  </a:schemeClr>
                </a:solidFill>
                <a:latin typeface="Source Sans Pro Light" panose="020B0403030403020204" pitchFamily="34" charset="0"/>
              </a:rPr>
              <a:t>resultados mensais </a:t>
            </a:r>
            <a:r>
              <a:rPr lang="pt-BR" sz="1100" dirty="0">
                <a:solidFill>
                  <a:schemeClr val="bg2">
                    <a:lumMod val="10000"/>
                  </a:schemeClr>
                </a:solidFill>
                <a:latin typeface="Source Sans Pro Light" panose="020B0403030403020204" pitchFamily="34" charset="0"/>
              </a:rPr>
              <a:t>obtidos pela Recuperanda no que se refere ao período de </a:t>
            </a:r>
            <a:r>
              <a:rPr lang="pt-BR" sz="1100" b="1" dirty="0">
                <a:solidFill>
                  <a:schemeClr val="accent6">
                    <a:lumMod val="75000"/>
                  </a:schemeClr>
                </a:solidFill>
                <a:latin typeface="Source Sans Pro Light" panose="020B0403030403020204" pitchFamily="34" charset="0"/>
              </a:rPr>
              <a:t>fevereiro/2022 </a:t>
            </a:r>
            <a:r>
              <a:rPr lang="pt-BR" sz="1100" dirty="0">
                <a:solidFill>
                  <a:schemeClr val="bg2">
                    <a:lumMod val="10000"/>
                  </a:schemeClr>
                </a:solidFill>
                <a:latin typeface="Source Sans Pro Light" panose="020B0403030403020204" pitchFamily="34" charset="0"/>
              </a:rPr>
              <a:t>comparado ao </a:t>
            </a:r>
            <a:r>
              <a:rPr lang="pt-BR" sz="1100" b="1" dirty="0">
                <a:solidFill>
                  <a:schemeClr val="accent6">
                    <a:lumMod val="75000"/>
                  </a:schemeClr>
                </a:solidFill>
                <a:latin typeface="Source Sans Pro Light" panose="020B0403030403020204" pitchFamily="34" charset="0"/>
              </a:rPr>
              <a:t>mesmo período em 2021:</a:t>
            </a:r>
          </a:p>
        </p:txBody>
      </p:sp>
      <p:sp>
        <p:nvSpPr>
          <p:cNvPr id="32" name="Rectangle 31">
            <a:extLst>
              <a:ext uri="{FF2B5EF4-FFF2-40B4-BE49-F238E27FC236}">
                <a16:creationId xmlns:a16="http://schemas.microsoft.com/office/drawing/2014/main" id="{83923A6C-C6DF-4EBD-8E09-326AEC42B075}"/>
              </a:ext>
            </a:extLst>
          </p:cNvPr>
          <p:cNvSpPr/>
          <p:nvPr/>
        </p:nvSpPr>
        <p:spPr>
          <a:xfrm>
            <a:off x="1063565" y="5631342"/>
            <a:ext cx="7952018" cy="573490"/>
          </a:xfrm>
          <a:prstGeom prst="rect">
            <a:avLst/>
          </a:prstGeom>
        </p:spPr>
        <p:txBody>
          <a:bodyPr wrap="square" numCol="1" spcCol="180000" anchor="t">
            <a:spAutoFit/>
          </a:bodyPr>
          <a:lstStyle/>
          <a:p>
            <a:pPr algn="just" defTabSz="237668">
              <a:lnSpc>
                <a:spcPct val="150000"/>
              </a:lnSpc>
            </a:pPr>
            <a:r>
              <a:rPr lang="pt-BR" sz="1100" i="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AV – Análise vertical. Demonstra a representatividade de cada rubrica perante a Receita Líquida</a:t>
            </a:r>
          </a:p>
          <a:p>
            <a:pPr algn="just" defTabSz="237668">
              <a:lnSpc>
                <a:spcPct val="150000"/>
              </a:lnSpc>
            </a:pPr>
            <a:r>
              <a:rPr lang="pt-BR" sz="1100" i="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AH – Análise horizontal. Apresenta a variação dos saldos de período para período por rubrica.</a:t>
            </a:r>
          </a:p>
        </p:txBody>
      </p:sp>
      <p:graphicFrame>
        <p:nvGraphicFramePr>
          <p:cNvPr id="2" name="Tabela 1">
            <a:extLst>
              <a:ext uri="{FF2B5EF4-FFF2-40B4-BE49-F238E27FC236}">
                <a16:creationId xmlns:a16="http://schemas.microsoft.com/office/drawing/2014/main" id="{915E85CD-8C4B-4341-9F45-8067E1FD60A0}"/>
              </a:ext>
            </a:extLst>
          </p:cNvPr>
          <p:cNvGraphicFramePr>
            <a:graphicFrameLocks noGrp="1"/>
          </p:cNvGraphicFramePr>
          <p:nvPr>
            <p:extLst>
              <p:ext uri="{D42A27DB-BD31-4B8C-83A1-F6EECF244321}">
                <p14:modId xmlns:p14="http://schemas.microsoft.com/office/powerpoint/2010/main" val="1455399808"/>
              </p:ext>
            </p:extLst>
          </p:nvPr>
        </p:nvGraphicFramePr>
        <p:xfrm>
          <a:off x="2464649" y="2305586"/>
          <a:ext cx="5149850" cy="2907114"/>
        </p:xfrm>
        <a:graphic>
          <a:graphicData uri="http://schemas.openxmlformats.org/drawingml/2006/table">
            <a:tbl>
              <a:tblPr/>
              <a:tblGrid>
                <a:gridCol w="2054225">
                  <a:extLst>
                    <a:ext uri="{9D8B030D-6E8A-4147-A177-3AD203B41FA5}">
                      <a16:colId xmlns:a16="http://schemas.microsoft.com/office/drawing/2014/main" val="1650934077"/>
                    </a:ext>
                  </a:extLst>
                </a:gridCol>
                <a:gridCol w="876300">
                  <a:extLst>
                    <a:ext uri="{9D8B030D-6E8A-4147-A177-3AD203B41FA5}">
                      <a16:colId xmlns:a16="http://schemas.microsoft.com/office/drawing/2014/main" val="1444538084"/>
                    </a:ext>
                  </a:extLst>
                </a:gridCol>
                <a:gridCol w="657225">
                  <a:extLst>
                    <a:ext uri="{9D8B030D-6E8A-4147-A177-3AD203B41FA5}">
                      <a16:colId xmlns:a16="http://schemas.microsoft.com/office/drawing/2014/main" val="3329451078"/>
                    </a:ext>
                  </a:extLst>
                </a:gridCol>
                <a:gridCol w="638175">
                  <a:extLst>
                    <a:ext uri="{9D8B030D-6E8A-4147-A177-3AD203B41FA5}">
                      <a16:colId xmlns:a16="http://schemas.microsoft.com/office/drawing/2014/main" val="799736498"/>
                    </a:ext>
                  </a:extLst>
                </a:gridCol>
                <a:gridCol w="923925">
                  <a:extLst>
                    <a:ext uri="{9D8B030D-6E8A-4147-A177-3AD203B41FA5}">
                      <a16:colId xmlns:a16="http://schemas.microsoft.com/office/drawing/2014/main" val="3420369218"/>
                    </a:ext>
                  </a:extLst>
                </a:gridCol>
              </a:tblGrid>
              <a:tr h="202838">
                <a:tc>
                  <a:txBody>
                    <a:bodyPr/>
                    <a:lstStyle/>
                    <a:p>
                      <a:pPr algn="l" fontAlgn="ctr"/>
                      <a:endParaRPr lang="pt-BR" sz="1100" b="0" i="0" u="none" strike="noStrike" dirty="0">
                        <a:solidFill>
                          <a:srgbClr val="000000"/>
                        </a:solidFill>
                        <a:effectLst/>
                        <a:latin typeface="Source Sans Pro Light" panose="020B0403030403020204" pitchFamily="34" charset="0"/>
                      </a:endParaRPr>
                    </a:p>
                  </a:txBody>
                  <a:tcPr marL="9525" marR="9525" marT="9525" marB="0" anchor="ctr">
                    <a:lnL>
                      <a:noFill/>
                    </a:lnL>
                    <a:lnR>
                      <a:noFill/>
                    </a:lnR>
                    <a:lnT>
                      <a:noFill/>
                    </a:lnT>
                    <a:lnB>
                      <a:noFill/>
                    </a:lnB>
                  </a:tcPr>
                </a:tc>
                <a:tc>
                  <a:txBody>
                    <a:bodyPr/>
                    <a:lstStyle/>
                    <a:p>
                      <a:pPr algn="ctr" fontAlgn="ctr"/>
                      <a:r>
                        <a:rPr lang="pt-BR" sz="1100" b="1" i="0" u="none" strike="noStrike" dirty="0">
                          <a:solidFill>
                            <a:srgbClr val="000000"/>
                          </a:solidFill>
                          <a:effectLst/>
                          <a:latin typeface="Source Sans Pro Light" panose="020B0403030403020204" pitchFamily="34" charset="0"/>
                        </a:rPr>
                        <a:t>28/02/2022</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pt-BR" sz="1100" b="1" i="1" u="none" strike="noStrike" dirty="0">
                          <a:solidFill>
                            <a:srgbClr val="000000"/>
                          </a:solidFill>
                          <a:effectLst/>
                          <a:latin typeface="Source Sans Pro Light" panose="020B0403030403020204" pitchFamily="34" charset="0"/>
                        </a:rPr>
                        <a:t>AV</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100" b="1" i="1" u="none" strike="noStrike">
                          <a:solidFill>
                            <a:srgbClr val="000000"/>
                          </a:solidFill>
                          <a:effectLst/>
                          <a:latin typeface="Source Sans Pro Light" panose="020B0403030403020204" pitchFamily="34" charset="0"/>
                        </a:rPr>
                        <a:t>AH</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100" b="1" i="0" u="none" strike="noStrike" dirty="0">
                          <a:solidFill>
                            <a:srgbClr val="000000"/>
                          </a:solidFill>
                          <a:effectLst/>
                          <a:latin typeface="Source Sans Pro Light" panose="020B0403030403020204" pitchFamily="34" charset="0"/>
                        </a:rPr>
                        <a:t>28/02/2021</a:t>
                      </a:r>
                    </a:p>
                  </a:txBody>
                  <a:tcPr marL="9525" marR="9525" marT="9525"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21563574"/>
                  </a:ext>
                </a:extLst>
              </a:tr>
              <a:tr h="200025">
                <a:tc>
                  <a:txBody>
                    <a:bodyPr/>
                    <a:lstStyle/>
                    <a:p>
                      <a:pPr algn="l" fontAlgn="b"/>
                      <a:endParaRPr lang="pt-BR" sz="1100" b="0" i="0" u="none" strike="noStrike" dirty="0">
                        <a:solidFill>
                          <a:srgbClr val="000000"/>
                        </a:solidFill>
                        <a:effectLst/>
                        <a:latin typeface="Source Sans Pro Light" panose="020B0403030403020204" pitchFamily="34" charset="0"/>
                      </a:endParaRPr>
                    </a:p>
                  </a:txBody>
                  <a:tcPr marL="9525" marR="9525" marT="9525" marB="0" anchor="b">
                    <a:lnL>
                      <a:noFill/>
                    </a:lnL>
                    <a:lnR>
                      <a:noFill/>
                    </a:lnR>
                    <a:lnT>
                      <a:noFill/>
                    </a:lnT>
                    <a:lnB>
                      <a:noFill/>
                    </a:lnB>
                  </a:tcPr>
                </a:tc>
                <a:tc>
                  <a:txBody>
                    <a:bodyPr/>
                    <a:lstStyle/>
                    <a:p>
                      <a:pPr algn="ctr" fontAlgn="ctr"/>
                      <a:endParaRPr lang="pt-BR" sz="1100" b="0" i="0" u="none" strike="noStrike" dirty="0">
                        <a:solidFill>
                          <a:srgbClr val="000000"/>
                        </a:solidFill>
                        <a:effectLst/>
                        <a:latin typeface="Source Sans Pro Light" panose="020B0403030403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pt-BR" sz="1100" b="0" i="1" u="none" strike="noStrike" dirty="0">
                        <a:solidFill>
                          <a:srgbClr val="000000"/>
                        </a:solidFill>
                        <a:effectLst/>
                        <a:latin typeface="Source Sans Pro Light" panose="020B0403030403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pt-BR" sz="1100" b="0" i="1" u="none" strike="noStrike" dirty="0">
                        <a:solidFill>
                          <a:srgbClr val="000000"/>
                        </a:solidFill>
                        <a:effectLst/>
                        <a:latin typeface="Source Sans Pro Light" panose="020B0403030403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pt-BR" sz="1100" b="1" i="0" u="none" strike="noStrike" dirty="0">
                        <a:solidFill>
                          <a:srgbClr val="000000"/>
                        </a:solidFill>
                        <a:effectLst/>
                        <a:latin typeface="Source Sans Pro Light" panose="020B0403030403020204" pitchFamily="34" charset="0"/>
                      </a:endParaRP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747451309"/>
                  </a:ext>
                </a:extLst>
              </a:tr>
              <a:tr h="200025">
                <a:tc>
                  <a:txBody>
                    <a:bodyPr/>
                    <a:lstStyle/>
                    <a:p>
                      <a:pPr algn="l" fontAlgn="ctr"/>
                      <a:r>
                        <a:rPr lang="pt-BR" sz="1100" b="1" i="0" u="none" strike="noStrike" dirty="0">
                          <a:solidFill>
                            <a:srgbClr val="000000"/>
                          </a:solidFill>
                          <a:effectLst/>
                          <a:latin typeface="Source Sans Pro Light" panose="020B0403030403020204" pitchFamily="34" charset="0"/>
                        </a:rPr>
                        <a:t>Receita Líquida</a:t>
                      </a:r>
                    </a:p>
                  </a:txBody>
                  <a:tcPr marL="9525" marR="9525" marT="9525" marB="0" anchor="ctr">
                    <a:lnL>
                      <a:noFill/>
                    </a:lnL>
                    <a:lnR>
                      <a:noFill/>
                    </a:lnR>
                    <a:lnT>
                      <a:noFill/>
                    </a:lnT>
                    <a:lnB>
                      <a:noFill/>
                    </a:lnB>
                  </a:tcPr>
                </a:tc>
                <a:tc>
                  <a:txBody>
                    <a:bodyPr/>
                    <a:lstStyle/>
                    <a:p>
                      <a:pPr algn="ctr" fontAlgn="ctr"/>
                      <a:r>
                        <a:rPr lang="pt-BR" sz="1100" b="1" i="0" u="none" strike="noStrike" dirty="0">
                          <a:solidFill>
                            <a:srgbClr val="000000"/>
                          </a:solidFill>
                          <a:effectLst/>
                          <a:latin typeface="Source Sans Pro Light" panose="020B0403030403020204" pitchFamily="34" charset="0"/>
                        </a:rPr>
                        <a:t>299.875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1100" b="1" i="1" u="none" strike="noStrike" dirty="0">
                          <a:solidFill>
                            <a:srgbClr val="000000"/>
                          </a:solidFill>
                          <a:effectLst/>
                          <a:latin typeface="Source Sans Pro Light" panose="020B0403030403020204" pitchFamily="34" charset="0"/>
                        </a:rPr>
                        <a:t>100%</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pt-BR" sz="1100" b="1" i="1" u="none" strike="noStrike">
                          <a:solidFill>
                            <a:srgbClr val="000000"/>
                          </a:solidFill>
                          <a:effectLst/>
                          <a:latin typeface="Source Sans Pro Light" panose="020B0403030403020204" pitchFamily="34" charset="0"/>
                        </a:rPr>
                        <a:t>-15%</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100" b="1" i="0" u="none" strike="noStrike" dirty="0">
                          <a:solidFill>
                            <a:srgbClr val="000000"/>
                          </a:solidFill>
                          <a:effectLst/>
                          <a:latin typeface="Source Sans Pro Light" panose="020B0403030403020204" pitchFamily="34" charset="0"/>
                        </a:rPr>
                        <a:t>354.725</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131816"/>
                  </a:ext>
                </a:extLst>
              </a:tr>
              <a:tr h="190500">
                <a:tc>
                  <a:txBody>
                    <a:bodyPr/>
                    <a:lstStyle/>
                    <a:p>
                      <a:pPr algn="l" fontAlgn="ctr"/>
                      <a:endParaRPr lang="pt-BR" sz="1100" b="0" i="0" u="none" strike="noStrike" dirty="0">
                        <a:solidFill>
                          <a:srgbClr val="000000"/>
                        </a:solidFill>
                        <a:effectLst/>
                        <a:latin typeface="Source Sans Pro Light" panose="020B0403030403020204" pitchFamily="34" charset="0"/>
                      </a:endParaRPr>
                    </a:p>
                  </a:txBody>
                  <a:tcPr marL="9525" marR="9525" marT="9525" marB="0" anchor="ctr">
                    <a:lnL>
                      <a:noFill/>
                    </a:lnL>
                    <a:lnR>
                      <a:noFill/>
                    </a:lnR>
                    <a:lnT>
                      <a:noFill/>
                    </a:lnT>
                    <a:lnB>
                      <a:noFill/>
                    </a:lnB>
                  </a:tcPr>
                </a:tc>
                <a:tc>
                  <a:txBody>
                    <a:bodyPr/>
                    <a:lstStyle/>
                    <a:p>
                      <a:pPr algn="ctr" fontAlgn="ctr"/>
                      <a:endParaRPr lang="pt-BR" sz="1100" b="0" i="0" u="none" strike="noStrike" dirty="0">
                        <a:solidFill>
                          <a:srgbClr val="000000"/>
                        </a:solidFill>
                        <a:effectLst/>
                        <a:latin typeface="Source Sans Pro Light" panose="020B0403030403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pt-BR" sz="1100" b="0" i="1" u="none" strike="noStrike">
                          <a:solidFill>
                            <a:srgbClr val="000000"/>
                          </a:solidFill>
                          <a:effectLst/>
                          <a:latin typeface="Source Sans Pro Light" panose="020B0403030403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pt-BR" sz="1100" b="0" i="1" u="none" strike="noStrike">
                          <a:solidFill>
                            <a:srgbClr val="000000"/>
                          </a:solidFill>
                          <a:effectLst/>
                          <a:latin typeface="Source Sans Pro Light" panose="020B0403030403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pt-BR" sz="1100" b="0" i="0" u="none" strike="noStrike" dirty="0">
                        <a:solidFill>
                          <a:srgbClr val="000000"/>
                        </a:solidFill>
                        <a:effectLst/>
                        <a:latin typeface="Source Sans Pro Light" panose="020B0403030403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40592884"/>
                  </a:ext>
                </a:extLst>
              </a:tr>
              <a:tr h="200025">
                <a:tc>
                  <a:txBody>
                    <a:bodyPr/>
                    <a:lstStyle/>
                    <a:p>
                      <a:pPr algn="l" fontAlgn="ctr"/>
                      <a:r>
                        <a:rPr lang="pt-BR" sz="1100" b="1" i="0" u="none" strike="noStrike" dirty="0">
                          <a:solidFill>
                            <a:srgbClr val="000000"/>
                          </a:solidFill>
                          <a:effectLst/>
                          <a:latin typeface="Source Sans Pro Light" panose="020B0403030403020204" pitchFamily="34" charset="0"/>
                        </a:rPr>
                        <a:t>(-) Custos Mercadoria Vendidas</a:t>
                      </a:r>
                    </a:p>
                  </a:txBody>
                  <a:tcPr marL="9525" marR="9525" marT="9525" marB="0" anchor="ctr">
                    <a:lnL>
                      <a:noFill/>
                    </a:lnL>
                    <a:lnR>
                      <a:noFill/>
                    </a:lnR>
                    <a:lnT>
                      <a:noFill/>
                    </a:lnT>
                    <a:lnB>
                      <a:noFill/>
                    </a:lnB>
                  </a:tcPr>
                </a:tc>
                <a:tc>
                  <a:txBody>
                    <a:bodyPr/>
                    <a:lstStyle/>
                    <a:p>
                      <a:pPr algn="ctr" fontAlgn="ctr"/>
                      <a:r>
                        <a:rPr lang="pt-BR" sz="1100" b="1" i="0" u="none" strike="noStrike" dirty="0">
                          <a:solidFill>
                            <a:srgbClr val="000000"/>
                          </a:solidFill>
                          <a:effectLst/>
                          <a:latin typeface="Source Sans Pro Light" panose="020B0403030403020204" pitchFamily="34" charset="0"/>
                        </a:rPr>
                        <a:t>(349.146)</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pt-BR" sz="1100" b="1" i="1" u="none" strike="noStrike">
                          <a:solidFill>
                            <a:srgbClr val="000000"/>
                          </a:solidFill>
                          <a:effectLst/>
                          <a:latin typeface="Source Sans Pro Light" panose="020B0403030403020204" pitchFamily="34" charset="0"/>
                        </a:rPr>
                        <a:t>-116%</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pt-BR" sz="1100" b="1" i="1" u="none" strike="noStrike">
                          <a:solidFill>
                            <a:srgbClr val="000000"/>
                          </a:solidFill>
                          <a:effectLst/>
                          <a:latin typeface="Source Sans Pro Light" panose="020B0403030403020204" pitchFamily="34" charset="0"/>
                        </a:rPr>
                        <a:t>2%</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100" b="1" i="0" u="none" strike="noStrike" dirty="0">
                          <a:solidFill>
                            <a:srgbClr val="000000"/>
                          </a:solidFill>
                          <a:effectLst/>
                          <a:latin typeface="Source Sans Pro Light" panose="020B0403030403020204" pitchFamily="34" charset="0"/>
                        </a:rPr>
                        <a:t>(341.133)</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27035479"/>
                  </a:ext>
                </a:extLst>
              </a:tr>
              <a:tr h="190500">
                <a:tc>
                  <a:txBody>
                    <a:bodyPr/>
                    <a:lstStyle/>
                    <a:p>
                      <a:pPr algn="l" fontAlgn="ctr"/>
                      <a:endParaRPr lang="pt-BR" sz="1100" b="0" i="0" u="none" strike="noStrike" dirty="0">
                        <a:solidFill>
                          <a:srgbClr val="000000"/>
                        </a:solidFill>
                        <a:effectLst/>
                        <a:latin typeface="Source Sans Pro Light" panose="020B0403030403020204" pitchFamily="34" charset="0"/>
                      </a:endParaRPr>
                    </a:p>
                  </a:txBody>
                  <a:tcPr marL="9525" marR="9525" marT="9525" marB="0" anchor="ctr">
                    <a:lnL>
                      <a:noFill/>
                    </a:lnL>
                    <a:lnR>
                      <a:noFill/>
                    </a:lnR>
                    <a:lnT>
                      <a:noFill/>
                    </a:lnT>
                    <a:lnB>
                      <a:noFill/>
                    </a:lnB>
                  </a:tcPr>
                </a:tc>
                <a:tc>
                  <a:txBody>
                    <a:bodyPr/>
                    <a:lstStyle/>
                    <a:p>
                      <a:pPr algn="ctr" fontAlgn="ctr"/>
                      <a:endParaRPr lang="pt-BR" sz="1100" b="0" i="0" u="none" strike="noStrike" dirty="0">
                        <a:solidFill>
                          <a:srgbClr val="000000"/>
                        </a:solidFill>
                        <a:effectLst/>
                        <a:latin typeface="Source Sans Pro Light" panose="020B0403030403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rtl="0" fontAlgn="ctr"/>
                      <a:r>
                        <a:rPr lang="pt-BR" sz="1100" b="0" i="1" u="none" strike="noStrike" dirty="0">
                          <a:solidFill>
                            <a:srgbClr val="000000"/>
                          </a:solidFill>
                          <a:effectLst/>
                          <a:latin typeface="Source Sans Pro Light" panose="020B0403030403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rtl="0" fontAlgn="ctr"/>
                      <a:r>
                        <a:rPr lang="pt-BR" sz="1100" b="0" i="1" u="none" strike="noStrike">
                          <a:solidFill>
                            <a:srgbClr val="000000"/>
                          </a:solidFill>
                          <a:effectLst/>
                          <a:latin typeface="Source Sans Pro Light" panose="020B0403030403020204" pitchFamily="34" charset="0"/>
                        </a:rPr>
                        <a:t> </a:t>
                      </a:r>
                    </a:p>
                  </a:txBody>
                  <a:tcPr marL="9525" marR="9525" marT="9525" marB="0" anchor="ctr">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ctr" fontAlgn="ctr"/>
                      <a:endParaRPr lang="pt-BR" sz="1100" b="0" i="0" u="none" strike="noStrike" dirty="0">
                        <a:solidFill>
                          <a:srgbClr val="000000"/>
                        </a:solidFill>
                        <a:effectLst/>
                        <a:latin typeface="Source Sans Pro Light" panose="020B0403030403020204" pitchFamily="34" charset="0"/>
                      </a:endParaRPr>
                    </a:p>
                  </a:txBody>
                  <a:tcPr marL="9525" marR="9525" marT="9525"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47437728"/>
                  </a:ext>
                </a:extLst>
              </a:tr>
              <a:tr h="210631">
                <a:tc>
                  <a:txBody>
                    <a:bodyPr/>
                    <a:lstStyle/>
                    <a:p>
                      <a:pPr algn="l" fontAlgn="ctr"/>
                      <a:r>
                        <a:rPr lang="pt-BR" sz="1100" b="0" i="0" u="none" strike="noStrike" dirty="0">
                          <a:solidFill>
                            <a:srgbClr val="000000"/>
                          </a:solidFill>
                          <a:effectLst/>
                          <a:latin typeface="Source Sans Pro Light" panose="020B0403030403020204" pitchFamily="34" charset="0"/>
                        </a:rPr>
                        <a:t>(-) Despesas Administrativas</a:t>
                      </a:r>
                    </a:p>
                  </a:txBody>
                  <a:tcPr marL="9525" marR="9525" marT="9525" marB="0" anchor="ctr">
                    <a:lnL>
                      <a:noFill/>
                    </a:lnL>
                    <a:lnR>
                      <a:noFill/>
                    </a:lnR>
                    <a:lnT>
                      <a:noFill/>
                    </a:lnT>
                    <a:lnB>
                      <a:noFill/>
                    </a:lnB>
                  </a:tcPr>
                </a:tc>
                <a:tc>
                  <a:txBody>
                    <a:bodyPr/>
                    <a:lstStyle/>
                    <a:p>
                      <a:pPr algn="ctr" fontAlgn="ctr"/>
                      <a:r>
                        <a:rPr lang="pt-BR" sz="1100" b="0" i="0" u="none" strike="noStrike" dirty="0">
                          <a:solidFill>
                            <a:srgbClr val="000000"/>
                          </a:solidFill>
                          <a:effectLst/>
                          <a:latin typeface="Source Sans Pro Light" panose="020B0403030403020204" pitchFamily="34" charset="0"/>
                        </a:rPr>
                        <a:t>(51.281)</a:t>
                      </a:r>
                    </a:p>
                  </a:txBody>
                  <a:tcPr marL="9525" marR="9525" marT="9525" marB="0" anchor="ctr">
                    <a:lnL>
                      <a:noFill/>
                    </a:lnL>
                    <a:lnR>
                      <a:noFill/>
                    </a:lnR>
                    <a:lnT>
                      <a:noFill/>
                    </a:lnT>
                    <a:lnB>
                      <a:noFill/>
                    </a:lnB>
                  </a:tcPr>
                </a:tc>
                <a:tc>
                  <a:txBody>
                    <a:bodyPr/>
                    <a:lstStyle/>
                    <a:p>
                      <a:pPr algn="ctr" rtl="0" fontAlgn="ctr"/>
                      <a:r>
                        <a:rPr lang="pt-BR" sz="1100" b="0" i="1" u="none" strike="noStrike" dirty="0">
                          <a:solidFill>
                            <a:srgbClr val="000000"/>
                          </a:solidFill>
                          <a:effectLst/>
                          <a:latin typeface="Source Sans Pro Light" panose="020B0403030403020204" pitchFamily="34" charset="0"/>
                        </a:rPr>
                        <a:t>-17%</a:t>
                      </a:r>
                    </a:p>
                  </a:txBody>
                  <a:tcPr marL="9525" marR="9525" marT="9525" marB="0" anchor="ctr">
                    <a:lnL>
                      <a:noFill/>
                    </a:lnL>
                    <a:lnR>
                      <a:noFill/>
                    </a:lnR>
                    <a:lnT>
                      <a:noFill/>
                    </a:lnT>
                    <a:lnB>
                      <a:noFill/>
                    </a:lnB>
                    <a:solidFill>
                      <a:srgbClr val="DDEBF7"/>
                    </a:solidFill>
                  </a:tcPr>
                </a:tc>
                <a:tc>
                  <a:txBody>
                    <a:bodyPr/>
                    <a:lstStyle/>
                    <a:p>
                      <a:pPr algn="ctr" rtl="0" fontAlgn="ctr"/>
                      <a:r>
                        <a:rPr lang="pt-BR" sz="1100" b="0" i="1" u="none" strike="noStrike">
                          <a:solidFill>
                            <a:srgbClr val="000000"/>
                          </a:solidFill>
                          <a:effectLst/>
                          <a:latin typeface="Source Sans Pro Light" panose="020B0403030403020204" pitchFamily="34" charset="0"/>
                        </a:rPr>
                        <a:t>57%</a:t>
                      </a:r>
                    </a:p>
                  </a:txBody>
                  <a:tcPr marL="9525" marR="9525" marT="9525" marB="0" anchor="ctr">
                    <a:lnL>
                      <a:noFill/>
                    </a:lnL>
                    <a:lnR>
                      <a:noFill/>
                    </a:lnR>
                    <a:lnT>
                      <a:noFill/>
                    </a:lnT>
                    <a:lnB>
                      <a:noFill/>
                    </a:lnB>
                    <a:solidFill>
                      <a:srgbClr val="DDEBF7"/>
                    </a:solidFill>
                  </a:tcPr>
                </a:tc>
                <a:tc>
                  <a:txBody>
                    <a:bodyPr/>
                    <a:lstStyle/>
                    <a:p>
                      <a:pPr algn="ctr" fontAlgn="ctr"/>
                      <a:r>
                        <a:rPr lang="pt-BR" sz="1100" b="0" i="0" u="none" strike="noStrike" dirty="0">
                          <a:solidFill>
                            <a:srgbClr val="000000"/>
                          </a:solidFill>
                          <a:effectLst/>
                          <a:latin typeface="Source Sans Pro Light" panose="020B0403030403020204" pitchFamily="34" charset="0"/>
                        </a:rPr>
                        <a:t>(32.692)</a:t>
                      </a:r>
                    </a:p>
                  </a:txBody>
                  <a:tcPr marL="9525" marR="9525" marT="9525" marB="0" anchor="ctr">
                    <a:lnL>
                      <a:noFill/>
                    </a:lnL>
                    <a:lnR>
                      <a:noFill/>
                    </a:lnR>
                    <a:lnT>
                      <a:noFill/>
                    </a:lnT>
                    <a:lnB>
                      <a:noFill/>
                    </a:lnB>
                  </a:tcPr>
                </a:tc>
                <a:extLst>
                  <a:ext uri="{0D108BD9-81ED-4DB2-BD59-A6C34878D82A}">
                    <a16:rowId xmlns:a16="http://schemas.microsoft.com/office/drawing/2014/main" val="470120414"/>
                  </a:ext>
                </a:extLst>
              </a:tr>
              <a:tr h="190500">
                <a:tc>
                  <a:txBody>
                    <a:bodyPr/>
                    <a:lstStyle/>
                    <a:p>
                      <a:pPr algn="l" fontAlgn="ctr"/>
                      <a:r>
                        <a:rPr lang="pt-BR" sz="1100" b="0" i="0" u="none" strike="noStrike">
                          <a:solidFill>
                            <a:srgbClr val="000000"/>
                          </a:solidFill>
                          <a:effectLst/>
                          <a:latin typeface="Source Sans Pro Light" panose="020B0403030403020204" pitchFamily="34" charset="0"/>
                        </a:rPr>
                        <a:t>(-) Despesas Comerciais</a:t>
                      </a:r>
                    </a:p>
                  </a:txBody>
                  <a:tcPr marL="9525" marR="9525" marT="9525" marB="0" anchor="ctr">
                    <a:lnL>
                      <a:noFill/>
                    </a:lnL>
                    <a:lnR>
                      <a:noFill/>
                    </a:lnR>
                    <a:lnT>
                      <a:noFill/>
                    </a:lnT>
                    <a:lnB>
                      <a:noFill/>
                    </a:lnB>
                  </a:tcPr>
                </a:tc>
                <a:tc>
                  <a:txBody>
                    <a:bodyPr/>
                    <a:lstStyle/>
                    <a:p>
                      <a:pPr algn="ctr" fontAlgn="ctr"/>
                      <a:r>
                        <a:rPr lang="pt-BR" sz="1100" b="0" i="0" u="none" strike="noStrike" dirty="0">
                          <a:solidFill>
                            <a:srgbClr val="000000"/>
                          </a:solidFill>
                          <a:effectLst/>
                          <a:latin typeface="Source Sans Pro Light" panose="020B0403030403020204" pitchFamily="34" charset="0"/>
                        </a:rPr>
                        <a:t>(11.763)</a:t>
                      </a:r>
                    </a:p>
                  </a:txBody>
                  <a:tcPr marL="9525" marR="9525" marT="9525" marB="0" anchor="ctr">
                    <a:lnL>
                      <a:noFill/>
                    </a:lnL>
                    <a:lnR>
                      <a:noFill/>
                    </a:lnR>
                    <a:lnT>
                      <a:noFill/>
                    </a:lnT>
                    <a:lnB>
                      <a:noFill/>
                    </a:lnB>
                  </a:tcPr>
                </a:tc>
                <a:tc>
                  <a:txBody>
                    <a:bodyPr/>
                    <a:lstStyle/>
                    <a:p>
                      <a:pPr algn="ctr" rtl="0" fontAlgn="ctr"/>
                      <a:r>
                        <a:rPr lang="pt-BR" sz="1100" b="0" i="1" u="none" strike="noStrike">
                          <a:solidFill>
                            <a:srgbClr val="000000"/>
                          </a:solidFill>
                          <a:effectLst/>
                          <a:latin typeface="Source Sans Pro Light" panose="020B0403030403020204" pitchFamily="34" charset="0"/>
                        </a:rPr>
                        <a:t>-4%</a:t>
                      </a:r>
                    </a:p>
                  </a:txBody>
                  <a:tcPr marL="9525" marR="9525" marT="9525" marB="0" anchor="ctr">
                    <a:lnL>
                      <a:noFill/>
                    </a:lnL>
                    <a:lnR>
                      <a:noFill/>
                    </a:lnR>
                    <a:lnT>
                      <a:noFill/>
                    </a:lnT>
                    <a:lnB>
                      <a:noFill/>
                    </a:lnB>
                    <a:solidFill>
                      <a:srgbClr val="DDEBF7"/>
                    </a:solidFill>
                  </a:tcPr>
                </a:tc>
                <a:tc>
                  <a:txBody>
                    <a:bodyPr/>
                    <a:lstStyle/>
                    <a:p>
                      <a:pPr algn="ctr" rtl="0" fontAlgn="ctr"/>
                      <a:r>
                        <a:rPr lang="pt-BR" sz="1100" b="0" i="1" u="none" strike="noStrike">
                          <a:solidFill>
                            <a:srgbClr val="000000"/>
                          </a:solidFill>
                          <a:effectLst/>
                          <a:latin typeface="Source Sans Pro Light" panose="020B0403030403020204" pitchFamily="34" charset="0"/>
                        </a:rPr>
                        <a:t>-51%</a:t>
                      </a:r>
                    </a:p>
                  </a:txBody>
                  <a:tcPr marL="9525" marR="9525" marT="9525" marB="0" anchor="ctr">
                    <a:lnL>
                      <a:noFill/>
                    </a:lnL>
                    <a:lnR>
                      <a:noFill/>
                    </a:lnR>
                    <a:lnT>
                      <a:noFill/>
                    </a:lnT>
                    <a:lnB>
                      <a:noFill/>
                    </a:lnB>
                    <a:solidFill>
                      <a:srgbClr val="DDEBF7"/>
                    </a:solidFill>
                  </a:tcPr>
                </a:tc>
                <a:tc>
                  <a:txBody>
                    <a:bodyPr/>
                    <a:lstStyle/>
                    <a:p>
                      <a:pPr algn="ctr" fontAlgn="ctr"/>
                      <a:r>
                        <a:rPr lang="pt-BR" sz="1100" b="0" i="0" u="none" strike="noStrike" dirty="0">
                          <a:solidFill>
                            <a:srgbClr val="000000"/>
                          </a:solidFill>
                          <a:effectLst/>
                          <a:latin typeface="Source Sans Pro Light" panose="020B0403030403020204" pitchFamily="34" charset="0"/>
                        </a:rPr>
                        <a:t>(24.209)</a:t>
                      </a:r>
                    </a:p>
                  </a:txBody>
                  <a:tcPr marL="9525" marR="9525" marT="9525" marB="0" anchor="ctr">
                    <a:lnL>
                      <a:noFill/>
                    </a:lnL>
                    <a:lnR>
                      <a:noFill/>
                    </a:lnR>
                    <a:lnT>
                      <a:noFill/>
                    </a:lnT>
                    <a:lnB>
                      <a:noFill/>
                    </a:lnB>
                  </a:tcPr>
                </a:tc>
                <a:extLst>
                  <a:ext uri="{0D108BD9-81ED-4DB2-BD59-A6C34878D82A}">
                    <a16:rowId xmlns:a16="http://schemas.microsoft.com/office/drawing/2014/main" val="4185332770"/>
                  </a:ext>
                </a:extLst>
              </a:tr>
              <a:tr h="200025">
                <a:tc>
                  <a:txBody>
                    <a:bodyPr/>
                    <a:lstStyle/>
                    <a:p>
                      <a:pPr algn="l" fontAlgn="ctr"/>
                      <a:r>
                        <a:rPr lang="pt-BR" sz="1100" b="0" i="0" u="none" strike="noStrike" dirty="0">
                          <a:solidFill>
                            <a:srgbClr val="000000"/>
                          </a:solidFill>
                          <a:effectLst/>
                          <a:latin typeface="Source Sans Pro Light" panose="020B0403030403020204" pitchFamily="34" charset="0"/>
                        </a:rPr>
                        <a:t>(+) Outras Receitas e Despesas</a:t>
                      </a:r>
                    </a:p>
                  </a:txBody>
                  <a:tcPr marL="9525" marR="9525" marT="9525" marB="0" anchor="ctr">
                    <a:lnL>
                      <a:noFill/>
                    </a:lnL>
                    <a:lnR>
                      <a:noFill/>
                    </a:lnR>
                    <a:lnT>
                      <a:noFill/>
                    </a:lnT>
                    <a:lnB>
                      <a:noFill/>
                    </a:lnB>
                  </a:tcPr>
                </a:tc>
                <a:tc>
                  <a:txBody>
                    <a:bodyPr/>
                    <a:lstStyle/>
                    <a:p>
                      <a:pPr algn="ctr" fontAlgn="ctr"/>
                      <a:r>
                        <a:rPr lang="pt-BR" sz="1100" b="0" i="0" u="none" strike="noStrike" dirty="0">
                          <a:solidFill>
                            <a:srgbClr val="000000"/>
                          </a:solidFill>
                          <a:effectLst/>
                          <a:latin typeface="Source Sans Pro Light" panose="020B0403030403020204" pitchFamily="34" charset="0"/>
                        </a:rPr>
                        <a:t>(573)</a:t>
                      </a:r>
                    </a:p>
                  </a:txBody>
                  <a:tcPr marL="9525" marR="9525" marT="9525" marB="0" anchor="ctr">
                    <a:lnL>
                      <a:noFill/>
                    </a:lnL>
                    <a:lnR>
                      <a:noFill/>
                    </a:lnR>
                    <a:lnT>
                      <a:noFill/>
                    </a:lnT>
                    <a:lnB>
                      <a:noFill/>
                    </a:lnB>
                  </a:tcPr>
                </a:tc>
                <a:tc>
                  <a:txBody>
                    <a:bodyPr/>
                    <a:lstStyle/>
                    <a:p>
                      <a:pPr algn="ctr" rtl="0" fontAlgn="ctr"/>
                      <a:r>
                        <a:rPr lang="pt-BR" sz="1100" b="0" i="1" u="none" strike="noStrike">
                          <a:solidFill>
                            <a:srgbClr val="000000"/>
                          </a:solidFill>
                          <a:effectLst/>
                          <a:latin typeface="Source Sans Pro Light" panose="020B0403030403020204" pitchFamily="34" charset="0"/>
                        </a:rPr>
                        <a:t>0%</a:t>
                      </a:r>
                    </a:p>
                  </a:txBody>
                  <a:tcPr marL="9525" marR="9525" marT="9525" marB="0" anchor="ctr">
                    <a:lnL>
                      <a:noFill/>
                    </a:lnL>
                    <a:lnR>
                      <a:noFill/>
                    </a:lnR>
                    <a:lnT>
                      <a:noFill/>
                    </a:lnT>
                    <a:lnB>
                      <a:noFill/>
                    </a:lnB>
                    <a:solidFill>
                      <a:srgbClr val="DDEBF7"/>
                    </a:solidFill>
                  </a:tcPr>
                </a:tc>
                <a:tc>
                  <a:txBody>
                    <a:bodyPr/>
                    <a:lstStyle/>
                    <a:p>
                      <a:pPr algn="ctr" rtl="0" fontAlgn="ctr"/>
                      <a:r>
                        <a:rPr lang="pt-BR" sz="1100" b="0" i="1" u="none" strike="noStrike" dirty="0">
                          <a:solidFill>
                            <a:srgbClr val="000000"/>
                          </a:solidFill>
                          <a:effectLst/>
                          <a:latin typeface="Source Sans Pro Light" panose="020B0403030403020204" pitchFamily="34" charset="0"/>
                        </a:rPr>
                        <a:t>-148%</a:t>
                      </a:r>
                    </a:p>
                  </a:txBody>
                  <a:tcPr marL="9525" marR="9525" marT="9525" marB="0" anchor="ctr">
                    <a:lnL>
                      <a:noFill/>
                    </a:lnL>
                    <a:lnR>
                      <a:noFill/>
                    </a:lnR>
                    <a:lnT>
                      <a:noFill/>
                    </a:lnT>
                    <a:lnB>
                      <a:noFill/>
                    </a:lnB>
                    <a:solidFill>
                      <a:srgbClr val="DDEBF7"/>
                    </a:solidFill>
                  </a:tcPr>
                </a:tc>
                <a:tc>
                  <a:txBody>
                    <a:bodyPr/>
                    <a:lstStyle/>
                    <a:p>
                      <a:pPr algn="ctr" fontAlgn="ctr"/>
                      <a:r>
                        <a:rPr lang="pt-BR" sz="1100" b="0" i="0" u="none" strike="noStrike" dirty="0">
                          <a:solidFill>
                            <a:srgbClr val="000000"/>
                          </a:solidFill>
                          <a:effectLst/>
                          <a:latin typeface="Source Sans Pro Light" panose="020B0403030403020204" pitchFamily="34" charset="0"/>
                        </a:rPr>
                        <a:t>1.182</a:t>
                      </a:r>
                    </a:p>
                  </a:txBody>
                  <a:tcPr marL="9525" marR="9525" marT="9525" marB="0" anchor="ctr">
                    <a:lnL>
                      <a:noFill/>
                    </a:lnL>
                    <a:lnR>
                      <a:noFill/>
                    </a:lnR>
                    <a:lnT>
                      <a:noFill/>
                    </a:lnT>
                    <a:lnB>
                      <a:noFill/>
                    </a:lnB>
                  </a:tcPr>
                </a:tc>
                <a:extLst>
                  <a:ext uri="{0D108BD9-81ED-4DB2-BD59-A6C34878D82A}">
                    <a16:rowId xmlns:a16="http://schemas.microsoft.com/office/drawing/2014/main" val="766823503"/>
                  </a:ext>
                </a:extLst>
              </a:tr>
              <a:tr h="0">
                <a:tc>
                  <a:txBody>
                    <a:bodyPr/>
                    <a:lstStyle/>
                    <a:p>
                      <a:pPr marL="0" algn="l" defTabSz="685800" rtl="0" eaLnBrk="1" fontAlgn="ctr" latinLnBrk="0" hangingPunct="1"/>
                      <a:endParaRPr lang="pt-BR" sz="1100" b="0" i="0" u="none" strike="noStrike" kern="1200" dirty="0">
                        <a:solidFill>
                          <a:srgbClr val="000000"/>
                        </a:solidFill>
                        <a:effectLst/>
                        <a:latin typeface="Source Sans Pro Light" panose="020B0403030403020204" pitchFamily="34" charset="0"/>
                        <a:ea typeface="+mn-ea"/>
                        <a:cs typeface="+mn-cs"/>
                      </a:endParaRPr>
                    </a:p>
                  </a:txBody>
                  <a:tcPr marL="9525" marR="9525" marT="9525" marB="0" anchor="b">
                    <a:lnL>
                      <a:noFill/>
                    </a:lnL>
                    <a:lnR>
                      <a:noFill/>
                    </a:lnR>
                    <a:lnT>
                      <a:noFill/>
                    </a:lnT>
                    <a:lnB>
                      <a:noFill/>
                    </a:lnB>
                  </a:tcPr>
                </a:tc>
                <a:tc>
                  <a:txBody>
                    <a:bodyPr/>
                    <a:lstStyle/>
                    <a:p>
                      <a:pPr marL="0" algn="l" defTabSz="685800" rtl="0" eaLnBrk="1" fontAlgn="ctr" latinLnBrk="0" hangingPunct="1"/>
                      <a:endParaRPr lang="pt-BR" sz="1100" b="0" i="0" u="none" strike="noStrike" kern="1200" dirty="0">
                        <a:solidFill>
                          <a:srgbClr val="000000"/>
                        </a:solidFill>
                        <a:effectLst/>
                        <a:latin typeface="Source Sans Pro Light" panose="020B0403030403020204" pitchFamily="34" charset="0"/>
                        <a:ea typeface="+mn-ea"/>
                        <a:cs typeface="+mn-cs"/>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l" defTabSz="685800" rtl="0" eaLnBrk="1" fontAlgn="ctr" latinLnBrk="0" hangingPunct="1"/>
                      <a:endParaRPr lang="pt-BR" sz="1100" b="0" i="0" u="none" strike="noStrike" kern="1200" dirty="0">
                        <a:solidFill>
                          <a:srgbClr val="000000"/>
                        </a:solidFill>
                        <a:effectLst/>
                        <a:latin typeface="Source Sans Pro Light" panose="020B0403030403020204" pitchFamily="34" charset="0"/>
                        <a:ea typeface="+mn-ea"/>
                        <a:cs typeface="+mn-cs"/>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l" defTabSz="685800" rtl="0" eaLnBrk="1" fontAlgn="ctr" latinLnBrk="0" hangingPunct="1"/>
                      <a:endParaRPr lang="pt-BR" sz="1100" b="0" i="0" u="none" strike="noStrike" kern="1200" dirty="0">
                        <a:solidFill>
                          <a:srgbClr val="000000"/>
                        </a:solidFill>
                        <a:effectLst/>
                        <a:latin typeface="Source Sans Pro Light" panose="020B0403030403020204" pitchFamily="34" charset="0"/>
                        <a:ea typeface="+mn-ea"/>
                        <a:cs typeface="+mn-cs"/>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marL="0" algn="l" defTabSz="685800" rtl="0" eaLnBrk="1" fontAlgn="ctr" latinLnBrk="0" hangingPunct="1"/>
                      <a:endParaRPr lang="pt-BR" sz="1100" b="0" i="0" u="none" strike="noStrike" kern="1200" dirty="0">
                        <a:solidFill>
                          <a:srgbClr val="000000"/>
                        </a:solidFill>
                        <a:effectLst/>
                        <a:latin typeface="Source Sans Pro Light" panose="020B0403030403020204" pitchFamily="34" charset="0"/>
                        <a:ea typeface="+mn-ea"/>
                        <a:cs typeface="+mn-cs"/>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9498330"/>
                  </a:ext>
                </a:extLst>
              </a:tr>
              <a:tr h="200025">
                <a:tc>
                  <a:txBody>
                    <a:bodyPr/>
                    <a:lstStyle/>
                    <a:p>
                      <a:pPr algn="l" fontAlgn="ctr"/>
                      <a:r>
                        <a:rPr lang="pt-BR" sz="1100" b="1" i="0" u="none" strike="noStrike">
                          <a:solidFill>
                            <a:srgbClr val="000000"/>
                          </a:solidFill>
                          <a:effectLst/>
                          <a:latin typeface="Source Sans Pro Light" panose="020B0403030403020204" pitchFamily="34" charset="0"/>
                        </a:rPr>
                        <a:t>(=) Resultado Operacional</a:t>
                      </a:r>
                    </a:p>
                  </a:txBody>
                  <a:tcPr marL="9525" marR="9525" marT="9525" marB="0" anchor="ctr">
                    <a:lnL>
                      <a:noFill/>
                    </a:lnL>
                    <a:lnR>
                      <a:noFill/>
                    </a:lnR>
                    <a:lnT>
                      <a:noFill/>
                    </a:lnT>
                    <a:lnB>
                      <a:noFill/>
                    </a:lnB>
                  </a:tcPr>
                </a:tc>
                <a:tc>
                  <a:txBody>
                    <a:bodyPr/>
                    <a:lstStyle/>
                    <a:p>
                      <a:pPr algn="ctr" fontAlgn="ctr"/>
                      <a:r>
                        <a:rPr lang="pt-BR" sz="1100" b="1" i="0" u="none" strike="noStrike" dirty="0">
                          <a:solidFill>
                            <a:srgbClr val="000000"/>
                          </a:solidFill>
                          <a:effectLst/>
                          <a:latin typeface="Source Sans Pro Light" panose="020B0403030403020204" pitchFamily="34" charset="0"/>
                        </a:rPr>
                        <a:t>(112.889)</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1100" b="1" i="1" u="none" strike="noStrike" dirty="0">
                          <a:solidFill>
                            <a:srgbClr val="000000"/>
                          </a:solidFill>
                          <a:effectLst/>
                          <a:latin typeface="Source Sans Pro Light" panose="020B0403030403020204" pitchFamily="34" charset="0"/>
                        </a:rPr>
                        <a:t>-38%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pt-BR" sz="1100" b="1" i="1" u="none" strike="noStrike" dirty="0">
                          <a:solidFill>
                            <a:srgbClr val="000000"/>
                          </a:solidFill>
                          <a:effectLst/>
                          <a:latin typeface="Source Sans Pro Light" panose="020B0403030403020204" pitchFamily="34" charset="0"/>
                        </a:rPr>
                        <a:t>168%</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100" b="1" i="0" u="none" strike="noStrike" dirty="0">
                          <a:solidFill>
                            <a:srgbClr val="000000"/>
                          </a:solidFill>
                          <a:effectLst/>
                          <a:latin typeface="Source Sans Pro Light" panose="020B0403030403020204" pitchFamily="34" charset="0"/>
                        </a:rPr>
                        <a:t>(42.127)</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7307897"/>
                  </a:ext>
                </a:extLst>
              </a:tr>
              <a:tr h="0">
                <a:tc>
                  <a:txBody>
                    <a:bodyPr/>
                    <a:lstStyle/>
                    <a:p>
                      <a:pPr marL="0" algn="l" defTabSz="685800" rtl="0" eaLnBrk="1" fontAlgn="ctr" latinLnBrk="0" hangingPunct="1"/>
                      <a:endParaRPr lang="pt-BR" sz="1100" b="0" i="0" u="none" strike="noStrike" kern="1200" dirty="0">
                        <a:solidFill>
                          <a:srgbClr val="000000"/>
                        </a:solidFill>
                        <a:effectLst/>
                        <a:latin typeface="Source Sans Pro Light" panose="020B0403030403020204" pitchFamily="34" charset="0"/>
                        <a:ea typeface="+mn-ea"/>
                        <a:cs typeface="+mn-cs"/>
                      </a:endParaRPr>
                    </a:p>
                  </a:txBody>
                  <a:tcPr marL="9525" marR="9525" marT="9525" marB="0" anchor="b">
                    <a:lnL>
                      <a:noFill/>
                    </a:lnL>
                    <a:lnR>
                      <a:noFill/>
                    </a:lnR>
                    <a:lnT>
                      <a:noFill/>
                    </a:lnT>
                    <a:lnB>
                      <a:noFill/>
                    </a:lnB>
                  </a:tcPr>
                </a:tc>
                <a:tc>
                  <a:txBody>
                    <a:bodyPr/>
                    <a:lstStyle/>
                    <a:p>
                      <a:pPr marL="0" algn="l" defTabSz="685800" rtl="0" eaLnBrk="1" fontAlgn="ctr" latinLnBrk="0" hangingPunct="1"/>
                      <a:endParaRPr lang="pt-BR" sz="1100" b="0" i="0" u="none" strike="noStrike" kern="1200" dirty="0">
                        <a:solidFill>
                          <a:srgbClr val="000000"/>
                        </a:solidFill>
                        <a:effectLst/>
                        <a:latin typeface="Source Sans Pro Light" panose="020B0403030403020204" pitchFamily="34" charset="0"/>
                        <a:ea typeface="+mn-ea"/>
                        <a:cs typeface="+mn-cs"/>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algn="l" defTabSz="685800" rtl="0" eaLnBrk="1" fontAlgn="ctr" latinLnBrk="0" hangingPunct="1"/>
                      <a:r>
                        <a:rPr lang="pt-BR" sz="1100" b="0" i="0" u="none" strike="noStrike" kern="1200" dirty="0">
                          <a:solidFill>
                            <a:srgbClr val="000000"/>
                          </a:solidFill>
                          <a:effectLst/>
                          <a:latin typeface="Source Sans Pro Light" panose="020B0403030403020204" pitchFamily="34" charset="0"/>
                          <a:ea typeface="+mn-ea"/>
                          <a:cs typeface="+mn-cs"/>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l" defTabSz="685800" rtl="0" eaLnBrk="1" fontAlgn="ctr" latinLnBrk="0" hangingPunct="1"/>
                      <a:r>
                        <a:rPr lang="pt-BR" sz="1100" b="0" i="0" u="none" strike="noStrike" kern="1200" dirty="0">
                          <a:solidFill>
                            <a:srgbClr val="000000"/>
                          </a:solidFill>
                          <a:effectLst/>
                          <a:latin typeface="Source Sans Pro Light" panose="020B0403030403020204" pitchFamily="34" charset="0"/>
                          <a:ea typeface="+mn-ea"/>
                          <a:cs typeface="+mn-cs"/>
                        </a:rPr>
                        <a:t>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l" defTabSz="685800" rtl="0" eaLnBrk="1" fontAlgn="ctr" latinLnBrk="0" hangingPunct="1"/>
                      <a:endParaRPr lang="pt-BR" sz="1100" b="0" i="0" u="none" strike="noStrike" kern="1200" dirty="0">
                        <a:solidFill>
                          <a:srgbClr val="000000"/>
                        </a:solidFill>
                        <a:effectLst/>
                        <a:latin typeface="Source Sans Pro Light" panose="020B0403030403020204" pitchFamily="34" charset="0"/>
                        <a:ea typeface="+mn-ea"/>
                        <a:cs typeface="+mn-cs"/>
                      </a:endParaRP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2697233"/>
                  </a:ext>
                </a:extLst>
              </a:tr>
              <a:tr h="190500">
                <a:tc>
                  <a:txBody>
                    <a:bodyPr/>
                    <a:lstStyle/>
                    <a:p>
                      <a:pPr algn="l" fontAlgn="ctr"/>
                      <a:r>
                        <a:rPr lang="pt-BR" sz="1100" b="0" i="0" u="none" strike="noStrike">
                          <a:solidFill>
                            <a:srgbClr val="000000"/>
                          </a:solidFill>
                          <a:effectLst/>
                          <a:latin typeface="Source Sans Pro Light" panose="020B0403030403020204" pitchFamily="34" charset="0"/>
                        </a:rPr>
                        <a:t>(-) Despesas Financeiras</a:t>
                      </a:r>
                    </a:p>
                  </a:txBody>
                  <a:tcPr marL="9525" marR="9525" marT="9525" marB="0" anchor="ctr">
                    <a:lnL>
                      <a:noFill/>
                    </a:lnL>
                    <a:lnR>
                      <a:noFill/>
                    </a:lnR>
                    <a:lnT>
                      <a:noFill/>
                    </a:lnT>
                    <a:lnB>
                      <a:noFill/>
                    </a:lnB>
                  </a:tcPr>
                </a:tc>
                <a:tc>
                  <a:txBody>
                    <a:bodyPr/>
                    <a:lstStyle/>
                    <a:p>
                      <a:pPr algn="ctr" fontAlgn="ctr"/>
                      <a:r>
                        <a:rPr lang="pt-BR" sz="1100" b="0" i="0" u="none" strike="noStrike" dirty="0">
                          <a:solidFill>
                            <a:srgbClr val="000000"/>
                          </a:solidFill>
                          <a:effectLst/>
                          <a:latin typeface="Source Sans Pro Light" panose="020B0403030403020204" pitchFamily="34" charset="0"/>
                        </a:rPr>
                        <a:t>(5.249)</a:t>
                      </a:r>
                    </a:p>
                  </a:txBody>
                  <a:tcPr marL="9525" marR="9525" marT="9525" marB="0" anchor="ctr">
                    <a:lnL>
                      <a:noFill/>
                    </a:lnL>
                    <a:lnR>
                      <a:noFill/>
                    </a:lnR>
                    <a:lnT>
                      <a:noFill/>
                    </a:lnT>
                    <a:lnB>
                      <a:noFill/>
                    </a:lnB>
                  </a:tcPr>
                </a:tc>
                <a:tc>
                  <a:txBody>
                    <a:bodyPr/>
                    <a:lstStyle/>
                    <a:p>
                      <a:pPr algn="ctr" rtl="0" fontAlgn="ctr"/>
                      <a:r>
                        <a:rPr lang="pt-BR" sz="1100" b="0" i="1" u="none" strike="noStrike">
                          <a:solidFill>
                            <a:srgbClr val="000000"/>
                          </a:solidFill>
                          <a:effectLst/>
                          <a:latin typeface="Source Sans Pro Light" panose="020B0403030403020204" pitchFamily="34" charset="0"/>
                        </a:rPr>
                        <a:t>-2%</a:t>
                      </a:r>
                    </a:p>
                  </a:txBody>
                  <a:tcPr marL="9525" marR="9525" marT="9525" marB="0" anchor="ctr">
                    <a:lnL>
                      <a:noFill/>
                    </a:lnL>
                    <a:lnR>
                      <a:noFill/>
                    </a:lnR>
                    <a:lnT>
                      <a:noFill/>
                    </a:lnT>
                    <a:lnB>
                      <a:noFill/>
                    </a:lnB>
                    <a:solidFill>
                      <a:srgbClr val="DDEBF7"/>
                    </a:solidFill>
                  </a:tcPr>
                </a:tc>
                <a:tc>
                  <a:txBody>
                    <a:bodyPr/>
                    <a:lstStyle/>
                    <a:p>
                      <a:pPr algn="ctr" rtl="0" fontAlgn="ctr"/>
                      <a:r>
                        <a:rPr lang="pt-BR" sz="1100" b="0" i="1" u="none" strike="noStrike">
                          <a:solidFill>
                            <a:srgbClr val="000000"/>
                          </a:solidFill>
                          <a:effectLst/>
                          <a:latin typeface="Source Sans Pro Light" panose="020B0403030403020204" pitchFamily="34" charset="0"/>
                        </a:rPr>
                        <a:t>-84%</a:t>
                      </a:r>
                    </a:p>
                  </a:txBody>
                  <a:tcPr marL="9525" marR="9525" marT="9525" marB="0" anchor="ctr">
                    <a:lnL>
                      <a:noFill/>
                    </a:lnL>
                    <a:lnR>
                      <a:noFill/>
                    </a:lnR>
                    <a:lnT>
                      <a:noFill/>
                    </a:lnT>
                    <a:lnB>
                      <a:noFill/>
                    </a:lnB>
                    <a:solidFill>
                      <a:srgbClr val="DDEBF7"/>
                    </a:solidFill>
                  </a:tcPr>
                </a:tc>
                <a:tc>
                  <a:txBody>
                    <a:bodyPr/>
                    <a:lstStyle/>
                    <a:p>
                      <a:pPr algn="ctr" fontAlgn="ctr"/>
                      <a:r>
                        <a:rPr lang="pt-BR" sz="1100" b="0" i="0" u="none" strike="noStrike" dirty="0">
                          <a:solidFill>
                            <a:srgbClr val="000000"/>
                          </a:solidFill>
                          <a:effectLst/>
                          <a:latin typeface="Source Sans Pro Light" panose="020B0403030403020204" pitchFamily="34" charset="0"/>
                        </a:rPr>
                        <a:t>(32.400)</a:t>
                      </a:r>
                    </a:p>
                  </a:txBody>
                  <a:tcPr marL="9525" marR="9525" marT="9525" marB="0" anchor="ctr">
                    <a:lnL>
                      <a:noFill/>
                    </a:lnL>
                    <a:lnR>
                      <a:noFill/>
                    </a:lnR>
                    <a:lnT>
                      <a:noFill/>
                    </a:lnT>
                    <a:lnB>
                      <a:noFill/>
                    </a:lnB>
                  </a:tcPr>
                </a:tc>
                <a:extLst>
                  <a:ext uri="{0D108BD9-81ED-4DB2-BD59-A6C34878D82A}">
                    <a16:rowId xmlns:a16="http://schemas.microsoft.com/office/drawing/2014/main" val="462219908"/>
                  </a:ext>
                </a:extLst>
              </a:tr>
              <a:tr h="43919">
                <a:tc>
                  <a:txBody>
                    <a:bodyPr/>
                    <a:lstStyle/>
                    <a:p>
                      <a:pPr marL="0" algn="l" defTabSz="685800" rtl="0" eaLnBrk="1" fontAlgn="ctr" latinLnBrk="0" hangingPunct="1"/>
                      <a:endParaRPr lang="pt-BR" sz="1100" b="0" i="0" u="none" strike="noStrike" kern="1200" dirty="0">
                        <a:solidFill>
                          <a:srgbClr val="000000"/>
                        </a:solidFill>
                        <a:effectLst/>
                        <a:latin typeface="Source Sans Pro Light" panose="020B0403030403020204" pitchFamily="34" charset="0"/>
                        <a:ea typeface="+mn-ea"/>
                        <a:cs typeface="+mn-cs"/>
                      </a:endParaRPr>
                    </a:p>
                  </a:txBody>
                  <a:tcPr marL="9525" marR="9525" marT="9525" marB="0" anchor="b">
                    <a:lnL>
                      <a:noFill/>
                    </a:lnL>
                    <a:lnR>
                      <a:noFill/>
                    </a:lnR>
                    <a:lnT>
                      <a:noFill/>
                    </a:lnT>
                    <a:lnB>
                      <a:noFill/>
                    </a:lnB>
                  </a:tcPr>
                </a:tc>
                <a:tc>
                  <a:txBody>
                    <a:bodyPr/>
                    <a:lstStyle/>
                    <a:p>
                      <a:pPr marL="0" algn="l" defTabSz="685800" rtl="0" eaLnBrk="1" fontAlgn="ctr" latinLnBrk="0" hangingPunct="1"/>
                      <a:endParaRPr lang="pt-BR" sz="1100" b="0" i="0" u="none" strike="noStrike" kern="1200" dirty="0">
                        <a:solidFill>
                          <a:srgbClr val="000000"/>
                        </a:solidFill>
                        <a:effectLst/>
                        <a:latin typeface="Source Sans Pro Light" panose="020B0403030403020204" pitchFamily="34" charset="0"/>
                        <a:ea typeface="+mn-ea"/>
                        <a:cs typeface="+mn-cs"/>
                      </a:endParaRPr>
                    </a:p>
                  </a:txBody>
                  <a:tcPr marL="9525" marR="9525" marT="9525"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685800" rtl="0" eaLnBrk="1" fontAlgn="ctr" latinLnBrk="0" hangingPunct="1"/>
                      <a:r>
                        <a:rPr lang="pt-BR" sz="1100" b="0" i="0" u="none" strike="noStrike" kern="1200" dirty="0">
                          <a:solidFill>
                            <a:srgbClr val="000000"/>
                          </a:solidFill>
                          <a:effectLst/>
                          <a:latin typeface="Source Sans Pro Light" panose="020B0403030403020204" pitchFamily="34" charset="0"/>
                          <a:ea typeface="+mn-ea"/>
                          <a:cs typeface="+mn-cs"/>
                        </a:rPr>
                        <a:t> </a:t>
                      </a:r>
                    </a:p>
                  </a:txBody>
                  <a:tcPr marL="9525" marR="9525" marT="9525"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685800" rtl="0" eaLnBrk="1" fontAlgn="ctr" latinLnBrk="0" hangingPunct="1"/>
                      <a:r>
                        <a:rPr lang="pt-BR" sz="1100" b="0" i="0" u="none" strike="noStrike" kern="1200" dirty="0">
                          <a:solidFill>
                            <a:srgbClr val="000000"/>
                          </a:solidFill>
                          <a:effectLst/>
                          <a:latin typeface="Source Sans Pro Light" panose="020B0403030403020204" pitchFamily="34" charset="0"/>
                          <a:ea typeface="+mn-ea"/>
                          <a:cs typeface="+mn-cs"/>
                        </a:rPr>
                        <a:t> </a:t>
                      </a:r>
                    </a:p>
                  </a:txBody>
                  <a:tcPr marL="9525" marR="9525" marT="9525"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685800" rtl="0" eaLnBrk="1" fontAlgn="ctr" latinLnBrk="0" hangingPunct="1"/>
                      <a:endParaRPr lang="pt-BR" sz="1100" b="0" i="0" u="none" strike="noStrike" kern="1200" dirty="0">
                        <a:solidFill>
                          <a:srgbClr val="000000"/>
                        </a:solidFill>
                        <a:effectLst/>
                        <a:latin typeface="Source Sans Pro Light" panose="020B0403030403020204" pitchFamily="34" charset="0"/>
                        <a:ea typeface="+mn-ea"/>
                        <a:cs typeface="+mn-cs"/>
                      </a:endParaRPr>
                    </a:p>
                  </a:txBody>
                  <a:tcPr marL="9525" marR="9525" marT="9525" marB="0" anchor="b">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44417358"/>
                  </a:ext>
                </a:extLst>
              </a:tr>
              <a:tr h="200025">
                <a:tc>
                  <a:txBody>
                    <a:bodyPr/>
                    <a:lstStyle/>
                    <a:p>
                      <a:pPr algn="l" fontAlgn="ctr"/>
                      <a:r>
                        <a:rPr lang="pt-BR" sz="1100" b="1" i="0" u="none" strike="noStrike">
                          <a:solidFill>
                            <a:srgbClr val="000000"/>
                          </a:solidFill>
                          <a:effectLst/>
                          <a:latin typeface="Source Sans Pro Light" panose="020B0403030403020204" pitchFamily="34" charset="0"/>
                        </a:rPr>
                        <a:t>(=) Resultado do Exercício</a:t>
                      </a:r>
                    </a:p>
                  </a:txBody>
                  <a:tcPr marL="9525" marR="9525" marT="9525" marB="0" anchor="ctr">
                    <a:lnL>
                      <a:noFill/>
                    </a:lnL>
                    <a:lnR>
                      <a:noFill/>
                    </a:lnR>
                    <a:lnT>
                      <a:noFill/>
                    </a:lnT>
                    <a:lnB>
                      <a:noFill/>
                    </a:lnB>
                  </a:tcPr>
                </a:tc>
                <a:tc>
                  <a:txBody>
                    <a:bodyPr/>
                    <a:lstStyle/>
                    <a:p>
                      <a:pPr algn="ctr" fontAlgn="ctr"/>
                      <a:r>
                        <a:rPr lang="pt-BR" sz="1100" b="1" i="0" u="none" strike="noStrike" dirty="0">
                          <a:solidFill>
                            <a:srgbClr val="000000"/>
                          </a:solidFill>
                          <a:effectLst/>
                          <a:latin typeface="Source Sans Pro Light" panose="020B0403030403020204" pitchFamily="34" charset="0"/>
                        </a:rPr>
                        <a:t>(118.137)</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ctr"/>
                      <a:r>
                        <a:rPr lang="pt-BR" sz="1100" b="1" i="1" u="none" strike="noStrike" dirty="0">
                          <a:solidFill>
                            <a:srgbClr val="000000"/>
                          </a:solidFill>
                          <a:effectLst/>
                          <a:latin typeface="Source Sans Pro Light" panose="020B0403030403020204" pitchFamily="34" charset="0"/>
                        </a:rPr>
                        <a:t>-39%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rtl="0" fontAlgn="ctr"/>
                      <a:r>
                        <a:rPr lang="pt-BR" sz="1100" b="1" i="1" u="none" strike="noStrike" dirty="0">
                          <a:solidFill>
                            <a:srgbClr val="000000"/>
                          </a:solidFill>
                          <a:effectLst/>
                          <a:latin typeface="Source Sans Pro Light" panose="020B0403030403020204" pitchFamily="34" charset="0"/>
                        </a:rPr>
                        <a:t>59%</a:t>
                      </a:r>
                    </a:p>
                  </a:txBody>
                  <a:tcPr marL="9525" marR="9525" marT="9525"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pt-BR" sz="1100" b="1" i="0" u="none" strike="noStrike" dirty="0">
                          <a:solidFill>
                            <a:srgbClr val="000000"/>
                          </a:solidFill>
                          <a:effectLst/>
                          <a:latin typeface="Source Sans Pro Light" panose="020B0403030403020204" pitchFamily="34" charset="0"/>
                        </a:rPr>
                        <a:t>(74.527)</a:t>
                      </a:r>
                    </a:p>
                  </a:txBody>
                  <a:tcPr marL="9525" marR="9525" marT="9525" marB="0" anchor="ctr">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252337"/>
                  </a:ext>
                </a:extLst>
              </a:tr>
            </a:tbl>
          </a:graphicData>
        </a:graphic>
      </p:graphicFrame>
    </p:spTree>
    <p:extLst>
      <p:ext uri="{BB962C8B-B14F-4D97-AF65-F5344CB8AC3E}">
        <p14:creationId xmlns:p14="http://schemas.microsoft.com/office/powerpoint/2010/main" val="1671008242"/>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964" y="742741"/>
            <a:ext cx="7959230"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4.2 </a:t>
            </a:r>
            <a:r>
              <a:rPr lang="en-US" sz="2400" b="1" dirty="0" err="1">
                <a:latin typeface="Source Sans Pro" panose="020B0503030403020204" pitchFamily="34" charset="0"/>
                <a:ea typeface="Source Sans Pro" panose="020B0503030403020204" pitchFamily="34" charset="0"/>
              </a:rPr>
              <a:t>Análise</a:t>
            </a:r>
            <a:r>
              <a:rPr lang="en-US" sz="2400" b="1" dirty="0">
                <a:latin typeface="Source Sans Pro" panose="020B0503030403020204" pitchFamily="34" charset="0"/>
                <a:ea typeface="Source Sans Pro" panose="020B0503030403020204" pitchFamily="34" charset="0"/>
              </a:rPr>
              <a:t> de </a:t>
            </a:r>
            <a:r>
              <a:rPr lang="en-US" sz="2400" b="1" dirty="0" err="1">
                <a:latin typeface="Source Sans Pro" panose="020B0503030403020204" pitchFamily="34" charset="0"/>
                <a:ea typeface="Source Sans Pro" panose="020B0503030403020204" pitchFamily="34" charset="0"/>
              </a:rPr>
              <a:t>Desempenho</a:t>
            </a:r>
            <a:r>
              <a:rPr lang="en-US" sz="2400" b="1" dirty="0">
                <a:latin typeface="Source Sans Pro" panose="020B0503030403020204" pitchFamily="34" charset="0"/>
                <a:ea typeface="Source Sans Pro" panose="020B0503030403020204" pitchFamily="34" charset="0"/>
              </a:rPr>
              <a:t> –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Demonstração</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 de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Resultado</a:t>
            </a:r>
            <a:endParaRPr lang="en-US" sz="2400" b="1" dirty="0">
              <a:latin typeface="Source Sans Pro" panose="020B0503030403020204" pitchFamily="34" charset="0"/>
              <a:ea typeface="Source Sans Pro" panose="020B0503030403020204" pitchFamily="34" charset="0"/>
            </a:endParaRPr>
          </a:p>
        </p:txBody>
      </p:sp>
      <p:sp>
        <p:nvSpPr>
          <p:cNvPr id="32" name="Rectangle 31">
            <a:extLst>
              <a:ext uri="{FF2B5EF4-FFF2-40B4-BE49-F238E27FC236}">
                <a16:creationId xmlns:a16="http://schemas.microsoft.com/office/drawing/2014/main" id="{B4920CDA-02E5-41B0-84F0-8BECE56779FB}"/>
              </a:ext>
            </a:extLst>
          </p:cNvPr>
          <p:cNvSpPr/>
          <p:nvPr/>
        </p:nvSpPr>
        <p:spPr>
          <a:xfrm>
            <a:off x="954276" y="1745962"/>
            <a:ext cx="8516061" cy="4154984"/>
          </a:xfrm>
          <a:prstGeom prst="rect">
            <a:avLst/>
          </a:prstGeom>
        </p:spPr>
        <p:txBody>
          <a:bodyPr wrap="square" numCol="2" spcCol="180000" anchor="t">
            <a:spAutoFit/>
          </a:bodyPr>
          <a:lstStyle/>
          <a:p>
            <a:pPr indent="237668"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Receita Líquida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do mês de fevereiro/2022 foi 12% inferior ao resultado obtido no mesmo período em 2021. Destaca-se que, a receita de vendas do período compreendido entre janeiro e março, normalmente, são menores do que as dos outros meses, devido à sazonalidade da operação;</a:t>
            </a:r>
          </a:p>
          <a:p>
            <a:pPr algn="just" defTabSz="237668">
              <a:lnSpc>
                <a:spcPct val="150000"/>
              </a:lnSpc>
            </a:pPr>
            <a:endParaRPr lang="pt-BR" sz="110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100" strike="noStrike" dirty="0">
                <a:solidFill>
                  <a:srgbClr val="000000"/>
                </a:solidFill>
                <a:effectLst/>
                <a:latin typeface="Source Sans Pro Light" panose="020B0403030403020204" pitchFamily="34" charset="0"/>
              </a:rPr>
              <a:t>Os dispêndios com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Custos das Mercadorias Vendidas (CMV) </a:t>
            </a:r>
            <a:r>
              <a:rPr lang="pt-BR" sz="1100" strike="noStrike" dirty="0">
                <a:solidFill>
                  <a:srgbClr val="000000"/>
                </a:solidFill>
                <a:effectLst/>
                <a:latin typeface="Source Sans Pro Light" panose="020B0403030403020204" pitchFamily="34" charset="0"/>
              </a:rPr>
              <a:t>e com as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rPr>
              <a:t>Despesas Operacionais, </a:t>
            </a:r>
            <a:r>
              <a:rPr lang="pt-BR" sz="1100" strike="noStrike" dirty="0">
                <a:solidFill>
                  <a:srgbClr val="000000"/>
                </a:solidFill>
                <a:effectLst/>
                <a:latin typeface="Source Sans Pro Light" panose="020B0403030403020204" pitchFamily="34" charset="0"/>
              </a:rPr>
              <a:t>apresentaram acréscimos de 2% e 14% respectivamente, quando comparados aos números do ano de 2021;</a:t>
            </a:r>
          </a:p>
          <a:p>
            <a:pPr algn="just" defTabSz="237668">
              <a:lnSpc>
                <a:spcPct val="150000"/>
              </a:lnSpc>
            </a:pPr>
            <a:endParaRPr lang="pt-BR" sz="1100" dirty="0">
              <a:solidFill>
                <a:srgbClr val="000000"/>
              </a:solidFill>
              <a:latin typeface="Source Sans Pro Light" panose="020B0403030403020204" pitchFamily="34" charset="0"/>
            </a:endParaRPr>
          </a:p>
          <a:p>
            <a:pPr indent="237668" algn="just" defTabSz="237668">
              <a:lnSpc>
                <a:spcPct val="150000"/>
              </a:lnSpc>
              <a:buFont typeface="Wingdings" panose="05000000000000000000" pitchFamily="2" charset="2"/>
              <a:buChar char="§"/>
            </a:pPr>
            <a:r>
              <a:rPr lang="pt-BR" sz="1100" strike="noStrike" dirty="0">
                <a:solidFill>
                  <a:srgbClr val="000000"/>
                </a:solidFill>
                <a:effectLst/>
                <a:latin typeface="Source Sans Pro Light" panose="020B0403030403020204" pitchFamily="34" charset="0"/>
              </a:rPr>
              <a:t>Por outro lado,  </a:t>
            </a:r>
            <a:r>
              <a:rPr lang="pt-BR" sz="1100" dirty="0">
                <a:solidFill>
                  <a:srgbClr val="000000"/>
                </a:solidFill>
                <a:latin typeface="Source Sans Pro Light" panose="020B0403030403020204" pitchFamily="34" charset="0"/>
              </a:rPr>
              <a:t>a</a:t>
            </a:r>
            <a:r>
              <a:rPr lang="pt-BR" sz="1100" strike="noStrike" dirty="0">
                <a:solidFill>
                  <a:srgbClr val="000000"/>
                </a:solidFill>
                <a:effectLst/>
                <a:latin typeface="Source Sans Pro Light" panose="020B0403030403020204" pitchFamily="34" charset="0"/>
              </a:rPr>
              <a:t>s </a:t>
            </a:r>
            <a:r>
              <a:rPr lang="pt-BR" sz="1100" b="1" dirty="0">
                <a:solidFill>
                  <a:schemeClr val="accent6">
                    <a:lumMod val="75000"/>
                  </a:schemeClr>
                </a:solidFill>
                <a:latin typeface="Source Sans Pro Light" panose="020B0403030403020204" pitchFamily="34" charset="0"/>
              </a:rPr>
              <a:t>D</a:t>
            </a:r>
            <a:r>
              <a:rPr lang="pt-BR" sz="1100" b="1" strike="noStrike" dirty="0">
                <a:solidFill>
                  <a:schemeClr val="accent6">
                    <a:lumMod val="75000"/>
                  </a:schemeClr>
                </a:solidFill>
                <a:effectLst/>
                <a:latin typeface="Source Sans Pro Light" panose="020B0403030403020204" pitchFamily="34" charset="0"/>
              </a:rPr>
              <a:t>espesas </a:t>
            </a:r>
            <a:r>
              <a:rPr lang="pt-BR" sz="1100" b="1" dirty="0">
                <a:solidFill>
                  <a:schemeClr val="accent6">
                    <a:lumMod val="75000"/>
                  </a:schemeClr>
                </a:solidFill>
                <a:latin typeface="Source Sans Pro Light" panose="020B0403030403020204" pitchFamily="34" charset="0"/>
              </a:rPr>
              <a:t>F</a:t>
            </a:r>
            <a:r>
              <a:rPr lang="pt-BR" sz="1100" b="1" strike="noStrike" dirty="0">
                <a:solidFill>
                  <a:schemeClr val="accent6">
                    <a:lumMod val="75000"/>
                  </a:schemeClr>
                </a:solidFill>
                <a:effectLst/>
                <a:latin typeface="Source Sans Pro Light" panose="020B0403030403020204" pitchFamily="34" charset="0"/>
              </a:rPr>
              <a:t>inanceiras</a:t>
            </a:r>
            <a:r>
              <a:rPr lang="pt-BR" sz="1100" strike="noStrike" dirty="0">
                <a:solidFill>
                  <a:srgbClr val="000000"/>
                </a:solidFill>
                <a:effectLst/>
                <a:latin typeface="Source Sans Pro Light" panose="020B0403030403020204" pitchFamily="34" charset="0"/>
              </a:rPr>
              <a:t> </a:t>
            </a:r>
            <a:r>
              <a:rPr lang="pt-BR" sz="1100" dirty="0">
                <a:solidFill>
                  <a:srgbClr val="000000"/>
                </a:solidFill>
                <a:latin typeface="Source Sans Pro Light" panose="020B0403030403020204" pitchFamily="34" charset="0"/>
              </a:rPr>
              <a:t>apresentaram uma queda de 84%, quando comparado o resultado de fevereiro/2021;</a:t>
            </a:r>
          </a:p>
          <a:p>
            <a:pPr algn="just" defTabSz="237668">
              <a:lnSpc>
                <a:spcPct val="150000"/>
              </a:lnSpc>
            </a:pPr>
            <a:endParaRPr lang="pt-BR" sz="1100" strike="noStrike" dirty="0">
              <a:solidFill>
                <a:srgbClr val="000000"/>
              </a:solidFill>
              <a:effectLst/>
              <a:latin typeface="Source Sans Pro Light" panose="020B0403030403020204" pitchFamily="34" charset="0"/>
            </a:endParaRPr>
          </a:p>
          <a:p>
            <a:pPr indent="237668" algn="just" defTabSz="237668">
              <a:lnSpc>
                <a:spcPct val="150000"/>
              </a:lnSpc>
              <a:buFont typeface="Wingdings" panose="05000000000000000000" pitchFamily="2" charset="2"/>
              <a:buChar char="§"/>
            </a:pPr>
            <a:r>
              <a:rPr lang="pt-BR" sz="1100" strike="noStrike" dirty="0">
                <a:solidFill>
                  <a:srgbClr val="000000"/>
                </a:solidFill>
                <a:effectLst/>
                <a:latin typeface="Source Sans Pro Light" panose="020B0403030403020204" pitchFamily="34" charset="0"/>
              </a:rPr>
              <a:t>Por fim, registra-se que a Empresa contabilizou, em fevereiro/2022, um </a:t>
            </a:r>
            <a:r>
              <a:rPr lang="pt-BR" sz="1100" b="1" dirty="0">
                <a:solidFill>
                  <a:schemeClr val="accent6">
                    <a:lumMod val="75000"/>
                  </a:schemeClr>
                </a:solidFill>
                <a:latin typeface="Source Sans Pro Light" panose="020B0403030403020204" pitchFamily="34" charset="0"/>
              </a:rPr>
              <a:t>prejuízo contábil </a:t>
            </a:r>
            <a:r>
              <a:rPr lang="pt-BR" sz="1100" strike="noStrike" dirty="0">
                <a:solidFill>
                  <a:srgbClr val="000000"/>
                </a:solidFill>
                <a:effectLst/>
                <a:latin typeface="Source Sans Pro Light" panose="020B0403030403020204" pitchFamily="34" charset="0"/>
              </a:rPr>
              <a:t>de 118.137,43. </a:t>
            </a:r>
            <a:r>
              <a:rPr lang="pt-BR" sz="1100" dirty="0">
                <a:solidFill>
                  <a:srgbClr val="000000"/>
                </a:solidFill>
                <a:latin typeface="Source Sans Pro Light" panose="020B0403030403020204" pitchFamily="34" charset="0"/>
              </a:rPr>
              <a:t>Em fevereiro/2021, o resultado contabilizado também foi de prejuízo, porém de R$ 74.526,81.</a:t>
            </a:r>
            <a:endParaRPr lang="pt-BR" sz="1100" b="1" strike="noStrike" dirty="0">
              <a:solidFill>
                <a:schemeClr val="accent6">
                  <a:lumMod val="75000"/>
                </a:schemeClr>
              </a:solidFill>
              <a:effectLst/>
              <a:latin typeface="Source Sans Pro Light" panose="020B0403030403020204" pitchFamily="34" charset="0"/>
            </a:endParaRPr>
          </a:p>
          <a:p>
            <a:pPr indent="237668" algn="just" defTabSz="237668">
              <a:lnSpc>
                <a:spcPct val="150000"/>
              </a:lnSpc>
              <a:buFont typeface="Wingdings" panose="05000000000000000000" pitchFamily="2" charset="2"/>
              <a:buChar char="§"/>
            </a:pPr>
            <a:endParaRPr lang="pt-BR" sz="1100" b="1" dirty="0">
              <a:solidFill>
                <a:schemeClr val="accent6">
                  <a:lumMod val="75000"/>
                </a:schemeClr>
              </a:solidFill>
              <a:highlight>
                <a:srgbClr val="FFFF00"/>
              </a:highlight>
              <a:latin typeface="Source Sans Pro Light" panose="020B0403030403020204" pitchFamily="34" charset="0"/>
            </a:endParaRPr>
          </a:p>
        </p:txBody>
      </p:sp>
      <p:pic>
        <p:nvPicPr>
          <p:cNvPr id="6" name="Picture 3">
            <a:extLst>
              <a:ext uri="{FF2B5EF4-FFF2-40B4-BE49-F238E27FC236}">
                <a16:creationId xmlns:a16="http://schemas.microsoft.com/office/drawing/2014/main" id="{5D7D9CA5-42F1-4FB0-AA81-E027EB25D982}"/>
              </a:ext>
            </a:extLst>
          </p:cNvPr>
          <p:cNvPicPr/>
          <p:nvPr/>
        </p:nvPicPr>
        <p:blipFill>
          <a:blip r:embed="rId3">
            <a:alphaModFix amt="33000"/>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535877" y="2716966"/>
            <a:ext cx="3934460" cy="221297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2013885828"/>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964" y="742741"/>
            <a:ext cx="6649577"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4.3 Análise Financeira – </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Indicadores Financeiros</a:t>
            </a:r>
            <a:endParaRPr lang="en-US" sz="2400" b="1" dirty="0">
              <a:latin typeface="Source Sans Pro" panose="020B0503030403020204" pitchFamily="34" charset="0"/>
              <a:ea typeface="Source Sans Pro" panose="020B0503030403020204" pitchFamily="34" charset="0"/>
            </a:endParaRPr>
          </a:p>
        </p:txBody>
      </p:sp>
      <p:sp>
        <p:nvSpPr>
          <p:cNvPr id="23" name="Rectangle 22">
            <a:extLst>
              <a:ext uri="{FF2B5EF4-FFF2-40B4-BE49-F238E27FC236}">
                <a16:creationId xmlns:a16="http://schemas.microsoft.com/office/drawing/2014/main" id="{B3579F45-1527-4301-9BA6-271BD4E89929}"/>
              </a:ext>
            </a:extLst>
          </p:cNvPr>
          <p:cNvSpPr/>
          <p:nvPr/>
        </p:nvSpPr>
        <p:spPr>
          <a:xfrm>
            <a:off x="827964" y="1320784"/>
            <a:ext cx="8122919" cy="319575"/>
          </a:xfrm>
          <a:prstGeom prst="rect">
            <a:avLst/>
          </a:prstGeom>
        </p:spPr>
        <p:txBody>
          <a:bodyPr wrap="square" numCol="1" spcCol="180000" anchor="t">
            <a:spAutoFit/>
          </a:bodyPr>
          <a:lstStyle/>
          <a:p>
            <a:pPr algn="just"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Apresenta-se abaixo alguns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indicadores financeiros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recomendados pela literatura de Finanças Corporativas:</a:t>
            </a:r>
          </a:p>
        </p:txBody>
      </p:sp>
      <p:graphicFrame>
        <p:nvGraphicFramePr>
          <p:cNvPr id="24" name="Table 23">
            <a:extLst>
              <a:ext uri="{FF2B5EF4-FFF2-40B4-BE49-F238E27FC236}">
                <a16:creationId xmlns:a16="http://schemas.microsoft.com/office/drawing/2014/main" id="{1339CC4D-82BA-43FC-B74A-45EEC7EBBC2F}"/>
              </a:ext>
            </a:extLst>
          </p:cNvPr>
          <p:cNvGraphicFramePr>
            <a:graphicFrameLocks noGrp="1"/>
          </p:cNvGraphicFramePr>
          <p:nvPr>
            <p:extLst>
              <p:ext uri="{D42A27DB-BD31-4B8C-83A1-F6EECF244321}">
                <p14:modId xmlns:p14="http://schemas.microsoft.com/office/powerpoint/2010/main" val="4149445519"/>
              </p:ext>
            </p:extLst>
          </p:nvPr>
        </p:nvGraphicFramePr>
        <p:xfrm>
          <a:off x="1244657" y="2014226"/>
          <a:ext cx="7416685" cy="2291871"/>
        </p:xfrm>
        <a:graphic>
          <a:graphicData uri="http://schemas.openxmlformats.org/drawingml/2006/table">
            <a:tbl>
              <a:tblPr firstRow="1">
                <a:tableStyleId>{7DF18680-E054-41AD-8BC1-D1AEF772440D}</a:tableStyleId>
              </a:tblPr>
              <a:tblGrid>
                <a:gridCol w="2721444">
                  <a:extLst>
                    <a:ext uri="{9D8B030D-6E8A-4147-A177-3AD203B41FA5}">
                      <a16:colId xmlns:a16="http://schemas.microsoft.com/office/drawing/2014/main" val="1569809640"/>
                    </a:ext>
                  </a:extLst>
                </a:gridCol>
                <a:gridCol w="923341">
                  <a:extLst>
                    <a:ext uri="{9D8B030D-6E8A-4147-A177-3AD203B41FA5}">
                      <a16:colId xmlns:a16="http://schemas.microsoft.com/office/drawing/2014/main" val="472800175"/>
                    </a:ext>
                  </a:extLst>
                </a:gridCol>
                <a:gridCol w="971550">
                  <a:extLst>
                    <a:ext uri="{9D8B030D-6E8A-4147-A177-3AD203B41FA5}">
                      <a16:colId xmlns:a16="http://schemas.microsoft.com/office/drawing/2014/main" val="2070546405"/>
                    </a:ext>
                  </a:extLst>
                </a:gridCol>
                <a:gridCol w="923925">
                  <a:extLst>
                    <a:ext uri="{9D8B030D-6E8A-4147-A177-3AD203B41FA5}">
                      <a16:colId xmlns:a16="http://schemas.microsoft.com/office/drawing/2014/main" val="712205898"/>
                    </a:ext>
                  </a:extLst>
                </a:gridCol>
                <a:gridCol w="914400">
                  <a:extLst>
                    <a:ext uri="{9D8B030D-6E8A-4147-A177-3AD203B41FA5}">
                      <a16:colId xmlns:a16="http://schemas.microsoft.com/office/drawing/2014/main" val="498447060"/>
                    </a:ext>
                  </a:extLst>
                </a:gridCol>
                <a:gridCol w="962025">
                  <a:extLst>
                    <a:ext uri="{9D8B030D-6E8A-4147-A177-3AD203B41FA5}">
                      <a16:colId xmlns:a16="http://schemas.microsoft.com/office/drawing/2014/main" val="3326092302"/>
                    </a:ext>
                  </a:extLst>
                </a:gridCol>
              </a:tblGrid>
              <a:tr h="287984">
                <a:tc>
                  <a:txBody>
                    <a:bodyPr/>
                    <a:lstStyle/>
                    <a:p>
                      <a:pPr algn="ctr" fontAlgn="ctr"/>
                      <a:r>
                        <a:rPr lang="pt-BR" sz="1300" b="1" i="0" u="none" strike="noStrike" dirty="0">
                          <a:solidFill>
                            <a:srgbClr val="FFFFFF"/>
                          </a:solidFill>
                          <a:effectLst/>
                          <a:latin typeface="Source Sans Pro Light" panose="020B0403030403020204" pitchFamily="34" charset="0"/>
                        </a:rPr>
                        <a:t>Indicador</a:t>
                      </a:r>
                    </a:p>
                  </a:txBody>
                  <a:tcPr marL="9525" marR="9525" marT="952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marL="0" algn="ctr" defTabSz="685800" rtl="0" eaLnBrk="1" fontAlgn="ctr" latinLnBrk="0" hangingPunct="1"/>
                      <a:r>
                        <a:rPr lang="pt-BR" sz="1300" b="1" i="0" u="none" strike="noStrike" kern="1200" dirty="0">
                          <a:solidFill>
                            <a:srgbClr val="FFFFFF"/>
                          </a:solidFill>
                          <a:effectLst/>
                          <a:latin typeface="Source Sans Pro Light" panose="020B0403030403020204" pitchFamily="34" charset="0"/>
                          <a:ea typeface="+mn-ea"/>
                          <a:cs typeface="+mn-cs"/>
                        </a:rPr>
                        <a:t>fev/22</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algn="ctr" defTabSz="685800" rtl="0" eaLnBrk="1" fontAlgn="ctr" latinLnBrk="0" hangingPunct="1"/>
                      <a:r>
                        <a:rPr lang="pt-BR" sz="1300" b="1" i="0" u="none" strike="noStrike" kern="1200" dirty="0">
                          <a:solidFill>
                            <a:srgbClr val="FFFFFF"/>
                          </a:solidFill>
                          <a:effectLst/>
                          <a:latin typeface="Source Sans Pro Light" panose="020B0403030403020204" pitchFamily="34" charset="0"/>
                          <a:ea typeface="+mn-ea"/>
                          <a:cs typeface="+mn-cs"/>
                        </a:rPr>
                        <a:t>jan/22</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algn="ctr" defTabSz="685800" rtl="0" eaLnBrk="1" fontAlgn="ctr" latinLnBrk="0" hangingPunct="1"/>
                      <a:r>
                        <a:rPr lang="pt-BR" sz="1300" b="1" i="0" u="none" strike="noStrike" kern="1200" dirty="0">
                          <a:solidFill>
                            <a:srgbClr val="FFFFFF"/>
                          </a:solidFill>
                          <a:effectLst/>
                          <a:latin typeface="Source Sans Pro Light" panose="020B0403030403020204" pitchFamily="34" charset="0"/>
                          <a:ea typeface="+mn-ea"/>
                          <a:cs typeface="+mn-cs"/>
                        </a:rPr>
                        <a:t>dez/21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algn="ctr" defTabSz="685800" rtl="0" eaLnBrk="1" fontAlgn="ctr" latinLnBrk="0" hangingPunct="1"/>
                      <a:r>
                        <a:rPr lang="pt-BR" sz="1300" b="1" i="0" u="none" strike="noStrike" kern="1200" dirty="0">
                          <a:solidFill>
                            <a:srgbClr val="FFFFFF"/>
                          </a:solidFill>
                          <a:effectLst/>
                          <a:latin typeface="Source Sans Pro Light" panose="020B0403030403020204" pitchFamily="34" charset="0"/>
                          <a:ea typeface="+mn-ea"/>
                          <a:cs typeface="+mn-cs"/>
                        </a:rPr>
                        <a:t>nov/21</a:t>
                      </a:r>
                    </a:p>
                  </a:txBody>
                  <a:tcPr marL="9525" marR="9525" marT="9525" marB="0" anchor="ctr">
                    <a:lnT w="12700" cap="flat" cmpd="sng" algn="ctr">
                      <a:solidFill>
                        <a:schemeClr val="tx1"/>
                      </a:solidFill>
                      <a:prstDash val="solid"/>
                      <a:round/>
                      <a:headEnd type="none" w="med" len="med"/>
                      <a:tailEnd type="none" w="med" len="med"/>
                    </a:lnT>
                  </a:tcPr>
                </a:tc>
                <a:tc>
                  <a:txBody>
                    <a:bodyPr/>
                    <a:lstStyle/>
                    <a:p>
                      <a:pPr marL="0" algn="ctr" defTabSz="685800" rtl="0" eaLnBrk="1" fontAlgn="ctr" latinLnBrk="0" hangingPunct="1"/>
                      <a:r>
                        <a:rPr lang="pt-BR" sz="1300" b="1" i="0" u="none" strike="noStrike" kern="1200" dirty="0">
                          <a:solidFill>
                            <a:srgbClr val="FFFFFF"/>
                          </a:solidFill>
                          <a:effectLst/>
                          <a:latin typeface="Source Sans Pro Light" panose="020B0403030403020204" pitchFamily="34" charset="0"/>
                          <a:ea typeface="+mn-ea"/>
                          <a:cs typeface="+mn-cs"/>
                        </a:rPr>
                        <a:t>out/21</a:t>
                      </a:r>
                    </a:p>
                  </a:txBody>
                  <a:tcPr marL="9525" marR="9525" marT="952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76030898"/>
                  </a:ext>
                </a:extLst>
              </a:tr>
              <a:tr h="257680">
                <a:tc>
                  <a:txBody>
                    <a:bodyPr/>
                    <a:lstStyle/>
                    <a:p>
                      <a:pPr algn="l" fontAlgn="ctr"/>
                      <a:r>
                        <a:rPr lang="pt-BR" sz="1100" b="0" i="0" u="none" strike="noStrike" dirty="0">
                          <a:solidFill>
                            <a:srgbClr val="000000"/>
                          </a:solidFill>
                          <a:effectLst/>
                          <a:latin typeface="Source Sans Pro Light" panose="020B0403030403020204" pitchFamily="34" charset="0"/>
                        </a:rPr>
                        <a:t>CCL - Capital Circulante Líquido (a) </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r" fontAlgn="ctr"/>
                      <a:r>
                        <a:rPr lang="pt-BR" sz="1100" b="0" i="0" u="none" strike="noStrike" dirty="0">
                          <a:solidFill>
                            <a:srgbClr val="000000"/>
                          </a:solidFill>
                          <a:effectLst/>
                          <a:latin typeface="Source Sans Pro Light" panose="020B0403030403020204" pitchFamily="34" charset="0"/>
                        </a:rPr>
                        <a:t>-R$     1.581.222 </a:t>
                      </a:r>
                    </a:p>
                  </a:txBody>
                  <a:tcPr marL="9525" marR="9525" marT="9525" marB="0" anchor="ctr">
                    <a:noFill/>
                  </a:tcPr>
                </a:tc>
                <a:tc>
                  <a:txBody>
                    <a:bodyPr/>
                    <a:lstStyle/>
                    <a:p>
                      <a:pPr algn="r" fontAlgn="ctr"/>
                      <a:r>
                        <a:rPr lang="pt-BR" sz="1100" b="0" i="0" u="none" strike="noStrike">
                          <a:solidFill>
                            <a:srgbClr val="000000"/>
                          </a:solidFill>
                          <a:effectLst/>
                          <a:latin typeface="Source Sans Pro Light" panose="020B0403030403020204" pitchFamily="34" charset="0"/>
                        </a:rPr>
                        <a:t>-R$      1.452.936 </a:t>
                      </a:r>
                    </a:p>
                  </a:txBody>
                  <a:tcPr marL="9525" marR="9525" marT="9525" marB="0" anchor="ctr">
                    <a:noFill/>
                  </a:tcPr>
                </a:tc>
                <a:tc>
                  <a:txBody>
                    <a:bodyPr/>
                    <a:lstStyle/>
                    <a:p>
                      <a:pPr algn="r" fontAlgn="ctr"/>
                      <a:r>
                        <a:rPr lang="pt-BR" sz="1100" b="0" i="0" u="none" strike="noStrike" dirty="0">
                          <a:solidFill>
                            <a:srgbClr val="000000"/>
                          </a:solidFill>
                          <a:effectLst/>
                          <a:latin typeface="Source Sans Pro Light" panose="020B0403030403020204" pitchFamily="34" charset="0"/>
                        </a:rPr>
                        <a:t>-R$     1.529.583 </a:t>
                      </a:r>
                    </a:p>
                  </a:txBody>
                  <a:tcPr marL="9525" marR="9525" marT="9525" marB="0" anchor="ctr">
                    <a:noFill/>
                  </a:tcPr>
                </a:tc>
                <a:tc>
                  <a:txBody>
                    <a:bodyPr/>
                    <a:lstStyle/>
                    <a:p>
                      <a:pPr algn="r" fontAlgn="ctr"/>
                      <a:r>
                        <a:rPr lang="pt-BR" sz="1100" b="0" i="0" u="none" strike="noStrike" dirty="0">
                          <a:solidFill>
                            <a:srgbClr val="000000"/>
                          </a:solidFill>
                          <a:effectLst/>
                          <a:latin typeface="Source Sans Pro Light" panose="020B0403030403020204" pitchFamily="34" charset="0"/>
                        </a:rPr>
                        <a:t>-R$     3.044.315 </a:t>
                      </a:r>
                    </a:p>
                  </a:txBody>
                  <a:tcPr marL="9525" marR="9525" marT="9525" marB="0" anchor="ctr">
                    <a:noFill/>
                  </a:tcPr>
                </a:tc>
                <a:tc>
                  <a:txBody>
                    <a:bodyPr/>
                    <a:lstStyle/>
                    <a:p>
                      <a:pPr algn="r" fontAlgn="ctr"/>
                      <a:r>
                        <a:rPr lang="pt-BR" sz="1100" b="0" i="0" u="none" strike="noStrike" dirty="0">
                          <a:solidFill>
                            <a:srgbClr val="000000"/>
                          </a:solidFill>
                          <a:effectLst/>
                          <a:latin typeface="Source Sans Pro Light" panose="020B0403030403020204" pitchFamily="34" charset="0"/>
                        </a:rPr>
                        <a:t>-R$        2.932.915 </a:t>
                      </a: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3158884058"/>
                  </a:ext>
                </a:extLst>
              </a:tr>
              <a:tr h="249135">
                <a:tc>
                  <a:txBody>
                    <a:bodyPr/>
                    <a:lstStyle/>
                    <a:p>
                      <a:pPr algn="l" fontAlgn="ctr"/>
                      <a:r>
                        <a:rPr lang="pt-BR" sz="1100" b="0" i="0" u="none" strike="noStrike" dirty="0">
                          <a:solidFill>
                            <a:srgbClr val="000000"/>
                          </a:solidFill>
                          <a:effectLst/>
                          <a:latin typeface="Source Sans Pro Light" panose="020B0403030403020204" pitchFamily="34" charset="0"/>
                        </a:rPr>
                        <a:t>NCG - Necessidade de Capital de Giro (b) </a:t>
                      </a:r>
                    </a:p>
                  </a:txBody>
                  <a:tcPr marL="9525" marR="9525" marT="9525"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r" fontAlgn="ctr"/>
                      <a:r>
                        <a:rPr lang="pt-BR" sz="1100" b="0" i="0" u="none" strike="noStrike">
                          <a:solidFill>
                            <a:srgbClr val="000000"/>
                          </a:solidFill>
                          <a:effectLst/>
                          <a:latin typeface="Source Sans Pro Light" panose="020B0403030403020204" pitchFamily="34" charset="0"/>
                        </a:rPr>
                        <a:t> R$   657.335,79 </a:t>
                      </a:r>
                    </a:p>
                  </a:txBody>
                  <a:tcPr marL="9525" marR="9525" marT="9525" marB="0" anchor="ctr">
                    <a:solidFill>
                      <a:schemeClr val="accent2">
                        <a:lumMod val="20000"/>
                        <a:lumOff val="80000"/>
                      </a:schemeClr>
                    </a:solidFill>
                  </a:tcPr>
                </a:tc>
                <a:tc>
                  <a:txBody>
                    <a:bodyPr/>
                    <a:lstStyle/>
                    <a:p>
                      <a:pPr algn="r" fontAlgn="ctr"/>
                      <a:r>
                        <a:rPr lang="pt-BR" sz="1100" b="0" i="0" u="none" strike="noStrike" dirty="0">
                          <a:solidFill>
                            <a:srgbClr val="000000"/>
                          </a:solidFill>
                          <a:effectLst/>
                          <a:latin typeface="Source Sans Pro Light" panose="020B0403030403020204" pitchFamily="34" charset="0"/>
                        </a:rPr>
                        <a:t> R$    777.989,70 </a:t>
                      </a:r>
                    </a:p>
                  </a:txBody>
                  <a:tcPr marL="9525" marR="9525" marT="9525" marB="0" anchor="ctr">
                    <a:solidFill>
                      <a:schemeClr val="accent2">
                        <a:lumMod val="20000"/>
                        <a:lumOff val="80000"/>
                      </a:schemeClr>
                    </a:solidFill>
                  </a:tcPr>
                </a:tc>
                <a:tc>
                  <a:txBody>
                    <a:bodyPr/>
                    <a:lstStyle/>
                    <a:p>
                      <a:pPr algn="r" fontAlgn="ctr"/>
                      <a:r>
                        <a:rPr lang="pt-BR" sz="1100" b="0" i="0" u="none" strike="noStrike" dirty="0">
                          <a:solidFill>
                            <a:srgbClr val="000000"/>
                          </a:solidFill>
                          <a:effectLst/>
                          <a:latin typeface="Source Sans Pro Light" panose="020B0403030403020204" pitchFamily="34" charset="0"/>
                        </a:rPr>
                        <a:t> R$   612.476,15 </a:t>
                      </a:r>
                    </a:p>
                  </a:txBody>
                  <a:tcPr marL="9525" marR="9525" marT="9525" marB="0" anchor="ctr">
                    <a:solidFill>
                      <a:schemeClr val="accent2">
                        <a:lumMod val="20000"/>
                        <a:lumOff val="80000"/>
                      </a:schemeClr>
                    </a:solidFill>
                  </a:tcPr>
                </a:tc>
                <a:tc>
                  <a:txBody>
                    <a:bodyPr/>
                    <a:lstStyle/>
                    <a:p>
                      <a:pPr algn="r" fontAlgn="ctr"/>
                      <a:r>
                        <a:rPr lang="pt-BR" sz="1100" b="0" i="0" u="none" strike="noStrike">
                          <a:solidFill>
                            <a:srgbClr val="000000"/>
                          </a:solidFill>
                          <a:effectLst/>
                          <a:latin typeface="Source Sans Pro Light" panose="020B0403030403020204" pitchFamily="34" charset="0"/>
                        </a:rPr>
                        <a:t> R$   726.818,21 </a:t>
                      </a:r>
                    </a:p>
                  </a:txBody>
                  <a:tcPr marL="9525" marR="9525" marT="9525" marB="0" anchor="ctr">
                    <a:solidFill>
                      <a:schemeClr val="accent2">
                        <a:lumMod val="20000"/>
                        <a:lumOff val="80000"/>
                      </a:schemeClr>
                    </a:solidFill>
                  </a:tcPr>
                </a:tc>
                <a:tc>
                  <a:txBody>
                    <a:bodyPr/>
                    <a:lstStyle/>
                    <a:p>
                      <a:pPr algn="r" fontAlgn="ctr"/>
                      <a:r>
                        <a:rPr lang="pt-BR" sz="1100" b="0" i="0" u="none" strike="noStrike" dirty="0">
                          <a:solidFill>
                            <a:srgbClr val="000000"/>
                          </a:solidFill>
                          <a:effectLst/>
                          <a:latin typeface="Source Sans Pro Light" panose="020B0403030403020204" pitchFamily="34" charset="0"/>
                        </a:rPr>
                        <a:t> R$  1.018.614,78 </a:t>
                      </a:r>
                    </a:p>
                  </a:txBody>
                  <a:tcPr marL="9525" marR="9525" marT="9525" marB="0" anchor="ct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3169506845"/>
                  </a:ext>
                </a:extLst>
              </a:tr>
              <a:tr h="217993">
                <a:tc>
                  <a:txBody>
                    <a:bodyPr/>
                    <a:lstStyle/>
                    <a:p>
                      <a:pPr algn="l" fontAlgn="ctr"/>
                      <a:r>
                        <a:rPr lang="pt-BR" sz="1100" b="0" i="0" u="none" strike="noStrike" dirty="0">
                          <a:solidFill>
                            <a:srgbClr val="000000"/>
                          </a:solidFill>
                          <a:effectLst/>
                          <a:latin typeface="Source Sans Pro Light" panose="020B0403030403020204" pitchFamily="34" charset="0"/>
                        </a:rPr>
                        <a:t>Liquidez Corrente (c) </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r" fontAlgn="ctr"/>
                      <a:r>
                        <a:rPr lang="pt-BR" sz="1100" b="0" i="0" u="none" strike="noStrike" dirty="0">
                          <a:solidFill>
                            <a:srgbClr val="000000"/>
                          </a:solidFill>
                          <a:effectLst/>
                          <a:latin typeface="Source Sans Pro Light" panose="020B0403030403020204" pitchFamily="34" charset="0"/>
                        </a:rPr>
                        <a:t>                      1,11 </a:t>
                      </a:r>
                    </a:p>
                  </a:txBody>
                  <a:tcPr marL="9525" marR="9525" marT="9525" marB="0" anchor="ctr">
                    <a:noFill/>
                  </a:tcPr>
                </a:tc>
                <a:tc>
                  <a:txBody>
                    <a:bodyPr/>
                    <a:lstStyle/>
                    <a:p>
                      <a:pPr algn="r" fontAlgn="ctr"/>
                      <a:r>
                        <a:rPr lang="pt-BR" sz="1100" b="0" i="0" u="none" strike="noStrike" dirty="0">
                          <a:solidFill>
                            <a:srgbClr val="000000"/>
                          </a:solidFill>
                          <a:effectLst/>
                          <a:latin typeface="Source Sans Pro Light" panose="020B0403030403020204" pitchFamily="34" charset="0"/>
                        </a:rPr>
                        <a:t>                      1,15 </a:t>
                      </a:r>
                    </a:p>
                  </a:txBody>
                  <a:tcPr marL="9525" marR="9525" marT="9525" marB="0" anchor="ctr">
                    <a:noFill/>
                  </a:tcPr>
                </a:tc>
                <a:tc>
                  <a:txBody>
                    <a:bodyPr/>
                    <a:lstStyle/>
                    <a:p>
                      <a:pPr algn="r" fontAlgn="ctr"/>
                      <a:r>
                        <a:rPr lang="pt-BR" sz="1100" b="0" i="0" u="none" strike="noStrike" dirty="0">
                          <a:solidFill>
                            <a:srgbClr val="000000"/>
                          </a:solidFill>
                          <a:effectLst/>
                          <a:latin typeface="Source Sans Pro Light" panose="020B0403030403020204" pitchFamily="34" charset="0"/>
                        </a:rPr>
                        <a:t>                      1,13 </a:t>
                      </a:r>
                    </a:p>
                  </a:txBody>
                  <a:tcPr marL="9525" marR="9525" marT="9525" marB="0" anchor="ctr">
                    <a:noFill/>
                  </a:tcPr>
                </a:tc>
                <a:tc>
                  <a:txBody>
                    <a:bodyPr/>
                    <a:lstStyle/>
                    <a:p>
                      <a:pPr algn="r" fontAlgn="ctr"/>
                      <a:r>
                        <a:rPr lang="pt-BR" sz="1100" b="0" i="0" u="none" strike="noStrike" dirty="0">
                          <a:solidFill>
                            <a:srgbClr val="000000"/>
                          </a:solidFill>
                          <a:effectLst/>
                          <a:latin typeface="Source Sans Pro Light" panose="020B0403030403020204" pitchFamily="34" charset="0"/>
                        </a:rPr>
                        <a:t>                     0,75 </a:t>
                      </a:r>
                    </a:p>
                  </a:txBody>
                  <a:tcPr marL="9525" marR="9525" marT="9525" marB="0" anchor="ctr">
                    <a:noFill/>
                  </a:tcPr>
                </a:tc>
                <a:tc>
                  <a:txBody>
                    <a:bodyPr/>
                    <a:lstStyle/>
                    <a:p>
                      <a:pPr algn="r" fontAlgn="ctr"/>
                      <a:r>
                        <a:rPr lang="pt-BR" sz="1100" b="0" i="0" u="none" strike="noStrike" dirty="0">
                          <a:solidFill>
                            <a:srgbClr val="000000"/>
                          </a:solidFill>
                          <a:effectLst/>
                          <a:latin typeface="Source Sans Pro Light" panose="020B0403030403020204" pitchFamily="34" charset="0"/>
                        </a:rPr>
                        <a:t>                        0,78 </a:t>
                      </a: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4166890216"/>
                  </a:ext>
                </a:extLst>
              </a:tr>
              <a:tr h="269896">
                <a:tc>
                  <a:txBody>
                    <a:bodyPr/>
                    <a:lstStyle/>
                    <a:p>
                      <a:pPr algn="l" fontAlgn="ctr"/>
                      <a:r>
                        <a:rPr lang="pt-BR" sz="1100" b="0" i="0" u="none" strike="noStrike" dirty="0">
                          <a:solidFill>
                            <a:srgbClr val="000000"/>
                          </a:solidFill>
                          <a:effectLst/>
                          <a:latin typeface="Source Sans Pro Light" panose="020B0403030403020204" pitchFamily="34" charset="0"/>
                        </a:rPr>
                        <a:t>Liquidez Imediata (d)</a:t>
                      </a:r>
                    </a:p>
                  </a:txBody>
                  <a:tcPr marL="9525" marR="9525" marT="9525"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r" fontAlgn="ctr"/>
                      <a:r>
                        <a:rPr lang="pt-BR" sz="1100" b="0" i="0" u="none" strike="noStrike">
                          <a:solidFill>
                            <a:srgbClr val="000000"/>
                          </a:solidFill>
                          <a:effectLst/>
                          <a:latin typeface="Source Sans Pro Light" panose="020B0403030403020204" pitchFamily="34" charset="0"/>
                        </a:rPr>
                        <a:t>                      0,01 </a:t>
                      </a:r>
                    </a:p>
                  </a:txBody>
                  <a:tcPr marL="9525" marR="9525" marT="9525" marB="0" anchor="ctr">
                    <a:solidFill>
                      <a:schemeClr val="accent2">
                        <a:lumMod val="20000"/>
                        <a:lumOff val="80000"/>
                      </a:schemeClr>
                    </a:solidFill>
                  </a:tcPr>
                </a:tc>
                <a:tc>
                  <a:txBody>
                    <a:bodyPr/>
                    <a:lstStyle/>
                    <a:p>
                      <a:pPr algn="r" fontAlgn="ctr"/>
                      <a:r>
                        <a:rPr lang="pt-BR" sz="1100" b="0" i="0" u="none" strike="noStrike" dirty="0">
                          <a:solidFill>
                            <a:srgbClr val="000000"/>
                          </a:solidFill>
                          <a:effectLst/>
                          <a:latin typeface="Source Sans Pro Light" panose="020B0403030403020204" pitchFamily="34" charset="0"/>
                        </a:rPr>
                        <a:t>                      0,01 </a:t>
                      </a:r>
                    </a:p>
                  </a:txBody>
                  <a:tcPr marL="9525" marR="9525" marT="9525" marB="0" anchor="ctr">
                    <a:solidFill>
                      <a:schemeClr val="accent2">
                        <a:lumMod val="20000"/>
                        <a:lumOff val="80000"/>
                      </a:schemeClr>
                    </a:solidFill>
                  </a:tcPr>
                </a:tc>
                <a:tc>
                  <a:txBody>
                    <a:bodyPr/>
                    <a:lstStyle/>
                    <a:p>
                      <a:pPr algn="r" fontAlgn="ctr"/>
                      <a:r>
                        <a:rPr lang="pt-BR" sz="1100" b="0" i="0" u="none" strike="noStrike" dirty="0">
                          <a:solidFill>
                            <a:srgbClr val="000000"/>
                          </a:solidFill>
                          <a:effectLst/>
                          <a:latin typeface="Source Sans Pro Light" panose="020B0403030403020204" pitchFamily="34" charset="0"/>
                        </a:rPr>
                        <a:t>                      0,02 </a:t>
                      </a:r>
                    </a:p>
                  </a:txBody>
                  <a:tcPr marL="9525" marR="9525" marT="9525" marB="0" anchor="ctr">
                    <a:solidFill>
                      <a:schemeClr val="accent2">
                        <a:lumMod val="20000"/>
                        <a:lumOff val="80000"/>
                      </a:schemeClr>
                    </a:solidFill>
                  </a:tcPr>
                </a:tc>
                <a:tc>
                  <a:txBody>
                    <a:bodyPr/>
                    <a:lstStyle/>
                    <a:p>
                      <a:pPr algn="r" fontAlgn="ctr"/>
                      <a:r>
                        <a:rPr lang="pt-BR" sz="1100" b="0" i="0" u="none" strike="noStrike">
                          <a:solidFill>
                            <a:srgbClr val="000000"/>
                          </a:solidFill>
                          <a:effectLst/>
                          <a:latin typeface="Source Sans Pro Light" panose="020B0403030403020204" pitchFamily="34" charset="0"/>
                        </a:rPr>
                        <a:t>                     0,01 </a:t>
                      </a:r>
                    </a:p>
                  </a:txBody>
                  <a:tcPr marL="9525" marR="9525" marT="9525" marB="0" anchor="ctr">
                    <a:solidFill>
                      <a:schemeClr val="accent2">
                        <a:lumMod val="20000"/>
                        <a:lumOff val="80000"/>
                      </a:schemeClr>
                    </a:solidFill>
                  </a:tcPr>
                </a:tc>
                <a:tc>
                  <a:txBody>
                    <a:bodyPr/>
                    <a:lstStyle/>
                    <a:p>
                      <a:pPr algn="r" fontAlgn="ctr"/>
                      <a:r>
                        <a:rPr lang="pt-BR" sz="1100" b="0" i="0" u="none" strike="noStrike" dirty="0">
                          <a:solidFill>
                            <a:srgbClr val="000000"/>
                          </a:solidFill>
                          <a:effectLst/>
                          <a:latin typeface="Source Sans Pro Light" panose="020B0403030403020204" pitchFamily="34" charset="0"/>
                        </a:rPr>
                        <a:t>                        0,02 </a:t>
                      </a:r>
                    </a:p>
                  </a:txBody>
                  <a:tcPr marL="9525" marR="9525" marT="9525" marB="0" anchor="ct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230675292"/>
                  </a:ext>
                </a:extLst>
              </a:tr>
              <a:tr h="242906">
                <a:tc>
                  <a:txBody>
                    <a:bodyPr/>
                    <a:lstStyle/>
                    <a:p>
                      <a:pPr algn="l" fontAlgn="ctr"/>
                      <a:r>
                        <a:rPr lang="pt-BR" sz="1100" b="0" i="0" u="none" strike="noStrike" dirty="0">
                          <a:solidFill>
                            <a:srgbClr val="000000"/>
                          </a:solidFill>
                          <a:effectLst/>
                          <a:latin typeface="Source Sans Pro Light" panose="020B0403030403020204" pitchFamily="34" charset="0"/>
                        </a:rPr>
                        <a:t>Liquidez Seca (e)</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r" fontAlgn="ctr"/>
                      <a:r>
                        <a:rPr lang="pt-BR" sz="1100" b="0" i="0" u="none" strike="noStrike" dirty="0">
                          <a:solidFill>
                            <a:srgbClr val="000000"/>
                          </a:solidFill>
                          <a:effectLst/>
                          <a:latin typeface="Source Sans Pro Light" panose="020B0403030403020204" pitchFamily="34" charset="0"/>
                        </a:rPr>
                        <a:t>                      0,18 </a:t>
                      </a:r>
                    </a:p>
                  </a:txBody>
                  <a:tcPr marL="9525" marR="9525" marT="9525" marB="0" anchor="ctr">
                    <a:noFill/>
                  </a:tcPr>
                </a:tc>
                <a:tc>
                  <a:txBody>
                    <a:bodyPr/>
                    <a:lstStyle/>
                    <a:p>
                      <a:pPr algn="r" fontAlgn="ctr"/>
                      <a:r>
                        <a:rPr lang="pt-BR" sz="1100" b="0" i="0" u="none" strike="noStrike" dirty="0">
                          <a:solidFill>
                            <a:srgbClr val="000000"/>
                          </a:solidFill>
                          <a:effectLst/>
                          <a:latin typeface="Source Sans Pro Light" panose="020B0403030403020204" pitchFamily="34" charset="0"/>
                        </a:rPr>
                        <a:t>                      0,16 </a:t>
                      </a:r>
                    </a:p>
                  </a:txBody>
                  <a:tcPr marL="9525" marR="9525" marT="9525" marB="0" anchor="ctr">
                    <a:noFill/>
                  </a:tcPr>
                </a:tc>
                <a:tc>
                  <a:txBody>
                    <a:bodyPr/>
                    <a:lstStyle/>
                    <a:p>
                      <a:pPr algn="r" fontAlgn="ctr"/>
                      <a:r>
                        <a:rPr lang="pt-BR" sz="1100" b="0" i="0" u="none" strike="noStrike">
                          <a:solidFill>
                            <a:srgbClr val="000000"/>
                          </a:solidFill>
                          <a:effectLst/>
                          <a:latin typeface="Source Sans Pro Light" panose="020B0403030403020204" pitchFamily="34" charset="0"/>
                        </a:rPr>
                        <a:t>                      0,17 </a:t>
                      </a:r>
                    </a:p>
                  </a:txBody>
                  <a:tcPr marL="9525" marR="9525" marT="9525" marB="0" anchor="ctr">
                    <a:noFill/>
                  </a:tcPr>
                </a:tc>
                <a:tc>
                  <a:txBody>
                    <a:bodyPr/>
                    <a:lstStyle/>
                    <a:p>
                      <a:pPr algn="r" fontAlgn="ctr"/>
                      <a:r>
                        <a:rPr lang="pt-BR" sz="1100" b="0" i="0" u="none" strike="noStrike" dirty="0">
                          <a:solidFill>
                            <a:srgbClr val="000000"/>
                          </a:solidFill>
                          <a:effectLst/>
                          <a:latin typeface="Source Sans Pro Light" panose="020B0403030403020204" pitchFamily="34" charset="0"/>
                        </a:rPr>
                        <a:t>                     0,12 </a:t>
                      </a:r>
                    </a:p>
                  </a:txBody>
                  <a:tcPr marL="9525" marR="9525" marT="9525" marB="0" anchor="ctr">
                    <a:noFill/>
                  </a:tcPr>
                </a:tc>
                <a:tc>
                  <a:txBody>
                    <a:bodyPr/>
                    <a:lstStyle/>
                    <a:p>
                      <a:pPr algn="r" fontAlgn="ctr"/>
                      <a:r>
                        <a:rPr lang="pt-BR" sz="1100" b="0" i="0" u="none" strike="noStrike">
                          <a:solidFill>
                            <a:srgbClr val="000000"/>
                          </a:solidFill>
                          <a:effectLst/>
                          <a:latin typeface="Source Sans Pro Light" panose="020B0403030403020204" pitchFamily="34" charset="0"/>
                        </a:rPr>
                        <a:t>                        0,13 </a:t>
                      </a: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462283536"/>
                  </a:ext>
                </a:extLst>
              </a:tr>
              <a:tr h="286505">
                <a:tc>
                  <a:txBody>
                    <a:bodyPr/>
                    <a:lstStyle/>
                    <a:p>
                      <a:pPr algn="l" fontAlgn="ctr"/>
                      <a:r>
                        <a:rPr lang="pt-BR" sz="1100" b="0" i="0" u="none" strike="noStrike" dirty="0">
                          <a:solidFill>
                            <a:srgbClr val="000000"/>
                          </a:solidFill>
                          <a:effectLst/>
                          <a:latin typeface="Source Sans Pro Light" panose="020B0403030403020204" pitchFamily="34" charset="0"/>
                        </a:rPr>
                        <a:t>Liquidez Geral (f)</a:t>
                      </a:r>
                    </a:p>
                  </a:txBody>
                  <a:tcPr marL="9525" marR="9525" marT="9525" marB="0" anchor="ctr">
                    <a:lnL w="12700" cap="flat" cmpd="sng" algn="ctr">
                      <a:solidFill>
                        <a:schemeClr val="tx1"/>
                      </a:solidFill>
                      <a:prstDash val="solid"/>
                      <a:round/>
                      <a:headEnd type="none" w="med" len="med"/>
                      <a:tailEnd type="none" w="med" len="med"/>
                    </a:lnL>
                    <a:solidFill>
                      <a:schemeClr val="accent2">
                        <a:lumMod val="20000"/>
                        <a:lumOff val="80000"/>
                      </a:schemeClr>
                    </a:solidFill>
                  </a:tcPr>
                </a:tc>
                <a:tc>
                  <a:txBody>
                    <a:bodyPr/>
                    <a:lstStyle/>
                    <a:p>
                      <a:pPr algn="r" fontAlgn="ctr"/>
                      <a:r>
                        <a:rPr lang="pt-BR" sz="1100" b="0" i="0" u="none" strike="noStrike" dirty="0">
                          <a:solidFill>
                            <a:srgbClr val="000000"/>
                          </a:solidFill>
                          <a:effectLst/>
                          <a:latin typeface="Source Sans Pro Light" panose="020B0403030403020204" pitchFamily="34" charset="0"/>
                        </a:rPr>
                        <a:t>                      0,50 </a:t>
                      </a:r>
                    </a:p>
                  </a:txBody>
                  <a:tcPr marL="9525" marR="9525" marT="9525" marB="0" anchor="ctr">
                    <a:solidFill>
                      <a:schemeClr val="accent2">
                        <a:lumMod val="20000"/>
                        <a:lumOff val="80000"/>
                      </a:schemeClr>
                    </a:solidFill>
                  </a:tcPr>
                </a:tc>
                <a:tc>
                  <a:txBody>
                    <a:bodyPr/>
                    <a:lstStyle/>
                    <a:p>
                      <a:pPr algn="r" fontAlgn="ctr"/>
                      <a:r>
                        <a:rPr lang="pt-BR" sz="1100" b="0" i="0" u="none" strike="noStrike" dirty="0">
                          <a:solidFill>
                            <a:srgbClr val="000000"/>
                          </a:solidFill>
                          <a:effectLst/>
                          <a:latin typeface="Source Sans Pro Light" panose="020B0403030403020204" pitchFamily="34" charset="0"/>
                        </a:rPr>
                        <a:t>                      0,52 </a:t>
                      </a:r>
                    </a:p>
                  </a:txBody>
                  <a:tcPr marL="9525" marR="9525" marT="9525" marB="0" anchor="ctr">
                    <a:solidFill>
                      <a:schemeClr val="accent2">
                        <a:lumMod val="20000"/>
                        <a:lumOff val="80000"/>
                      </a:schemeClr>
                    </a:solidFill>
                  </a:tcPr>
                </a:tc>
                <a:tc>
                  <a:txBody>
                    <a:bodyPr/>
                    <a:lstStyle/>
                    <a:p>
                      <a:pPr algn="r" fontAlgn="ctr"/>
                      <a:r>
                        <a:rPr lang="pt-BR" sz="1100" b="0" i="0" u="none" strike="noStrike">
                          <a:solidFill>
                            <a:srgbClr val="000000"/>
                          </a:solidFill>
                          <a:effectLst/>
                          <a:latin typeface="Source Sans Pro Light" panose="020B0403030403020204" pitchFamily="34" charset="0"/>
                        </a:rPr>
                        <a:t>                      0,51 </a:t>
                      </a:r>
                    </a:p>
                  </a:txBody>
                  <a:tcPr marL="9525" marR="9525" marT="9525" marB="0" anchor="ctr">
                    <a:solidFill>
                      <a:schemeClr val="accent2">
                        <a:lumMod val="20000"/>
                        <a:lumOff val="80000"/>
                      </a:schemeClr>
                    </a:solidFill>
                  </a:tcPr>
                </a:tc>
                <a:tc>
                  <a:txBody>
                    <a:bodyPr/>
                    <a:lstStyle/>
                    <a:p>
                      <a:pPr algn="r" fontAlgn="ctr"/>
                      <a:r>
                        <a:rPr lang="pt-BR" sz="1100" b="0" i="0" u="none" strike="noStrike" dirty="0">
                          <a:solidFill>
                            <a:srgbClr val="000000"/>
                          </a:solidFill>
                          <a:effectLst/>
                          <a:latin typeface="Source Sans Pro Light" panose="020B0403030403020204" pitchFamily="34" charset="0"/>
                        </a:rPr>
                        <a:t>                     0,51 </a:t>
                      </a:r>
                    </a:p>
                  </a:txBody>
                  <a:tcPr marL="9525" marR="9525" marT="9525" marB="0" anchor="ctr">
                    <a:solidFill>
                      <a:schemeClr val="accent2">
                        <a:lumMod val="20000"/>
                        <a:lumOff val="80000"/>
                      </a:schemeClr>
                    </a:solidFill>
                  </a:tcPr>
                </a:tc>
                <a:tc>
                  <a:txBody>
                    <a:bodyPr/>
                    <a:lstStyle/>
                    <a:p>
                      <a:pPr algn="r" fontAlgn="ctr"/>
                      <a:r>
                        <a:rPr lang="pt-BR" sz="1100" b="0" i="0" u="none" strike="noStrike" dirty="0">
                          <a:solidFill>
                            <a:srgbClr val="000000"/>
                          </a:solidFill>
                          <a:effectLst/>
                          <a:latin typeface="Source Sans Pro Light" panose="020B0403030403020204" pitchFamily="34" charset="0"/>
                        </a:rPr>
                        <a:t>                        0,54 </a:t>
                      </a:r>
                    </a:p>
                  </a:txBody>
                  <a:tcPr marL="9525" marR="9525" marT="9525" marB="0" anchor="ctr">
                    <a:lnR w="12700" cap="flat" cmpd="sng" algn="ctr">
                      <a:solidFill>
                        <a:schemeClr val="tx1"/>
                      </a:solidFill>
                      <a:prstDash val="solid"/>
                      <a:round/>
                      <a:headEnd type="none" w="med" len="med"/>
                      <a:tailEnd type="none" w="med" len="med"/>
                    </a:lnR>
                    <a:solidFill>
                      <a:schemeClr val="accent2">
                        <a:lumMod val="20000"/>
                        <a:lumOff val="80000"/>
                      </a:schemeClr>
                    </a:solidFill>
                  </a:tcPr>
                </a:tc>
                <a:extLst>
                  <a:ext uri="{0D108BD9-81ED-4DB2-BD59-A6C34878D82A}">
                    <a16:rowId xmlns:a16="http://schemas.microsoft.com/office/drawing/2014/main" val="463104501"/>
                  </a:ext>
                </a:extLst>
              </a:tr>
              <a:tr h="233020">
                <a:tc>
                  <a:txBody>
                    <a:bodyPr/>
                    <a:lstStyle/>
                    <a:p>
                      <a:pPr algn="l" fontAlgn="ctr"/>
                      <a:r>
                        <a:rPr lang="pt-BR" sz="1100" b="0" i="0" u="none" strike="noStrike" dirty="0">
                          <a:solidFill>
                            <a:srgbClr val="000000"/>
                          </a:solidFill>
                          <a:effectLst/>
                          <a:latin typeface="Source Sans Pro Light" panose="020B0403030403020204" pitchFamily="34" charset="0"/>
                        </a:rPr>
                        <a:t>Grau de endividamento (g)</a:t>
                      </a:r>
                    </a:p>
                  </a:txBody>
                  <a:tcPr marL="9525" marR="9525" marT="9525" marB="0" anchor="ctr">
                    <a:lnL w="12700" cap="flat" cmpd="sng" algn="ctr">
                      <a:solidFill>
                        <a:schemeClr val="tx1"/>
                      </a:solidFill>
                      <a:prstDash val="solid"/>
                      <a:round/>
                      <a:headEnd type="none" w="med" len="med"/>
                      <a:tailEnd type="none" w="med" len="med"/>
                    </a:lnL>
                    <a:noFill/>
                  </a:tcPr>
                </a:tc>
                <a:tc>
                  <a:txBody>
                    <a:bodyPr/>
                    <a:lstStyle/>
                    <a:p>
                      <a:pPr algn="r" fontAlgn="ctr"/>
                      <a:r>
                        <a:rPr lang="pt-BR" sz="1100" b="0" i="0" u="none" strike="noStrike" dirty="0">
                          <a:solidFill>
                            <a:srgbClr val="000000"/>
                          </a:solidFill>
                          <a:effectLst/>
                          <a:latin typeface="Source Sans Pro Light" panose="020B0403030403020204" pitchFamily="34" charset="0"/>
                        </a:rPr>
                        <a:t>                      1,92 </a:t>
                      </a:r>
                    </a:p>
                  </a:txBody>
                  <a:tcPr marL="9525" marR="9525" marT="9525" marB="0" anchor="ctr">
                    <a:noFill/>
                  </a:tcPr>
                </a:tc>
                <a:tc>
                  <a:txBody>
                    <a:bodyPr/>
                    <a:lstStyle/>
                    <a:p>
                      <a:pPr algn="r" fontAlgn="ctr"/>
                      <a:r>
                        <a:rPr lang="pt-BR" sz="1100" b="0" i="0" u="none" strike="noStrike" dirty="0">
                          <a:solidFill>
                            <a:srgbClr val="000000"/>
                          </a:solidFill>
                          <a:effectLst/>
                          <a:latin typeface="Source Sans Pro Light" panose="020B0403030403020204" pitchFamily="34" charset="0"/>
                        </a:rPr>
                        <a:t>                      1,86 </a:t>
                      </a:r>
                    </a:p>
                  </a:txBody>
                  <a:tcPr marL="9525" marR="9525" marT="9525" marB="0" anchor="ctr">
                    <a:noFill/>
                  </a:tcPr>
                </a:tc>
                <a:tc>
                  <a:txBody>
                    <a:bodyPr/>
                    <a:lstStyle/>
                    <a:p>
                      <a:pPr algn="r" fontAlgn="ctr"/>
                      <a:r>
                        <a:rPr lang="pt-BR" sz="1100" b="0" i="0" u="none" strike="noStrike" dirty="0">
                          <a:solidFill>
                            <a:srgbClr val="000000"/>
                          </a:solidFill>
                          <a:effectLst/>
                          <a:latin typeface="Source Sans Pro Light" panose="020B0403030403020204" pitchFamily="34" charset="0"/>
                        </a:rPr>
                        <a:t>                      1,87 </a:t>
                      </a:r>
                    </a:p>
                  </a:txBody>
                  <a:tcPr marL="9525" marR="9525" marT="9525" marB="0" anchor="ctr">
                    <a:noFill/>
                  </a:tcPr>
                </a:tc>
                <a:tc>
                  <a:txBody>
                    <a:bodyPr/>
                    <a:lstStyle/>
                    <a:p>
                      <a:pPr algn="r" fontAlgn="ctr"/>
                      <a:r>
                        <a:rPr lang="pt-BR" sz="1100" b="0" i="0" u="none" strike="noStrike">
                          <a:solidFill>
                            <a:srgbClr val="000000"/>
                          </a:solidFill>
                          <a:effectLst/>
                          <a:latin typeface="Source Sans Pro Light" panose="020B0403030403020204" pitchFamily="34" charset="0"/>
                        </a:rPr>
                        <a:t>                     1,88 </a:t>
                      </a:r>
                    </a:p>
                  </a:txBody>
                  <a:tcPr marL="9525" marR="9525" marT="9525" marB="0" anchor="ctr">
                    <a:noFill/>
                  </a:tcPr>
                </a:tc>
                <a:tc>
                  <a:txBody>
                    <a:bodyPr/>
                    <a:lstStyle/>
                    <a:p>
                      <a:pPr algn="r" fontAlgn="ctr"/>
                      <a:r>
                        <a:rPr lang="pt-BR" sz="1100" b="0" i="0" u="none" strike="noStrike" dirty="0">
                          <a:solidFill>
                            <a:srgbClr val="000000"/>
                          </a:solidFill>
                          <a:effectLst/>
                          <a:latin typeface="Source Sans Pro Light" panose="020B0403030403020204" pitchFamily="34" charset="0"/>
                        </a:rPr>
                        <a:t>                        1,78 </a:t>
                      </a:r>
                    </a:p>
                  </a:txBody>
                  <a:tcPr marL="9525" marR="9525" marT="9525" marB="0" anchor="ctr">
                    <a:lnR w="12700" cap="flat" cmpd="sng" algn="ctr">
                      <a:solidFill>
                        <a:schemeClr val="tx1"/>
                      </a:solidFill>
                      <a:prstDash val="solid"/>
                      <a:round/>
                      <a:headEnd type="none" w="med" len="med"/>
                      <a:tailEnd type="none" w="med" len="med"/>
                    </a:lnR>
                    <a:noFill/>
                  </a:tcPr>
                </a:tc>
                <a:extLst>
                  <a:ext uri="{0D108BD9-81ED-4DB2-BD59-A6C34878D82A}">
                    <a16:rowId xmlns:a16="http://schemas.microsoft.com/office/drawing/2014/main" val="1611464677"/>
                  </a:ext>
                </a:extLst>
              </a:tr>
              <a:tr h="246752">
                <a:tc>
                  <a:txBody>
                    <a:bodyPr/>
                    <a:lstStyle/>
                    <a:p>
                      <a:pPr algn="l" fontAlgn="ctr"/>
                      <a:r>
                        <a:rPr lang="pt-BR" sz="1100" b="0" i="0" u="none" strike="noStrike" dirty="0">
                          <a:solidFill>
                            <a:srgbClr val="000000"/>
                          </a:solidFill>
                          <a:effectLst/>
                          <a:latin typeface="Source Sans Pro Light" panose="020B0403030403020204" pitchFamily="34" charset="0"/>
                        </a:rPr>
                        <a:t>Rentabilidade sobre o PL (h)</a:t>
                      </a:r>
                    </a:p>
                  </a:txBody>
                  <a:tcPr marL="9525" marR="9525" marT="9525"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pt-BR" sz="1100" b="0" i="0" u="none" strike="noStrike" dirty="0">
                          <a:solidFill>
                            <a:srgbClr val="000000"/>
                          </a:solidFill>
                          <a:effectLst/>
                          <a:latin typeface="Source Sans Pro Light" panose="020B0403030403020204" pitchFamily="34" charset="0"/>
                        </a:rPr>
                        <a:t>                      0,04 </a:t>
                      </a: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pt-BR" sz="1100" b="0" i="0" u="none" strike="noStrike" dirty="0">
                          <a:solidFill>
                            <a:srgbClr val="000000"/>
                          </a:solidFill>
                          <a:effectLst/>
                          <a:latin typeface="Source Sans Pro Light" panose="020B0403030403020204" pitchFamily="34" charset="0"/>
                        </a:rPr>
                        <a:t>                      0,01 </a:t>
                      </a: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pt-BR" sz="1100" b="0" i="0" u="none" strike="noStrike" dirty="0">
                          <a:solidFill>
                            <a:srgbClr val="000000"/>
                          </a:solidFill>
                          <a:effectLst/>
                          <a:latin typeface="Source Sans Pro Light" panose="020B0403030403020204" pitchFamily="34" charset="0"/>
                        </a:rPr>
                        <a:t>- 0,05 </a:t>
                      </a: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pt-BR" sz="1100" b="0" i="0" u="none" strike="noStrike" dirty="0">
                          <a:solidFill>
                            <a:srgbClr val="000000"/>
                          </a:solidFill>
                          <a:effectLst/>
                          <a:latin typeface="Source Sans Pro Light" panose="020B0403030403020204" pitchFamily="34" charset="0"/>
                        </a:rPr>
                        <a:t>                     0,03 </a:t>
                      </a:r>
                    </a:p>
                  </a:txBody>
                  <a:tcPr marL="9525" marR="9525" marT="9525" marB="0" anchor="ctr">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fontAlgn="ctr"/>
                      <a:r>
                        <a:rPr lang="pt-BR" sz="1100" b="0" i="0" u="none" strike="noStrike" dirty="0">
                          <a:solidFill>
                            <a:srgbClr val="000000"/>
                          </a:solidFill>
                          <a:effectLst/>
                          <a:latin typeface="Source Sans Pro Light" panose="020B0403030403020204" pitchFamily="34" charset="0"/>
                        </a:rPr>
                        <a:t>                        0,01 </a:t>
                      </a:r>
                    </a:p>
                  </a:txBody>
                  <a:tcPr marL="9525" marR="9525" marT="9525"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690023672"/>
                  </a:ext>
                </a:extLst>
              </a:tr>
            </a:tbl>
          </a:graphicData>
        </a:graphic>
      </p:graphicFrame>
      <p:graphicFrame>
        <p:nvGraphicFramePr>
          <p:cNvPr id="2" name="Tabela 1">
            <a:extLst>
              <a:ext uri="{FF2B5EF4-FFF2-40B4-BE49-F238E27FC236}">
                <a16:creationId xmlns:a16="http://schemas.microsoft.com/office/drawing/2014/main" id="{556EE91C-9B00-4F4F-8227-6C5D7557DBC8}"/>
              </a:ext>
            </a:extLst>
          </p:cNvPr>
          <p:cNvGraphicFramePr>
            <a:graphicFrameLocks noGrp="1"/>
          </p:cNvGraphicFramePr>
          <p:nvPr>
            <p:extLst>
              <p:ext uri="{D42A27DB-BD31-4B8C-83A1-F6EECF244321}">
                <p14:modId xmlns:p14="http://schemas.microsoft.com/office/powerpoint/2010/main" val="3493386792"/>
              </p:ext>
            </p:extLst>
          </p:nvPr>
        </p:nvGraphicFramePr>
        <p:xfrm>
          <a:off x="936741" y="4679965"/>
          <a:ext cx="5902324" cy="1714500"/>
        </p:xfrm>
        <a:graphic>
          <a:graphicData uri="http://schemas.openxmlformats.org/drawingml/2006/table">
            <a:tbl>
              <a:tblPr/>
              <a:tblGrid>
                <a:gridCol w="5902324">
                  <a:extLst>
                    <a:ext uri="{9D8B030D-6E8A-4147-A177-3AD203B41FA5}">
                      <a16:colId xmlns:a16="http://schemas.microsoft.com/office/drawing/2014/main" val="3865426046"/>
                    </a:ext>
                  </a:extLst>
                </a:gridCol>
              </a:tblGrid>
              <a:tr h="190500">
                <a:tc>
                  <a:txBody>
                    <a:bodyPr/>
                    <a:lstStyle/>
                    <a:p>
                      <a:pPr algn="l" rtl="0" fontAlgn="ctr"/>
                      <a:r>
                        <a:rPr lang="pt-BR" sz="1100" b="1" i="1" u="none" strike="noStrike">
                          <a:solidFill>
                            <a:srgbClr val="033C75"/>
                          </a:solidFill>
                          <a:effectLst/>
                          <a:latin typeface="Source Sans Pro Light" panose="020B0403030403020204" pitchFamily="34" charset="0"/>
                        </a:rPr>
                        <a:t>Referências</a:t>
                      </a:r>
                    </a:p>
                  </a:txBody>
                  <a:tcPr marL="9525" marR="9525" marT="9525" marB="0" anchor="ctr">
                    <a:lnL>
                      <a:noFill/>
                    </a:lnL>
                    <a:lnR>
                      <a:noFill/>
                    </a:lnR>
                    <a:lnT>
                      <a:noFill/>
                    </a:lnT>
                    <a:lnB>
                      <a:noFill/>
                    </a:lnB>
                  </a:tcPr>
                </a:tc>
                <a:extLst>
                  <a:ext uri="{0D108BD9-81ED-4DB2-BD59-A6C34878D82A}">
                    <a16:rowId xmlns:a16="http://schemas.microsoft.com/office/drawing/2014/main" val="714253362"/>
                  </a:ext>
                </a:extLst>
              </a:tr>
              <a:tr h="190500">
                <a:tc>
                  <a:txBody>
                    <a:bodyPr/>
                    <a:lstStyle/>
                    <a:p>
                      <a:pPr algn="l" rtl="0" fontAlgn="ctr"/>
                      <a:r>
                        <a:rPr lang="pt-BR" sz="1100" b="0" i="1" u="none" strike="noStrike" dirty="0">
                          <a:solidFill>
                            <a:srgbClr val="000000"/>
                          </a:solidFill>
                          <a:effectLst/>
                          <a:latin typeface="Source Sans Pro Light" panose="020B0403030403020204" pitchFamily="34" charset="0"/>
                        </a:rPr>
                        <a:t>(a)  Ativo Circulante - Passivo Circulante</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098465518"/>
                  </a:ext>
                </a:extLst>
              </a:tr>
              <a:tr h="190500">
                <a:tc>
                  <a:txBody>
                    <a:bodyPr/>
                    <a:lstStyle/>
                    <a:p>
                      <a:pPr algn="l" rtl="0" fontAlgn="ctr"/>
                      <a:r>
                        <a:rPr lang="pt-BR" sz="1100" b="0" i="1" u="none" strike="noStrike">
                          <a:solidFill>
                            <a:srgbClr val="000000"/>
                          </a:solidFill>
                          <a:effectLst/>
                          <a:latin typeface="Source Sans Pro Light" panose="020B0403030403020204" pitchFamily="34" charset="0"/>
                        </a:rPr>
                        <a:t>(b) Contas a receber + estoques - fornecedores</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039258964"/>
                  </a:ext>
                </a:extLst>
              </a:tr>
              <a:tr h="190500">
                <a:tc>
                  <a:txBody>
                    <a:bodyPr/>
                    <a:lstStyle/>
                    <a:p>
                      <a:pPr algn="l" rtl="0" fontAlgn="ctr"/>
                      <a:r>
                        <a:rPr lang="pt-BR" sz="1100" b="0" i="1" u="none" strike="noStrike">
                          <a:solidFill>
                            <a:srgbClr val="000000"/>
                          </a:solidFill>
                          <a:effectLst/>
                          <a:latin typeface="Source Sans Pro Light" panose="020B0403030403020204" pitchFamily="34" charset="0"/>
                        </a:rPr>
                        <a:t>(c) Ativo Circulante / Passivo Circulante</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792542764"/>
                  </a:ext>
                </a:extLst>
              </a:tr>
              <a:tr h="190500">
                <a:tc>
                  <a:txBody>
                    <a:bodyPr/>
                    <a:lstStyle/>
                    <a:p>
                      <a:pPr algn="l" rtl="0" fontAlgn="ctr"/>
                      <a:r>
                        <a:rPr lang="pt-BR" sz="1100" b="0" i="1" u="none" strike="noStrike">
                          <a:solidFill>
                            <a:srgbClr val="000000"/>
                          </a:solidFill>
                          <a:effectLst/>
                          <a:latin typeface="Source Sans Pro Light" panose="020B0403030403020204" pitchFamily="34" charset="0"/>
                        </a:rPr>
                        <a:t>(d) Disponibilidades / Passivo Circulante</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3403602519"/>
                  </a:ext>
                </a:extLst>
              </a:tr>
              <a:tr h="190500">
                <a:tc>
                  <a:txBody>
                    <a:bodyPr/>
                    <a:lstStyle/>
                    <a:p>
                      <a:pPr algn="l" rtl="0" fontAlgn="ctr"/>
                      <a:r>
                        <a:rPr lang="pt-BR" sz="1100" b="0" i="1" u="none" strike="noStrike" dirty="0">
                          <a:solidFill>
                            <a:srgbClr val="000000"/>
                          </a:solidFill>
                          <a:effectLst/>
                          <a:latin typeface="Source Sans Pro Light" panose="020B0403030403020204" pitchFamily="34" charset="0"/>
                        </a:rPr>
                        <a:t>(e) (Ativo Circulante – Estoques) / Passivo Circulante</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2089577861"/>
                  </a:ext>
                </a:extLst>
              </a:tr>
              <a:tr h="190500">
                <a:tc>
                  <a:txBody>
                    <a:bodyPr/>
                    <a:lstStyle/>
                    <a:p>
                      <a:pPr algn="l" rtl="0" fontAlgn="ctr"/>
                      <a:r>
                        <a:rPr lang="pt-BR" sz="1100" b="0" i="1" u="none" strike="noStrike" dirty="0">
                          <a:solidFill>
                            <a:srgbClr val="000000"/>
                          </a:solidFill>
                          <a:effectLst/>
                          <a:latin typeface="Source Sans Pro Light" panose="020B0403030403020204" pitchFamily="34" charset="0"/>
                        </a:rPr>
                        <a:t>(f) (Ativo Circulante + Ativo Não Circulante) / (Passivo Circulante + Passivo Exigível a Longo Prazo)</a:t>
                      </a:r>
                    </a:p>
                  </a:txBody>
                  <a:tcPr marL="9525" marR="9525" marT="9525" marB="0" anchor="ctr">
                    <a:lnL>
                      <a:noFill/>
                    </a:lnL>
                    <a:lnR>
                      <a:noFill/>
                    </a:lnR>
                    <a:lnT>
                      <a:noFill/>
                    </a:lnT>
                    <a:lnB>
                      <a:noFill/>
                    </a:lnB>
                    <a:solidFill>
                      <a:srgbClr val="FFFFFF"/>
                    </a:solidFill>
                  </a:tcPr>
                </a:tc>
                <a:extLst>
                  <a:ext uri="{0D108BD9-81ED-4DB2-BD59-A6C34878D82A}">
                    <a16:rowId xmlns:a16="http://schemas.microsoft.com/office/drawing/2014/main" val="1473435153"/>
                  </a:ext>
                </a:extLst>
              </a:tr>
              <a:tr h="190500">
                <a:tc>
                  <a:txBody>
                    <a:bodyPr/>
                    <a:lstStyle/>
                    <a:p>
                      <a:pPr algn="l" rtl="0" fontAlgn="ctr"/>
                      <a:r>
                        <a:rPr lang="pt-BR" sz="1100" b="0" i="1" u="none" strike="noStrike">
                          <a:solidFill>
                            <a:srgbClr val="000000"/>
                          </a:solidFill>
                          <a:effectLst/>
                          <a:latin typeface="Source Sans Pro Light" panose="020B0403030403020204" pitchFamily="34" charset="0"/>
                        </a:rPr>
                        <a:t>(g) Total de Passivos/Total de Ativos</a:t>
                      </a:r>
                    </a:p>
                  </a:txBody>
                  <a:tcPr marL="9525" marR="9525" marT="9525" marB="0" anchor="ctr">
                    <a:lnL>
                      <a:noFill/>
                    </a:lnL>
                    <a:lnR>
                      <a:noFill/>
                    </a:lnR>
                    <a:lnT>
                      <a:noFill/>
                    </a:lnT>
                    <a:lnB>
                      <a:noFill/>
                    </a:lnB>
                  </a:tcPr>
                </a:tc>
                <a:extLst>
                  <a:ext uri="{0D108BD9-81ED-4DB2-BD59-A6C34878D82A}">
                    <a16:rowId xmlns:a16="http://schemas.microsoft.com/office/drawing/2014/main" val="1592266046"/>
                  </a:ext>
                </a:extLst>
              </a:tr>
              <a:tr h="190500">
                <a:tc>
                  <a:txBody>
                    <a:bodyPr/>
                    <a:lstStyle/>
                    <a:p>
                      <a:pPr algn="l" rtl="0" fontAlgn="ctr"/>
                      <a:r>
                        <a:rPr lang="pt-BR" sz="1100" b="0" i="1" u="none" strike="noStrike" dirty="0">
                          <a:solidFill>
                            <a:srgbClr val="000000"/>
                          </a:solidFill>
                          <a:effectLst/>
                          <a:latin typeface="Source Sans Pro Light" panose="020B0403030403020204" pitchFamily="34" charset="0"/>
                        </a:rPr>
                        <a:t>(h) Dívida Total/Patrimônio Líquido</a:t>
                      </a:r>
                    </a:p>
                  </a:txBody>
                  <a:tcPr marL="9525" marR="9525" marT="9525" marB="0" anchor="ctr">
                    <a:lnL>
                      <a:noFill/>
                    </a:lnL>
                    <a:lnR>
                      <a:noFill/>
                    </a:lnR>
                    <a:lnT>
                      <a:noFill/>
                    </a:lnT>
                    <a:lnB>
                      <a:noFill/>
                    </a:lnB>
                  </a:tcPr>
                </a:tc>
                <a:extLst>
                  <a:ext uri="{0D108BD9-81ED-4DB2-BD59-A6C34878D82A}">
                    <a16:rowId xmlns:a16="http://schemas.microsoft.com/office/drawing/2014/main" val="293361710"/>
                  </a:ext>
                </a:extLst>
              </a:tr>
            </a:tbl>
          </a:graphicData>
        </a:graphic>
      </p:graphicFrame>
    </p:spTree>
    <p:extLst>
      <p:ext uri="{BB962C8B-B14F-4D97-AF65-F5344CB8AC3E}">
        <p14:creationId xmlns:p14="http://schemas.microsoft.com/office/powerpoint/2010/main" val="203315682"/>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00310A6-1BCF-4F61-ADE1-1D5D76A17BEE}"/>
              </a:ext>
            </a:extLst>
          </p:cNvPr>
          <p:cNvSpPr/>
          <p:nvPr/>
        </p:nvSpPr>
        <p:spPr>
          <a:xfrm>
            <a:off x="1111974" y="1239131"/>
            <a:ext cx="7682051" cy="319575"/>
          </a:xfrm>
          <a:prstGeom prst="rect">
            <a:avLst/>
          </a:prstGeom>
        </p:spPr>
        <p:txBody>
          <a:bodyPr wrap="square" numCol="1" spcCol="180000" anchor="t">
            <a:spAutoFit/>
          </a:bodyPr>
          <a:lstStyle/>
          <a:p>
            <a:pPr algn="just"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O gráfico abaixo apresenta a evolução dos</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Índices de liquidez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(em milhares de reais) apresentados pela Recuperanda</a:t>
            </a:r>
            <a:r>
              <a:rPr lang="pt-BR" sz="110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t>
            </a: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6F7D7D4B-576F-477D-9D0D-03378D714921}"/>
              </a:ext>
            </a:extLst>
          </p:cNvPr>
          <p:cNvSpPr/>
          <p:nvPr/>
        </p:nvSpPr>
        <p:spPr>
          <a:xfrm>
            <a:off x="514319" y="1633536"/>
            <a:ext cx="4893876" cy="4636141"/>
          </a:xfrm>
          <a:prstGeom prst="rect">
            <a:avLst/>
          </a:prstGeom>
        </p:spPr>
        <p:txBody>
          <a:bodyPr wrap="square" numCol="1" spcCol="180000" anchor="t">
            <a:spAutoFit/>
          </a:bodyPr>
          <a:lstStyle/>
          <a:p>
            <a:pPr algn="just" defTabSz="237668">
              <a:lnSpc>
                <a:spcPct val="150000"/>
              </a:lnSpc>
            </a:pP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Os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Índices de liquidez</a:t>
            </a:r>
            <a:r>
              <a:rPr lang="pt-BR" sz="110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avaliam a capacidade financeira da empresa, ou seja, a sua capacidade de pagamento, sendo de grande importância para a gestão de caixa da entidade. Tais índices têm o cálculo baseado nos números do balanço patrimonial da entidade. Para a interpretação desses índices, deve-se levar em conta que:</a:t>
            </a:r>
          </a:p>
          <a:p>
            <a:pPr algn="just" defTabSz="237668">
              <a:lnSpc>
                <a:spcPct val="150000"/>
              </a:lnSpc>
            </a:pP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marL="171450" indent="-171450" algn="just" defTabSz="237668">
              <a:lnSpc>
                <a:spcPct val="150000"/>
              </a:lnSpc>
              <a:buFont typeface="Wingdings" panose="05000000000000000000" pitchFamily="2" charset="2"/>
              <a:buChar char="Ø"/>
            </a:pP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Maior que 1 </a:t>
            </a:r>
            <a:r>
              <a:rPr lang="pt-BR" sz="1100" i="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folga no disponível para uma possível liquidação das obrigações.</a:t>
            </a:r>
          </a:p>
          <a:p>
            <a:pPr marL="171450" indent="-171450" algn="just" defTabSz="237668">
              <a:lnSpc>
                <a:spcPct val="150000"/>
              </a:lnSpc>
              <a:buFont typeface="Wingdings" panose="05000000000000000000" pitchFamily="2" charset="2"/>
              <a:buChar char="Ø"/>
            </a:pP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Se igual a 1 </a:t>
            </a:r>
            <a:r>
              <a:rPr lang="pt-BR" sz="1100" i="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os valores dos direitos e obrigações a curto prazo são equivalentes</a:t>
            </a:r>
          </a:p>
          <a:p>
            <a:pPr marL="171450" indent="-171450" algn="just" defTabSz="237668">
              <a:lnSpc>
                <a:spcPct val="150000"/>
              </a:lnSpc>
              <a:buFont typeface="Wingdings" panose="05000000000000000000" pitchFamily="2" charset="2"/>
              <a:buChar char="Ø"/>
            </a:pP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Se menor que 1 - </a:t>
            </a:r>
            <a:r>
              <a:rPr lang="pt-BR" sz="1100" i="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não há disponibilidade suficientes para quitar as obrigações a curto prazo</a:t>
            </a: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endParaRPr lang="pt-BR" sz="110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237668">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No período compreendido entre dezembro/2021 e fevereiro/2022, o índice de Liquidez Corrente apresentou resultado positivo. Tal fato justifica-se pela redução da quantia do Passivo Circulante, provocada, essencialmente, pela queda dos saldos das rubricas de Obrigações Trabalhistas e Obrigações Tributárias. Os demais índices apresentaram valores inferiores a “1”, evidenciando que os ativos </a:t>
            </a:r>
            <a:r>
              <a:rPr lang="pt-BR" sz="1100" b="1" u="sng"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não</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 seriam suficientes para fazer frente aos desembolsos decorrentes de suas atividades operacionais e às suas dívidas constituídas. </a:t>
            </a:r>
            <a:endPar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11" name="Text Placeholder 1">
            <a:extLst>
              <a:ext uri="{FF2B5EF4-FFF2-40B4-BE49-F238E27FC236}">
                <a16:creationId xmlns:a16="http://schemas.microsoft.com/office/drawing/2014/main" id="{1A8B5DD3-D0CF-4B44-8600-C4A5B6555D9A}"/>
              </a:ext>
            </a:extLst>
          </p:cNvPr>
          <p:cNvSpPr>
            <a:spLocks noGrp="1"/>
          </p:cNvSpPr>
          <p:nvPr>
            <p:ph type="body" sz="quarter" idx="11"/>
          </p:nvPr>
        </p:nvSpPr>
        <p:spPr>
          <a:xfrm>
            <a:off x="822374" y="677946"/>
            <a:ext cx="7483153" cy="486355"/>
          </a:xfrm>
        </p:spPr>
        <p:txBody>
          <a:bodyPr/>
          <a:lstStyle/>
          <a:p>
            <a:r>
              <a:rPr lang="en-US" sz="2400" b="1" dirty="0">
                <a:latin typeface="Source Sans Pro" panose="020B0503030403020204" pitchFamily="34" charset="0"/>
                <a:ea typeface="Source Sans Pro" panose="020B0503030403020204" pitchFamily="34" charset="0"/>
              </a:rPr>
              <a:t>4.3 Análise Financeira – </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Indicadores Financeiros</a:t>
            </a:r>
            <a:endParaRPr lang="en-US" sz="2400" b="1" dirty="0">
              <a:latin typeface="Source Sans Pro" panose="020B0503030403020204" pitchFamily="34" charset="0"/>
              <a:ea typeface="Source Sans Pro" panose="020B0503030403020204" pitchFamily="34" charset="0"/>
            </a:endParaRPr>
          </a:p>
        </p:txBody>
      </p:sp>
      <p:graphicFrame>
        <p:nvGraphicFramePr>
          <p:cNvPr id="7" name="Gráfico 6">
            <a:extLst>
              <a:ext uri="{FF2B5EF4-FFF2-40B4-BE49-F238E27FC236}">
                <a16:creationId xmlns:a16="http://schemas.microsoft.com/office/drawing/2014/main" id="{64FDA34E-1A22-4773-AA21-3592C587B6B4}"/>
              </a:ext>
            </a:extLst>
          </p:cNvPr>
          <p:cNvGraphicFramePr>
            <a:graphicFrameLocks/>
          </p:cNvGraphicFramePr>
          <p:nvPr>
            <p:extLst>
              <p:ext uri="{D42A27DB-BD31-4B8C-83A1-F6EECF244321}">
                <p14:modId xmlns:p14="http://schemas.microsoft.com/office/powerpoint/2010/main" val="1443221412"/>
              </p:ext>
            </p:extLst>
          </p:nvPr>
        </p:nvGraphicFramePr>
        <p:xfrm>
          <a:off x="5498432" y="1768642"/>
          <a:ext cx="3893249" cy="42644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58465888"/>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CAB1100-9ADD-473F-B411-2979CC9B4AF8}"/>
              </a:ext>
            </a:extLst>
          </p:cNvPr>
          <p:cNvSpPr/>
          <p:nvPr/>
        </p:nvSpPr>
        <p:spPr>
          <a:xfrm>
            <a:off x="0" y="0"/>
            <a:ext cx="4319403"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97"/>
          </a:p>
        </p:txBody>
      </p:sp>
      <p:sp>
        <p:nvSpPr>
          <p:cNvPr id="24" name="TextBox 23"/>
          <p:cNvSpPr txBox="1">
            <a:spLocks noChangeArrowheads="1"/>
          </p:cNvSpPr>
          <p:nvPr/>
        </p:nvSpPr>
        <p:spPr bwMode="auto">
          <a:xfrm>
            <a:off x="4663199" y="4065539"/>
            <a:ext cx="585417" cy="2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731">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1306707" y="3317138"/>
            <a:ext cx="2123063" cy="555364"/>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100" b="1" kern="0">
                <a:solidFill>
                  <a:schemeClr val="bg1"/>
                </a:solidFill>
                <a:latin typeface="Source Sans Pro" panose="020B0503030403020204" pitchFamily="34" charset="0"/>
              </a:rPr>
              <a:t>1. INTRODUÇÃO</a:t>
            </a:r>
            <a:endParaRPr lang="pt-BR" sz="1706"/>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580970" y="2894525"/>
            <a:ext cx="3714750" cy="2342028"/>
          </a:xfrm>
          <a:prstGeom prst="rect">
            <a:avLst/>
          </a:prstGeom>
        </p:spPr>
        <p:txBody>
          <a:bodyPr vert="horz" lIns="68580" tIns="34290" rIns="68580" bIns="3429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1.1. Considerações Preliminares</a:t>
            </a:r>
          </a:p>
          <a:p>
            <a:pPr>
              <a:lnSpc>
                <a:spcPct val="150000"/>
              </a:lnSpc>
            </a:pPr>
            <a:r>
              <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1.2. Recomendação CNJ</a:t>
            </a:r>
          </a:p>
          <a:p>
            <a:pPr>
              <a:lnSpc>
                <a:spcPct val="150000"/>
              </a:lnSpc>
            </a:pPr>
            <a:r>
              <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1.3. Cronograma Processual</a:t>
            </a:r>
          </a:p>
          <a:p>
            <a:pPr>
              <a:lnSpc>
                <a:spcPct val="150000"/>
              </a:lnSpc>
            </a:pPr>
            <a:r>
              <a:rPr lang="pt-BR" sz="1650" b="1"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1.4. Eventos do Mês</a:t>
            </a:r>
          </a:p>
        </p:txBody>
      </p:sp>
      <p:sp>
        <p:nvSpPr>
          <p:cNvPr id="9" name="TextBox 8">
            <a:extLst>
              <a:ext uri="{FF2B5EF4-FFF2-40B4-BE49-F238E27FC236}">
                <a16:creationId xmlns:a16="http://schemas.microsoft.com/office/drawing/2014/main" id="{BB630F9C-FC3F-4EE9-A6BD-53DA5A617096}"/>
              </a:ext>
            </a:extLst>
          </p:cNvPr>
          <p:cNvSpPr txBox="1"/>
          <p:nvPr/>
        </p:nvSpPr>
        <p:spPr>
          <a:xfrm>
            <a:off x="742596" y="1773378"/>
            <a:ext cx="3096912" cy="923330"/>
          </a:xfrm>
          <a:prstGeom prst="rect">
            <a:avLst/>
          </a:prstGeom>
          <a:noFill/>
        </p:spPr>
        <p:txBody>
          <a:bodyPr wrap="square">
            <a:spAutoFit/>
          </a:bodyPr>
          <a:lstStyle/>
          <a:p>
            <a:pPr lvl="1">
              <a:defRPr/>
            </a:pPr>
            <a:r>
              <a:rPr lang="en-US" sz="2700" b="1" kern="0">
                <a:solidFill>
                  <a:schemeClr val="bg1"/>
                </a:solidFill>
                <a:latin typeface="Source Sans Pro" panose="020B0503030403020204" pitchFamily="34" charset="0"/>
              </a:rPr>
              <a:t>RELATÓRIO </a:t>
            </a:r>
            <a:br>
              <a:rPr lang="en-US" sz="2700" b="1" kern="0">
                <a:solidFill>
                  <a:schemeClr val="bg1"/>
                </a:solidFill>
                <a:latin typeface="Source Sans Pro" panose="020B0503030403020204" pitchFamily="34" charset="0"/>
              </a:rPr>
            </a:br>
            <a:r>
              <a:rPr lang="en-US" sz="27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1932070117"/>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27964" y="742741"/>
            <a:ext cx="6649577"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4.3 Análise Financeira – </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Indicadores Financeiros</a:t>
            </a:r>
            <a:endParaRPr lang="en-US" sz="2400" b="1" dirty="0">
              <a:latin typeface="Source Sans Pro" panose="020B0503030403020204" pitchFamily="34" charset="0"/>
              <a:ea typeface="Source Sans Pro" panose="020B0503030403020204" pitchFamily="34" charset="0"/>
            </a:endParaRPr>
          </a:p>
        </p:txBody>
      </p:sp>
      <p:sp>
        <p:nvSpPr>
          <p:cNvPr id="27" name="Rectangle 26">
            <a:extLst>
              <a:ext uri="{FF2B5EF4-FFF2-40B4-BE49-F238E27FC236}">
                <a16:creationId xmlns:a16="http://schemas.microsoft.com/office/drawing/2014/main" id="{25C6617F-E04E-4A6E-B51E-A44A905E430E}"/>
              </a:ext>
            </a:extLst>
          </p:cNvPr>
          <p:cNvSpPr/>
          <p:nvPr/>
        </p:nvSpPr>
        <p:spPr>
          <a:xfrm>
            <a:off x="850342" y="1315076"/>
            <a:ext cx="8312708" cy="573490"/>
          </a:xfrm>
          <a:prstGeom prst="rect">
            <a:avLst/>
          </a:prstGeom>
        </p:spPr>
        <p:txBody>
          <a:bodyPr wrap="square" numCol="1" spcCol="180000" anchor="t">
            <a:spAutoFit/>
          </a:bodyPr>
          <a:lstStyle/>
          <a:p>
            <a:pPr algn="just" defTabSz="237668">
              <a:lnSpc>
                <a:spcPct val="150000"/>
              </a:lnSpc>
            </a:pP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O gráfico abaixo apresenta a evolução do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Capital Circulante Líquido </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e da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Necessidade de Capital de Giro </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indicadores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absolutos</a:t>
            </a:r>
            <a:r>
              <a:rPr lang="pt-BR" sz="1100" b="1" dirty="0">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em milhares de reais)</a:t>
            </a:r>
            <a:r>
              <a:rPr lang="pt-BR" sz="1100" b="1" dirty="0">
                <a:solidFill>
                  <a:srgbClr val="3F732E"/>
                </a:solidFill>
                <a:latin typeface="Source Sans Pro Light" panose="020B0403030403020204" pitchFamily="34" charset="0"/>
                <a:ea typeface="Source Sans Pro Light" panose="020B0403030403020204" pitchFamily="34" charset="0"/>
                <a:cs typeface="Arial" panose="020B0604020202020204" pitchFamily="34" charset="0"/>
              </a:rPr>
              <a:t>:</a:t>
            </a:r>
            <a:endParaRPr lang="pt-BR" sz="1100" dirty="0">
              <a:solidFill>
                <a:schemeClr val="accent6"/>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B4920CDA-02E5-41B0-84F0-8BECE56779FB}"/>
              </a:ext>
            </a:extLst>
          </p:cNvPr>
          <p:cNvSpPr/>
          <p:nvPr/>
        </p:nvSpPr>
        <p:spPr>
          <a:xfrm>
            <a:off x="489849" y="2293896"/>
            <a:ext cx="8926302" cy="3901068"/>
          </a:xfrm>
          <a:prstGeom prst="rect">
            <a:avLst/>
          </a:prstGeom>
        </p:spPr>
        <p:txBody>
          <a:bodyPr wrap="square" numCol="2" spcCol="180000" anchor="t">
            <a:spAutoFit/>
          </a:bodyPr>
          <a:lstStyle/>
          <a:p>
            <a:pPr indent="236538"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O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Capital Circulante Líquido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é representado pela diferença do Ativo Circulante e do Passivo Circulante. Já 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Necessidade de Capital de Giro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é o montante mínimo que uma empresa deve ter em caixa. O valor serve para manter a empresa funcionando, assegurando as suas operações necessárias;</a:t>
            </a:r>
          </a:p>
          <a:p>
            <a:pPr algn="just" defTabSz="237668">
              <a:lnSpc>
                <a:spcPct val="150000"/>
              </a:lnSpc>
            </a:pPr>
            <a:endParaRPr lang="pt-BR" sz="1100"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cs typeface="Arial" panose="020B0604020202020204" pitchFamily="34" charset="0"/>
            </a:endParaRPr>
          </a:p>
          <a:p>
            <a:pPr indent="236538"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No que tange ao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Capital Circulante Líquido,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os meses de janeiro e fevereiro de 2022, ainda apresentaram resultados negativos. As obrigações vencidas e vincendas em até 12 meses são superiores aos bens e direitos rapidamente conversíveis em caixa;</a:t>
            </a:r>
          </a:p>
          <a:p>
            <a:pPr algn="just" defTabSz="237668">
              <a:lnSpc>
                <a:spcPct val="15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237668" algn="just" defTabSz="237668">
              <a:lnSpc>
                <a:spcPct val="150000"/>
              </a:lnSpc>
              <a:buFont typeface="Wingdings" panose="05000000000000000000" pitchFamily="2" charset="2"/>
              <a:buChar char="§"/>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Já os números positivos da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Necessidade de Capital de Giro (NCG) </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se dão em decorrência do perfil da dívida da Empresa. Tal indicador considera os valores alocados na rubrica de “Fornecedores”, sendo que os principais credores da Recuperanda são casas bancárias. </a:t>
            </a:r>
          </a:p>
        </p:txBody>
      </p:sp>
      <p:graphicFrame>
        <p:nvGraphicFramePr>
          <p:cNvPr id="7" name="Gráfico 6">
            <a:extLst>
              <a:ext uri="{FF2B5EF4-FFF2-40B4-BE49-F238E27FC236}">
                <a16:creationId xmlns:a16="http://schemas.microsoft.com/office/drawing/2014/main" id="{18E5358C-57F6-4F01-B62D-5606C27FEA45}"/>
              </a:ext>
            </a:extLst>
          </p:cNvPr>
          <p:cNvGraphicFramePr>
            <a:graphicFrameLocks/>
          </p:cNvGraphicFramePr>
          <p:nvPr>
            <p:extLst>
              <p:ext uri="{D42A27DB-BD31-4B8C-83A1-F6EECF244321}">
                <p14:modId xmlns:p14="http://schemas.microsoft.com/office/powerpoint/2010/main" val="1655090822"/>
              </p:ext>
            </p:extLst>
          </p:nvPr>
        </p:nvGraphicFramePr>
        <p:xfrm>
          <a:off x="5090945" y="1888566"/>
          <a:ext cx="4378902" cy="471172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34261298"/>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824667-EC74-4014-99FA-89AF297A2742}"/>
              </a:ext>
            </a:extLst>
          </p:cNvPr>
          <p:cNvSpPr/>
          <p:nvPr/>
        </p:nvSpPr>
        <p:spPr>
          <a:xfrm>
            <a:off x="0" y="0"/>
            <a:ext cx="4319403"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97"/>
          </a:p>
        </p:txBody>
      </p:sp>
      <p:sp>
        <p:nvSpPr>
          <p:cNvPr id="24" name="TextBox 23"/>
          <p:cNvSpPr txBox="1">
            <a:spLocks noChangeArrowheads="1"/>
          </p:cNvSpPr>
          <p:nvPr/>
        </p:nvSpPr>
        <p:spPr bwMode="auto">
          <a:xfrm>
            <a:off x="4663199" y="4065539"/>
            <a:ext cx="585417" cy="2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731">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985389" y="3267594"/>
            <a:ext cx="2369294" cy="555364"/>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100" b="1" kern="0" dirty="0">
                <a:solidFill>
                  <a:schemeClr val="bg1"/>
                </a:solidFill>
                <a:latin typeface="Source Sans Pro" panose="020B0503030403020204" pitchFamily="34" charset="0"/>
              </a:rPr>
              <a:t>5. INFORMAÇÕES ADICIONAIS</a:t>
            </a:r>
            <a:endParaRPr lang="pt-BR" sz="1706" dirty="0"/>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753114" y="3032385"/>
            <a:ext cx="3667280" cy="1471610"/>
          </a:xfrm>
          <a:prstGeom prst="rect">
            <a:avLst/>
          </a:prstGeom>
        </p:spPr>
        <p:txBody>
          <a:bodyPr vert="horz" lIns="68580" tIns="34290" rIns="68580" bIns="3429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1650" b="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5.1. Cumprimento das Obrigações</a:t>
            </a:r>
          </a:p>
          <a:p>
            <a:endParaRPr lang="pt-BR" sz="195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563828" y="1788533"/>
            <a:ext cx="3096912" cy="923330"/>
          </a:xfrm>
          <a:prstGeom prst="rect">
            <a:avLst/>
          </a:prstGeom>
          <a:noFill/>
        </p:spPr>
        <p:txBody>
          <a:bodyPr wrap="square">
            <a:spAutoFit/>
          </a:bodyPr>
          <a:lstStyle/>
          <a:p>
            <a:pPr lvl="1">
              <a:defRPr/>
            </a:pPr>
            <a:r>
              <a:rPr lang="en-US" sz="2700" b="1" kern="0">
                <a:solidFill>
                  <a:schemeClr val="bg1"/>
                </a:solidFill>
                <a:latin typeface="Source Sans Pro" panose="020B0503030403020204" pitchFamily="34" charset="0"/>
              </a:rPr>
              <a:t>RELATÓRIO </a:t>
            </a:r>
            <a:br>
              <a:rPr lang="en-US" sz="2700" b="1" kern="0">
                <a:solidFill>
                  <a:schemeClr val="bg1"/>
                </a:solidFill>
                <a:latin typeface="Source Sans Pro" panose="020B0503030403020204" pitchFamily="34" charset="0"/>
              </a:rPr>
            </a:br>
            <a:r>
              <a:rPr lang="en-US" sz="27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99714907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07555" y="760987"/>
            <a:ext cx="4681090" cy="461665"/>
          </a:xfrm>
          <a:prstGeom prst="rect">
            <a:avLst/>
          </a:prstGeom>
          <a:noFill/>
        </p:spPr>
        <p:txBody>
          <a:bodyPr wrap="none" rtlCol="0">
            <a:spAutoFit/>
          </a:bodyPr>
          <a:lstStyle/>
          <a:p>
            <a:r>
              <a:rPr lang="en-US" sz="2400" b="1" dirty="0">
                <a:latin typeface="Source Sans Pro" panose="020B0503030403020204" pitchFamily="34" charset="0"/>
                <a:ea typeface="Source Sans Pro" panose="020B0503030403020204" pitchFamily="34" charset="0"/>
              </a:rPr>
              <a:t>5.1 </a:t>
            </a:r>
            <a:r>
              <a:rPr lang="en-US" sz="2400" b="1" dirty="0" err="1">
                <a:latin typeface="Source Sans Pro" panose="020B0503030403020204" pitchFamily="34" charset="0"/>
                <a:ea typeface="Source Sans Pro" panose="020B0503030403020204" pitchFamily="34" charset="0"/>
              </a:rPr>
              <a:t>Cumprimento</a:t>
            </a:r>
            <a:r>
              <a:rPr lang="en-US" sz="2400" b="1" dirty="0">
                <a:latin typeface="Source Sans Pro" panose="020B0503030403020204" pitchFamily="34" charset="0"/>
                <a:ea typeface="Source Sans Pro" panose="020B0503030403020204" pitchFamily="34" charset="0"/>
              </a:rPr>
              <a:t> das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Obrigações</a:t>
            </a:r>
            <a:endParaRPr lang="en-US" sz="2400" b="1" dirty="0">
              <a:latin typeface="Source Sans Pro" panose="020B0503030403020204" pitchFamily="34" charset="0"/>
              <a:ea typeface="Source Sans Pro" panose="020B0503030403020204" pitchFamily="34" charset="0"/>
            </a:endParaRPr>
          </a:p>
        </p:txBody>
      </p:sp>
      <p:sp>
        <p:nvSpPr>
          <p:cNvPr id="46" name="Rectangle 45">
            <a:extLst>
              <a:ext uri="{FF2B5EF4-FFF2-40B4-BE49-F238E27FC236}">
                <a16:creationId xmlns:a16="http://schemas.microsoft.com/office/drawing/2014/main" id="{8034B353-9511-4EFB-A102-DA156FB1C662}"/>
              </a:ext>
            </a:extLst>
          </p:cNvPr>
          <p:cNvSpPr/>
          <p:nvPr/>
        </p:nvSpPr>
        <p:spPr>
          <a:xfrm>
            <a:off x="839536" y="1470291"/>
            <a:ext cx="8561137" cy="5042804"/>
          </a:xfrm>
          <a:prstGeom prst="rect">
            <a:avLst/>
          </a:prstGeom>
        </p:spPr>
        <p:txBody>
          <a:bodyPr wrap="square" numCol="2" spcCol="180000" anchor="t">
            <a:spAutoFit/>
          </a:bodyPr>
          <a:lstStyle/>
          <a:p>
            <a:pPr indent="360363" algn="just" defTabSz="178247">
              <a:lnSpc>
                <a:spcPct val="150000"/>
              </a:lnSpc>
            </a:pP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Na qualidade de auxiliar do Juízo, além de manter o credor informado acerca do andamento das atividades da Recuperanda e dos trâmites processuais, um dos papéis da equipe de Administração Judicial é o de fiscalizar as atividades da Recuperanda, especialmente no que tange ao cumprimento das obrigações que lhe são impostas pela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Lei nº 11.101/05</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a:t>
            </a:r>
          </a:p>
          <a:p>
            <a:pPr indent="360363" algn="just" defTabSz="178247">
              <a:lnSpc>
                <a:spcPct val="15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algn="just" defTabSz="178247">
              <a:lnSpc>
                <a:spcPct val="150000"/>
              </a:lnSpc>
            </a:pP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Em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05 de abril de 2022, </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conforme mencionado na página 16 deste relatório, esta Equipe Técnica realizou inspeção </a:t>
            </a:r>
            <a:r>
              <a:rPr lang="pt-BR" sz="1100" i="1"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in loco </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nas dependências da Recuperanda, na cidade de Bento Gonçalves/RS. Através do procedimento, pode-se constatar que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as atividades operacionais estavam sendo realizadas normalmente.</a:t>
            </a:r>
          </a:p>
          <a:p>
            <a:pPr indent="360363" algn="just" defTabSz="178247">
              <a:lnSpc>
                <a:spcPct val="150000"/>
              </a:lnSpc>
            </a:pPr>
            <a:endPar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a:p>
            <a:pPr indent="360363" algn="just" defTabSz="178247">
              <a:lnSpc>
                <a:spcPct val="150000"/>
              </a:lnSpc>
            </a:pP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Constata-se que as despesas correntes como folha de pagamento, água, energia elétrica e fornecedores estão sendo pagas regularmente. Os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tributos </a:t>
            </a:r>
            <a:r>
              <a:rPr lang="pt-BR" sz="1100" b="1" u="sng"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correntes</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também estão sendo pagos. Ademais, não houve nenhuma aquisição de empréstimo nos últimos meses. Da mesma forma, não houve nenhuma compra ou venda com relação ao ativo imobilizado. </a:t>
            </a:r>
          </a:p>
          <a:p>
            <a:pPr indent="360363" algn="just" defTabSz="178247">
              <a:lnSpc>
                <a:spcPct val="150000"/>
              </a:lnSpc>
            </a:pP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Os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honorários em favor da Administração Judicial</a:t>
            </a:r>
            <a:r>
              <a:rPr lang="pt-BR" sz="1100" dirty="0">
                <a:solidFill>
                  <a:schemeClr val="tx1">
                    <a:lumMod val="50000"/>
                  </a:schemeClr>
                </a:solidFill>
                <a:latin typeface="Source Sans Pro Light" panose="020B0403030403020204" pitchFamily="34" charset="0"/>
                <a:ea typeface="Source Sans Pro Light" panose="020B0403030403020204" pitchFamily="34" charset="0"/>
                <a:cs typeface="Arial" panose="020B0604020202020204" pitchFamily="34" charset="0"/>
              </a:rPr>
              <a:t> não haviam sido fixados até a data de elaboração do presente relatório.</a:t>
            </a:r>
          </a:p>
          <a:p>
            <a:pPr indent="360363" algn="just" defTabSz="178247">
              <a:lnSpc>
                <a:spcPct val="150000"/>
              </a:lnSpc>
            </a:pPr>
            <a:endParaRPr lang="pt-BR" sz="1100" b="1" dirty="0">
              <a:solidFill>
                <a:schemeClr val="accent6">
                  <a:lumMod val="75000"/>
                </a:schemeClr>
              </a:solidFill>
              <a:latin typeface="Source Sans Pro" panose="020B0503030403020204" pitchFamily="34" charset="0"/>
              <a:ea typeface="Source Sans Pro" panose="020B0503030403020204" pitchFamily="34" charset="0"/>
              <a:cs typeface="Arial" panose="020B0604020202020204" pitchFamily="34" charset="0"/>
            </a:endParaRPr>
          </a:p>
          <a:p>
            <a:pPr indent="360363" algn="just" defTabSz="178247">
              <a:lnSpc>
                <a:spcPct val="150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No período em análise, não foram constatadas condutas passíveis de enquadramento nas hipóteses descritas nos incisos do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art. 64, da LRF, </a:t>
            </a:r>
            <a:r>
              <a:rPr lang="pt-BR" sz="1100" b="1" u="sng"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nem foi apurada a distribuição de lucros ou dividendos a sócios ou acionistas</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vedada por força do art. 6º-A, da LRF.</a:t>
            </a:r>
          </a:p>
        </p:txBody>
      </p:sp>
      <p:pic>
        <p:nvPicPr>
          <p:cNvPr id="47" name="Graphic 46" descr="Checkmark">
            <a:extLst>
              <a:ext uri="{FF2B5EF4-FFF2-40B4-BE49-F238E27FC236}">
                <a16:creationId xmlns:a16="http://schemas.microsoft.com/office/drawing/2014/main" id="{45C169E0-B448-4685-B949-872C3C9AF7D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88645" y="3331524"/>
            <a:ext cx="3229442" cy="3526476"/>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75193242"/>
      </p:ext>
    </p:extLst>
  </p:cSld>
  <p:clrMapOvr>
    <a:masterClrMapping/>
  </p:clrMapOvr>
  <p:transition spd="slow" advTm="2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3824667-EC74-4014-99FA-89AF297A2742}"/>
              </a:ext>
            </a:extLst>
          </p:cNvPr>
          <p:cNvSpPr/>
          <p:nvPr/>
        </p:nvSpPr>
        <p:spPr>
          <a:xfrm>
            <a:off x="0" y="0"/>
            <a:ext cx="4319403" cy="6858000"/>
          </a:xfrm>
          <a:prstGeom prst="rect">
            <a:avLst/>
          </a:prstGeom>
          <a:gradFill flip="none" rotWithShape="1">
            <a:gsLst>
              <a:gs pos="0">
                <a:schemeClr val="accent5">
                  <a:lumMod val="67000"/>
                </a:schemeClr>
              </a:gs>
              <a:gs pos="48000">
                <a:schemeClr val="accent3"/>
              </a:gs>
              <a:gs pos="100000">
                <a:schemeClr val="accent6"/>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97"/>
          </a:p>
        </p:txBody>
      </p:sp>
      <p:sp>
        <p:nvSpPr>
          <p:cNvPr id="24" name="TextBox 23"/>
          <p:cNvSpPr txBox="1">
            <a:spLocks noChangeArrowheads="1"/>
          </p:cNvSpPr>
          <p:nvPr/>
        </p:nvSpPr>
        <p:spPr bwMode="auto">
          <a:xfrm>
            <a:off x="4663199" y="4065539"/>
            <a:ext cx="585417" cy="2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731">
                <a:solidFill>
                  <a:schemeClr val="bg1"/>
                </a:solidFill>
                <a:latin typeface="Source Sans Pro Light" panose="020B0403030403020204" pitchFamily="34" charset="0"/>
                <a:ea typeface="Roboto Light" panose="02000000000000000000" pitchFamily="2" charset="0"/>
                <a:cs typeface="Roboto Light" panose="02000000000000000000" pitchFamily="2" charset="0"/>
              </a:rPr>
              <a:t>Pulsecolor</a:t>
            </a:r>
          </a:p>
        </p:txBody>
      </p:sp>
      <p:sp>
        <p:nvSpPr>
          <p:cNvPr id="15" name="Text Placeholder 4">
            <a:extLst>
              <a:ext uri="{FF2B5EF4-FFF2-40B4-BE49-F238E27FC236}">
                <a16:creationId xmlns:a16="http://schemas.microsoft.com/office/drawing/2014/main" id="{ABBAA79D-36E6-4D7D-92BA-BD9A948C540D}"/>
              </a:ext>
            </a:extLst>
          </p:cNvPr>
          <p:cNvSpPr txBox="1">
            <a:spLocks/>
          </p:cNvSpPr>
          <p:nvPr/>
        </p:nvSpPr>
        <p:spPr>
          <a:xfrm>
            <a:off x="985389" y="3267594"/>
            <a:ext cx="2369294" cy="555364"/>
          </a:xfrm>
          <a:prstGeom prst="rect">
            <a:avLst/>
          </a:prstGeom>
        </p:spPr>
        <p:txBody>
          <a:bodyPr/>
          <a:lstStyle>
            <a:lvl1pPr marL="185746" indent="-185746" algn="l" defTabSz="742987" rtl="0" eaLnBrk="1" latinLnBrk="0" hangingPunct="1">
              <a:lnSpc>
                <a:spcPct val="90000"/>
              </a:lnSpc>
              <a:spcBef>
                <a:spcPts val="813"/>
              </a:spcBef>
              <a:buFont typeface="Arial" panose="020B0604020202020204" pitchFamily="34" charset="0"/>
              <a:buChar char="•"/>
              <a:defRPr sz="2275" kern="1200">
                <a:solidFill>
                  <a:schemeClr val="tx1"/>
                </a:solidFill>
                <a:latin typeface="+mn-lt"/>
                <a:ea typeface="+mn-ea"/>
                <a:cs typeface="+mn-cs"/>
              </a:defRPr>
            </a:lvl1pPr>
            <a:lvl2pPr marL="557241" indent="-185746" algn="l" defTabSz="742987"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2pPr>
            <a:lvl3pPr marL="928734" indent="-185746" algn="l" defTabSz="742987"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3pPr>
            <a:lvl4pPr marL="1300228"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4pPr>
            <a:lvl5pPr marL="1671722"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5pPr>
            <a:lvl6pPr marL="2043215"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709"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201"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696" indent="-185746" algn="l" defTabSz="742987"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a:lstStyle>
          <a:p>
            <a:pPr marL="0" indent="0">
              <a:buNone/>
            </a:pPr>
            <a:r>
              <a:rPr lang="pt-BR" sz="2100" b="1" kern="0" dirty="0">
                <a:solidFill>
                  <a:schemeClr val="bg1"/>
                </a:solidFill>
                <a:latin typeface="Source Sans Pro" panose="020B0503030403020204" pitchFamily="34" charset="0"/>
              </a:rPr>
              <a:t>6. GLOSSÁRIO</a:t>
            </a:r>
            <a:endParaRPr lang="pt-BR" sz="1706" dirty="0"/>
          </a:p>
        </p:txBody>
      </p:sp>
      <p:sp>
        <p:nvSpPr>
          <p:cNvPr id="8" name="Content Placeholder 3">
            <a:extLst>
              <a:ext uri="{FF2B5EF4-FFF2-40B4-BE49-F238E27FC236}">
                <a16:creationId xmlns:a16="http://schemas.microsoft.com/office/drawing/2014/main" id="{550DBF0B-AD19-4A05-A2BF-D385D53CA5C7}"/>
              </a:ext>
            </a:extLst>
          </p:cNvPr>
          <p:cNvSpPr txBox="1">
            <a:spLocks/>
          </p:cNvSpPr>
          <p:nvPr/>
        </p:nvSpPr>
        <p:spPr>
          <a:xfrm>
            <a:off x="4753114" y="3032385"/>
            <a:ext cx="3667280" cy="1471610"/>
          </a:xfrm>
          <a:prstGeom prst="rect">
            <a:avLst/>
          </a:prstGeom>
        </p:spPr>
        <p:txBody>
          <a:bodyPr vert="horz" lIns="68580" tIns="34290" rIns="68580" bIns="34290" rtlCol="0">
            <a:normAutofit/>
          </a:bodyPr>
          <a:lstStyle>
            <a:lvl1pPr marL="185738" indent="-185738" algn="l" defTabSz="742950" rtl="0" eaLnBrk="1" latinLnBrk="0" hangingPunct="1">
              <a:lnSpc>
                <a:spcPct val="90000"/>
              </a:lnSpc>
              <a:spcBef>
                <a:spcPts val="813"/>
              </a:spcBef>
              <a:buFont typeface="Arial" panose="020B0604020202020204" pitchFamily="34" charset="0"/>
              <a:buChar char="•"/>
              <a:defRPr sz="2600"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sz="2275"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sz="1950"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625" kern="1200">
                <a:solidFill>
                  <a:schemeClr val="tx1"/>
                </a:solidFill>
                <a:latin typeface="+mn-lt"/>
                <a:ea typeface="+mn-ea"/>
                <a:cs typeface="+mn-cs"/>
              </a:defRPr>
            </a:lvl9pPr>
          </a:lstStyle>
          <a:p>
            <a:pPr>
              <a:lnSpc>
                <a:spcPct val="150000"/>
              </a:lnSpc>
            </a:pPr>
            <a:r>
              <a:rPr lang="pt-BR" sz="1650" b="1" dirty="0">
                <a:solidFill>
                  <a:schemeClr val="bg2">
                    <a:lumMod val="25000"/>
                  </a:schemeClr>
                </a:solidFill>
                <a:latin typeface="Source Sans Pro Light" panose="020B0403030403020204" pitchFamily="34" charset="0"/>
                <a:ea typeface="Source Sans Pro Light" panose="020B0403030403020204" pitchFamily="34" charset="0"/>
                <a:cs typeface="Arial" panose="020B0604020202020204" pitchFamily="34" charset="0"/>
              </a:rPr>
              <a:t>6.1. Glossário</a:t>
            </a:r>
          </a:p>
          <a:p>
            <a:endParaRPr lang="pt-BR" sz="195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BB630F9C-FC3F-4EE9-A6BD-53DA5A617096}"/>
              </a:ext>
            </a:extLst>
          </p:cNvPr>
          <p:cNvSpPr txBox="1"/>
          <p:nvPr/>
        </p:nvSpPr>
        <p:spPr>
          <a:xfrm>
            <a:off x="563828" y="1788533"/>
            <a:ext cx="3096912" cy="923330"/>
          </a:xfrm>
          <a:prstGeom prst="rect">
            <a:avLst/>
          </a:prstGeom>
          <a:noFill/>
        </p:spPr>
        <p:txBody>
          <a:bodyPr wrap="square">
            <a:spAutoFit/>
          </a:bodyPr>
          <a:lstStyle/>
          <a:p>
            <a:pPr lvl="1">
              <a:defRPr/>
            </a:pPr>
            <a:r>
              <a:rPr lang="en-US" sz="2700" b="1" kern="0">
                <a:solidFill>
                  <a:schemeClr val="bg1"/>
                </a:solidFill>
                <a:latin typeface="Source Sans Pro" panose="020B0503030403020204" pitchFamily="34" charset="0"/>
              </a:rPr>
              <a:t>RELATÓRIO </a:t>
            </a:r>
            <a:br>
              <a:rPr lang="en-US" sz="2700" b="1" kern="0">
                <a:solidFill>
                  <a:schemeClr val="bg1"/>
                </a:solidFill>
                <a:latin typeface="Source Sans Pro" panose="020B0503030403020204" pitchFamily="34" charset="0"/>
              </a:rPr>
            </a:br>
            <a:r>
              <a:rPr lang="en-US" sz="2700" b="1" kern="0">
                <a:solidFill>
                  <a:schemeClr val="bg1"/>
                </a:solidFill>
                <a:latin typeface="Source Sans Pro" panose="020B0503030403020204" pitchFamily="34" charset="0"/>
              </a:rPr>
              <a:t>DE ATIVIDADES</a:t>
            </a:r>
          </a:p>
        </p:txBody>
      </p:sp>
    </p:spTree>
    <p:extLst>
      <p:ext uri="{BB962C8B-B14F-4D97-AF65-F5344CB8AC3E}">
        <p14:creationId xmlns:p14="http://schemas.microsoft.com/office/powerpoint/2010/main" val="349984409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F23FB8-A076-4C30-838D-1E703B5A22E6}"/>
              </a:ext>
            </a:extLst>
          </p:cNvPr>
          <p:cNvSpPr/>
          <p:nvPr/>
        </p:nvSpPr>
        <p:spPr>
          <a:xfrm>
            <a:off x="704346" y="1033910"/>
            <a:ext cx="8497308" cy="5665654"/>
          </a:xfrm>
          <a:prstGeom prst="rect">
            <a:avLst/>
          </a:prstGeom>
        </p:spPr>
        <p:txBody>
          <a:bodyPr wrap="square" numCol="1" spcCol="180000" anchor="t">
            <a:spAutoFit/>
          </a:bodyPr>
          <a:lstStyle/>
          <a:p>
            <a:pPr algn="just">
              <a:spcAft>
                <a:spcPts val="400"/>
              </a:spcAft>
              <a:buFont typeface="Wingdings" panose="05000000000000000000" pitchFamily="2" charset="2"/>
              <a:buChar char="Ø"/>
            </a:pPr>
            <a:r>
              <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ANÁLISE HORIZONTAL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essa análise baseia-se na evolução dos saldos ao longo do período, ou seja, permite tanto a verificação da situação do patrimônio da Empresa quanto o seu desempenho financeiro.</a:t>
            </a:r>
          </a:p>
          <a:p>
            <a:pPr algn="just">
              <a:spcAft>
                <a:spcPts val="400"/>
              </a:spcAft>
              <a:buFont typeface="Wingdings" panose="05000000000000000000" pitchFamily="2" charset="2"/>
              <a:buChar char="Ø"/>
            </a:pPr>
            <a:r>
              <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ANÁLISE VERTICAL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essa análise tem como objetivo identificar a porcentagem de participação de determinado indicador nos resultados.</a:t>
            </a:r>
          </a:p>
          <a:p>
            <a:pPr algn="just">
              <a:spcAft>
                <a:spcPts val="400"/>
              </a:spcAft>
              <a:buFont typeface="Wingdings" panose="05000000000000000000" pitchFamily="2" charset="2"/>
              <a:buChar char="Ø"/>
            </a:pPr>
            <a:r>
              <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ATIVO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Estão representados por todos os bens e direitos que a Recuperanda possui e que possam ser valorizados em termos monetários.</a:t>
            </a:r>
          </a:p>
          <a:p>
            <a:pPr algn="just">
              <a:spcAft>
                <a:spcPts val="400"/>
              </a:spcAft>
              <a:buFont typeface="Wingdings" panose="05000000000000000000" pitchFamily="2" charset="2"/>
              <a:buChar char="Ø"/>
            </a:pPr>
            <a:r>
              <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ATIVO CIRCULANTE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Subgrupo do ativo, são contas que englobam bens e direitos destinados ao funcionamento da entidade que podem ser realizados dentro de um exercício.</a:t>
            </a:r>
          </a:p>
          <a:p>
            <a:pPr algn="just">
              <a:spcAft>
                <a:spcPts val="400"/>
              </a:spcAft>
              <a:buFont typeface="Wingdings" panose="05000000000000000000" pitchFamily="2" charset="2"/>
              <a:buChar char="Ø"/>
            </a:pPr>
            <a:r>
              <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ATIVO IMOBILIZADO/ ATIVO FIXO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é formado pelo conjunto de bens e direitos necessários à manutenção das suas atividades, sendo caracterizado por apresentar-se na forma tangível. São, portanto, bens que a Empresa não tem intenção de vender a curto prazo ou que dificilmente podem ser convertidos imediatamente em dinheiro.</a:t>
            </a:r>
          </a:p>
          <a:p>
            <a:pPr algn="just">
              <a:spcAft>
                <a:spcPts val="400"/>
              </a:spcAft>
              <a:buFont typeface="Wingdings" panose="05000000000000000000" pitchFamily="2" charset="2"/>
              <a:buChar char="Ø"/>
            </a:pPr>
            <a:r>
              <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ATIVO NÃO CIRCULANTE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Subgrupo do ativo, são contas que englobam recursos aplicados em todos os bens ou direitos de continuidade duradoura, destinados ao funcionamento da entidade e do seu empreendimento que são realizados em um período que excede um exercício, assim como os direitos exercidos com essas destinações.</a:t>
            </a:r>
          </a:p>
          <a:p>
            <a:pPr algn="just">
              <a:spcAft>
                <a:spcPts val="400"/>
              </a:spcAft>
              <a:buFont typeface="Wingdings" panose="05000000000000000000" pitchFamily="2" charset="2"/>
              <a:buChar char="Ø"/>
            </a:pPr>
            <a:r>
              <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CAPITAL CIRCULANTE LÍQUIDO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é a diferença entre ativo e passivo circulante, ou seja, o capital da Recuperanda que tem liquidez e pode ser usado com facilidade para fins de giro de estoque e pagamento de dívidas de curtíssimo prazo.</a:t>
            </a:r>
          </a:p>
          <a:p>
            <a:pPr algn="just">
              <a:spcAft>
                <a:spcPts val="400"/>
              </a:spcAft>
              <a:buFont typeface="Wingdings" panose="05000000000000000000" pitchFamily="2" charset="2"/>
              <a:buChar char="Ø"/>
            </a:pPr>
            <a:r>
              <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DEMONSTRAÇÃO DO RESULTADO DO EXERCÍCIO (DRE)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é uma demonstração contábil que oferece uma análise econômica completa das atividades operacionais e não operacionais da Recuperanda, em um determinado período, demonstrando claramente se há lucro ou prejuízo no resultado final.</a:t>
            </a:r>
          </a:p>
          <a:p>
            <a:pPr algn="just">
              <a:spcAft>
                <a:spcPts val="400"/>
              </a:spcAft>
              <a:buFont typeface="Wingdings" panose="05000000000000000000" pitchFamily="2" charset="2"/>
              <a:buChar char="Ø"/>
            </a:pPr>
            <a:r>
              <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PASSIVO</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 Evidencia todas as obrigações e dívidas adquiridas pela entidade, ou seja, as obrigações.</a:t>
            </a:r>
          </a:p>
          <a:p>
            <a:pPr algn="just">
              <a:spcAft>
                <a:spcPts val="400"/>
              </a:spcAft>
              <a:buFont typeface="Wingdings" panose="05000000000000000000" pitchFamily="2" charset="2"/>
              <a:buChar char="Ø"/>
            </a:pPr>
            <a:r>
              <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PASSIVO CIRCULANTE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Subgrupo do passivo, são contas que referem-se a obrigações que são exigíveis dentro do exercício.</a:t>
            </a:r>
          </a:p>
          <a:p>
            <a:pPr algn="just">
              <a:spcAft>
                <a:spcPts val="400"/>
              </a:spcAft>
              <a:buFont typeface="Wingdings" panose="05000000000000000000" pitchFamily="2" charset="2"/>
              <a:buChar char="Ø"/>
            </a:pPr>
            <a:r>
              <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PASSIVO NÃO CIRCULANTE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Subgrupo do passivo, antes conhecido como “Exigível a Longo Prazo”, registra todas as obrigações que devem ser quitadas cujos vencimentos ocorrerão após o final do exercício em questão.</a:t>
            </a:r>
          </a:p>
          <a:p>
            <a:pPr algn="just">
              <a:buFont typeface="Wingdings" panose="05000000000000000000" pitchFamily="2" charset="2"/>
              <a:buChar char="Ø"/>
            </a:pPr>
            <a:r>
              <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EBITDA –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é um indicador financeiro cuja sigla significa “</a:t>
            </a:r>
            <a:r>
              <a:rPr lang="en-US" sz="1050" i="1"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Earning Before Interests, Taxes, Depreciation and Amortization</a:t>
            </a:r>
            <a:r>
              <a:rPr lang="en-US" sz="1050"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Ou seja, seria o lucro da Empresa antes dos juros, impostos, depreciação e amortização.</a:t>
            </a:r>
            <a:endPar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endParaRPr>
          </a:p>
          <a:p>
            <a:pPr algn="just">
              <a:buFont typeface="Wingdings" panose="05000000000000000000" pitchFamily="2" charset="2"/>
              <a:buChar char="Ø"/>
            </a:pPr>
            <a:r>
              <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ÍNDICES DE LIQUIDEZ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Mensura a facilidade ou capacidade com que um ativo pode ser convertido em dinheiro. A liquidez da Empresa é medida pela sua capacidade de cumprir as obrigações.</a:t>
            </a:r>
          </a:p>
          <a:p>
            <a:pPr algn="just">
              <a:buFont typeface="Wingdings" panose="05000000000000000000" pitchFamily="2" charset="2"/>
              <a:buChar char="Ø"/>
            </a:pPr>
            <a:r>
              <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LIQUIDEZ CORRENTE -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mede a capacidade de pagamento da Recuperanda no curto prazo.</a:t>
            </a:r>
          </a:p>
          <a:p>
            <a:pPr algn="just">
              <a:buFont typeface="Wingdings" panose="05000000000000000000" pitchFamily="2" charset="2"/>
              <a:buChar char="Ø"/>
            </a:pPr>
            <a:r>
              <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LIQUIDEZ GERAL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busca dar uma visão de solvência no longo prazo.</a:t>
            </a:r>
            <a:endParaRPr lang="pt-BR" sz="1050" b="1"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cs typeface="Calibri Light" panose="020F0302020204030204" pitchFamily="34" charset="0"/>
            </a:endParaRPr>
          </a:p>
          <a:p>
            <a:pPr algn="just">
              <a:buFont typeface="Wingdings" panose="05000000000000000000" pitchFamily="2" charset="2"/>
              <a:buChar char="Ø"/>
            </a:pPr>
            <a:r>
              <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LIQUIDEZ IMEDIATA -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é a relação existente entre os disponíveis e conversíveis em curto prazo em dinheiro, com relação às dívidas de curto prazo.</a:t>
            </a:r>
            <a:endParaRPr lang="pt-BR" sz="1050" b="1" dirty="0">
              <a:solidFill>
                <a:schemeClr val="bg2">
                  <a:lumMod val="10000"/>
                </a:schemeClr>
              </a:solidFill>
              <a:highlight>
                <a:srgbClr val="FFFF00"/>
              </a:highlight>
              <a:latin typeface="Source Sans Pro Light" panose="020B0403030403020204" pitchFamily="34" charset="0"/>
              <a:ea typeface="Source Sans Pro Light" panose="020B0403030403020204" pitchFamily="34" charset="0"/>
              <a:cs typeface="Calibri Light" panose="020F0302020204030204" pitchFamily="34" charset="0"/>
            </a:endParaRPr>
          </a:p>
          <a:p>
            <a:pPr algn="just">
              <a:buFont typeface="Wingdings" panose="05000000000000000000" pitchFamily="2" charset="2"/>
              <a:buChar char="Ø"/>
            </a:pPr>
            <a:r>
              <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NECESSIDADE DE CAPITAL DE GIRO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é o montante mínimo que a Recuperanda necessita ter de dinheiro em seu caixa para garantir que sua operação (compra, produção e venda de produtos ou serviços) não pare por falta de recursos.</a:t>
            </a:r>
          </a:p>
          <a:p>
            <a:pPr algn="just">
              <a:buFont typeface="Wingdings" panose="05000000000000000000" pitchFamily="2" charset="2"/>
              <a:buChar char="Ø"/>
            </a:pPr>
            <a:r>
              <a:rPr lang="pt-BR" sz="1050" b="1"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VALOR CONTÁBIL </a:t>
            </a:r>
            <a:r>
              <a:rPr lang="pt-BR" sz="1050" dirty="0">
                <a:solidFill>
                  <a:schemeClr val="bg2">
                    <a:lumMod val="10000"/>
                  </a:schemeClr>
                </a:solidFill>
                <a:latin typeface="Source Sans Pro Light" panose="020B0403030403020204" pitchFamily="34" charset="0"/>
                <a:ea typeface="Source Sans Pro Light" panose="020B0403030403020204" pitchFamily="34" charset="0"/>
                <a:cs typeface="Calibri Light" panose="020F0302020204030204" pitchFamily="34" charset="0"/>
              </a:rPr>
              <a:t>– em termos contábeis, é o montante pelo qual um determinado ativo ou passivo está reconhecido no balanço.</a:t>
            </a:r>
          </a:p>
        </p:txBody>
      </p:sp>
      <p:sp>
        <p:nvSpPr>
          <p:cNvPr id="6" name="Text Placeholder 1">
            <a:extLst>
              <a:ext uri="{FF2B5EF4-FFF2-40B4-BE49-F238E27FC236}">
                <a16:creationId xmlns:a16="http://schemas.microsoft.com/office/drawing/2014/main" id="{6C0558C6-7E94-47A9-81E7-AF95DFAD723C}"/>
              </a:ext>
            </a:extLst>
          </p:cNvPr>
          <p:cNvSpPr>
            <a:spLocks noGrp="1"/>
          </p:cNvSpPr>
          <p:nvPr>
            <p:ph type="body" sz="quarter" idx="11"/>
          </p:nvPr>
        </p:nvSpPr>
        <p:spPr>
          <a:xfrm>
            <a:off x="881648" y="547555"/>
            <a:ext cx="7483153" cy="486355"/>
          </a:xfrm>
        </p:spPr>
        <p:txBody>
          <a:bodyPr/>
          <a:lstStyle/>
          <a:p>
            <a:r>
              <a:rPr lang="en-US" sz="2400" b="1" dirty="0">
                <a:latin typeface="Source Sans Pro" panose="020B0503030403020204" pitchFamily="34" charset="0"/>
                <a:ea typeface="Source Sans Pro" panose="020B0503030403020204" pitchFamily="34" charset="0"/>
              </a:rPr>
              <a:t>6.1 </a:t>
            </a:r>
            <a:r>
              <a:rPr lang="en-US" sz="2400" b="1" dirty="0" err="1">
                <a:latin typeface="Source Sans Pro" panose="020B0503030403020204" pitchFamily="34" charset="0"/>
                <a:ea typeface="Source Sans Pro" panose="020B0503030403020204" pitchFamily="34" charset="0"/>
              </a:rPr>
              <a:t>Glossário</a:t>
            </a:r>
            <a:endParaRPr lang="en-US" sz="2400" b="1" dirty="0">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060619495"/>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5E32D751-5B3E-4FF2-807F-D082B5D9A348}"/>
              </a:ext>
            </a:extLst>
          </p:cNvPr>
          <p:cNvSpPr/>
          <p:nvPr/>
        </p:nvSpPr>
        <p:spPr>
          <a:xfrm>
            <a:off x="1003689" y="322951"/>
            <a:ext cx="7249131" cy="827406"/>
          </a:xfrm>
          <a:prstGeom prst="rect">
            <a:avLst/>
          </a:prstGeom>
        </p:spPr>
        <p:txBody>
          <a:bodyPr wrap="square" numCol="1" spcCol="180000">
            <a:spAutoFit/>
          </a:bodyPr>
          <a:lstStyle/>
          <a:p>
            <a:pPr indent="237668" algn="ctr" defTabSz="237668">
              <a:lnSpc>
                <a:spcPct val="150000"/>
              </a:lnSpc>
            </a:pPr>
            <a:r>
              <a:rPr lang="pt-BR" sz="1100" dirty="0">
                <a:solidFill>
                  <a:schemeClr val="bg2">
                    <a:lumMod val="10000"/>
                  </a:schemeClr>
                </a:solidFill>
                <a:latin typeface="Source Sans Pro Light" panose="020B0403030403020204" pitchFamily="34" charset="0"/>
              </a:rPr>
              <a:t>Diante das informações prestadas, a Administração Judicial requer a juntada deste relatório mensal de atividades,</a:t>
            </a:r>
          </a:p>
          <a:p>
            <a:pPr indent="237668" algn="ctr" defTabSz="237668">
              <a:lnSpc>
                <a:spcPct val="150000"/>
              </a:lnSpc>
            </a:pPr>
            <a:r>
              <a:rPr lang="pt-BR" sz="1100" dirty="0">
                <a:solidFill>
                  <a:schemeClr val="bg2">
                    <a:lumMod val="10000"/>
                  </a:schemeClr>
                </a:solidFill>
                <a:latin typeface="Source Sans Pro Light" panose="020B0403030403020204" pitchFamily="34" charset="0"/>
              </a:rPr>
              <a:t> formulado </a:t>
            </a:r>
            <a:r>
              <a:rPr lang="pt-BR" sz="1100" b="1" dirty="0">
                <a:solidFill>
                  <a:schemeClr val="bg2">
                    <a:lumMod val="10000"/>
                  </a:schemeClr>
                </a:solidFill>
                <a:latin typeface="Source Sans Pro Light" panose="020B0403030403020204" pitchFamily="34" charset="0"/>
              </a:rPr>
              <a:t>precipuamente</a:t>
            </a:r>
            <a:r>
              <a:rPr lang="pt-BR" sz="1100" dirty="0">
                <a:solidFill>
                  <a:schemeClr val="bg2">
                    <a:lumMod val="10000"/>
                  </a:schemeClr>
                </a:solidFill>
                <a:latin typeface="Source Sans Pro Light" panose="020B0403030403020204" pitchFamily="34" charset="0"/>
              </a:rPr>
              <a:t> pelos seguintes profissionais, todos da </a:t>
            </a:r>
            <a:r>
              <a:rPr lang="pt-BR" sz="1100" b="1" dirty="0">
                <a:solidFill>
                  <a:schemeClr val="bg2">
                    <a:lumMod val="10000"/>
                  </a:schemeClr>
                </a:solidFill>
                <a:latin typeface="Source Sans Pro Light" panose="020B0403030403020204" pitchFamily="34" charset="0"/>
              </a:rPr>
              <a:t>equipe permanente </a:t>
            </a:r>
            <a:r>
              <a:rPr lang="pt-BR" sz="1100" dirty="0">
                <a:solidFill>
                  <a:schemeClr val="bg2">
                    <a:lumMod val="10000"/>
                  </a:schemeClr>
                </a:solidFill>
                <a:latin typeface="Source Sans Pro Light" panose="020B0403030403020204" pitchFamily="34" charset="0"/>
              </a:rPr>
              <a:t>desta auxiliar do Juízo: </a:t>
            </a:r>
          </a:p>
          <a:p>
            <a:pPr indent="237668" algn="just" defTabSz="237668">
              <a:lnSpc>
                <a:spcPct val="150000"/>
              </a:lnSpc>
            </a:pPr>
            <a:endParaRPr lang="pt-BR" sz="1100" dirty="0">
              <a:solidFill>
                <a:schemeClr val="bg2">
                  <a:lumMod val="10000"/>
                </a:schemeClr>
              </a:solidFill>
              <a:latin typeface="Source Sans Pro Light" panose="020B0403030403020204" pitchFamily="34" charset="0"/>
            </a:endParaRPr>
          </a:p>
        </p:txBody>
      </p:sp>
      <p:sp>
        <p:nvSpPr>
          <p:cNvPr id="5" name="Rectangle 6">
            <a:extLst>
              <a:ext uri="{FF2B5EF4-FFF2-40B4-BE49-F238E27FC236}">
                <a16:creationId xmlns:a16="http://schemas.microsoft.com/office/drawing/2014/main" id="{2EE28179-6754-4FA1-BF3A-9A1693C411D5}"/>
              </a:ext>
            </a:extLst>
          </p:cNvPr>
          <p:cNvSpPr/>
          <p:nvPr/>
        </p:nvSpPr>
        <p:spPr>
          <a:xfrm>
            <a:off x="2499968" y="2619504"/>
            <a:ext cx="2061526" cy="827406"/>
          </a:xfrm>
          <a:prstGeom prst="rect">
            <a:avLst/>
          </a:prstGeom>
        </p:spPr>
        <p:txBody>
          <a:bodyPr wrap="square" numCol="1" spcCol="180000">
            <a:spAutoFit/>
          </a:bodyPr>
          <a:lstStyle/>
          <a:p>
            <a:pPr algn="ctr" defTabSz="237668">
              <a:lnSpc>
                <a:spcPct val="150000"/>
              </a:lnSpc>
            </a:pPr>
            <a:r>
              <a:rPr lang="pt-BR" sz="1100" b="1" dirty="0">
                <a:solidFill>
                  <a:schemeClr val="bg2">
                    <a:lumMod val="10000"/>
                  </a:schemeClr>
                </a:solidFill>
                <a:latin typeface="Source Sans Pro Light" panose="020B0403030403020204" pitchFamily="34" charset="0"/>
              </a:rPr>
              <a:t>Rafael Brizola Marques</a:t>
            </a:r>
          </a:p>
          <a:p>
            <a:pPr algn="ctr" defTabSz="237668">
              <a:lnSpc>
                <a:spcPct val="150000"/>
              </a:lnSpc>
            </a:pPr>
            <a:r>
              <a:rPr lang="pt-BR" sz="1100" dirty="0">
                <a:solidFill>
                  <a:schemeClr val="bg2">
                    <a:lumMod val="10000"/>
                  </a:schemeClr>
                </a:solidFill>
                <a:latin typeface="Source Sans Pro Light" panose="020B0403030403020204" pitchFamily="34" charset="0"/>
              </a:rPr>
              <a:t>Coordenador Geral</a:t>
            </a:r>
          </a:p>
          <a:p>
            <a:pPr algn="ctr" defTabSz="237668">
              <a:lnSpc>
                <a:spcPct val="150000"/>
              </a:lnSpc>
            </a:pPr>
            <a:r>
              <a:rPr lang="pt-BR" sz="1100" dirty="0">
                <a:solidFill>
                  <a:schemeClr val="bg2">
                    <a:lumMod val="10000"/>
                  </a:schemeClr>
                </a:solidFill>
                <a:latin typeface="Source Sans Pro Light" panose="020B0403030403020204" pitchFamily="34" charset="0"/>
              </a:rPr>
              <a:t>OAB/RS 76.787</a:t>
            </a:r>
          </a:p>
        </p:txBody>
      </p:sp>
      <p:sp>
        <p:nvSpPr>
          <p:cNvPr id="7" name="Rectangle 6">
            <a:extLst>
              <a:ext uri="{FF2B5EF4-FFF2-40B4-BE49-F238E27FC236}">
                <a16:creationId xmlns:a16="http://schemas.microsoft.com/office/drawing/2014/main" id="{340F24BD-55D0-42E9-B907-49C15989752A}"/>
              </a:ext>
            </a:extLst>
          </p:cNvPr>
          <p:cNvSpPr/>
          <p:nvPr/>
        </p:nvSpPr>
        <p:spPr>
          <a:xfrm>
            <a:off x="5243372" y="2638121"/>
            <a:ext cx="2124949" cy="827406"/>
          </a:xfrm>
          <a:prstGeom prst="rect">
            <a:avLst/>
          </a:prstGeom>
        </p:spPr>
        <p:txBody>
          <a:bodyPr wrap="square" numCol="1" spcCol="180000">
            <a:spAutoFit/>
          </a:bodyPr>
          <a:lstStyle/>
          <a:p>
            <a:pPr algn="ctr" defTabSz="237668">
              <a:lnSpc>
                <a:spcPct val="150000"/>
              </a:lnSpc>
            </a:pPr>
            <a:r>
              <a:rPr lang="pt-BR" sz="1100" b="1" dirty="0">
                <a:solidFill>
                  <a:schemeClr val="bg2">
                    <a:lumMod val="10000"/>
                  </a:schemeClr>
                </a:solidFill>
                <a:latin typeface="Source Sans Pro Light" panose="020B0403030403020204" pitchFamily="34" charset="0"/>
              </a:rPr>
              <a:t>Miguel Kaghofer</a:t>
            </a:r>
          </a:p>
          <a:p>
            <a:pPr algn="ctr" defTabSz="237668">
              <a:lnSpc>
                <a:spcPct val="150000"/>
              </a:lnSpc>
            </a:pPr>
            <a:r>
              <a:rPr lang="pt-BR" sz="1100" dirty="0">
                <a:solidFill>
                  <a:schemeClr val="bg2">
                    <a:lumMod val="10000"/>
                  </a:schemeClr>
                </a:solidFill>
                <a:latin typeface="Source Sans Pro Light" panose="020B0403030403020204" pitchFamily="34" charset="0"/>
              </a:rPr>
              <a:t>Advogado responsável</a:t>
            </a:r>
          </a:p>
          <a:p>
            <a:pPr algn="ctr" defTabSz="237668">
              <a:lnSpc>
                <a:spcPct val="150000"/>
              </a:lnSpc>
            </a:pPr>
            <a:r>
              <a:rPr lang="pt-BR" sz="1100" dirty="0">
                <a:solidFill>
                  <a:schemeClr val="bg2">
                    <a:lumMod val="10000"/>
                  </a:schemeClr>
                </a:solidFill>
                <a:latin typeface="Source Sans Pro Light" panose="020B0403030403020204" pitchFamily="34" charset="0"/>
              </a:rPr>
              <a:t>OAB/RS 119.030</a:t>
            </a:r>
          </a:p>
        </p:txBody>
      </p:sp>
      <p:sp>
        <p:nvSpPr>
          <p:cNvPr id="10" name="Rectangle 6">
            <a:extLst>
              <a:ext uri="{FF2B5EF4-FFF2-40B4-BE49-F238E27FC236}">
                <a16:creationId xmlns:a16="http://schemas.microsoft.com/office/drawing/2014/main" id="{999A5E06-D040-452B-B16F-641D04330750}"/>
              </a:ext>
            </a:extLst>
          </p:cNvPr>
          <p:cNvSpPr/>
          <p:nvPr/>
        </p:nvSpPr>
        <p:spPr>
          <a:xfrm>
            <a:off x="1416319" y="5202791"/>
            <a:ext cx="1564991" cy="827406"/>
          </a:xfrm>
          <a:prstGeom prst="rect">
            <a:avLst/>
          </a:prstGeom>
        </p:spPr>
        <p:txBody>
          <a:bodyPr wrap="square" numCol="1" spcCol="180000">
            <a:spAutoFit/>
          </a:bodyPr>
          <a:lstStyle/>
          <a:p>
            <a:pPr algn="ctr" defTabSz="237668">
              <a:lnSpc>
                <a:spcPct val="150000"/>
              </a:lnSpc>
            </a:pPr>
            <a:r>
              <a:rPr lang="pt-BR" sz="1100" b="1" dirty="0">
                <a:solidFill>
                  <a:schemeClr val="bg2">
                    <a:lumMod val="10000"/>
                  </a:schemeClr>
                </a:solidFill>
                <a:latin typeface="Source Sans Pro Light" panose="020B0403030403020204" pitchFamily="34" charset="0"/>
              </a:rPr>
              <a:t>Daniel Kops</a:t>
            </a:r>
          </a:p>
          <a:p>
            <a:pPr algn="ctr" defTabSz="237668">
              <a:lnSpc>
                <a:spcPct val="150000"/>
              </a:lnSpc>
            </a:pPr>
            <a:r>
              <a:rPr lang="pt-BR" sz="1100" dirty="0">
                <a:solidFill>
                  <a:schemeClr val="bg2">
                    <a:lumMod val="10000"/>
                  </a:schemeClr>
                </a:solidFill>
                <a:latin typeface="Source Sans Pro Light" panose="020B0403030403020204" pitchFamily="34" charset="0"/>
              </a:rPr>
              <a:t>Equipe Contábil</a:t>
            </a:r>
          </a:p>
          <a:p>
            <a:pPr algn="ctr" defTabSz="237668">
              <a:lnSpc>
                <a:spcPct val="150000"/>
              </a:lnSpc>
            </a:pPr>
            <a:r>
              <a:rPr lang="pt-BR" sz="1100" dirty="0">
                <a:solidFill>
                  <a:schemeClr val="bg2">
                    <a:lumMod val="10000"/>
                  </a:schemeClr>
                </a:solidFill>
                <a:latin typeface="Source Sans Pro Light" panose="020B0403030403020204" pitchFamily="34" charset="0"/>
              </a:rPr>
              <a:t>CRC/RS 96.647/O-9</a:t>
            </a:r>
          </a:p>
        </p:txBody>
      </p:sp>
      <p:sp>
        <p:nvSpPr>
          <p:cNvPr id="12" name="Rectangle 6">
            <a:extLst>
              <a:ext uri="{FF2B5EF4-FFF2-40B4-BE49-F238E27FC236}">
                <a16:creationId xmlns:a16="http://schemas.microsoft.com/office/drawing/2014/main" id="{2EB6BB41-962D-435E-B7B8-F057041DE934}"/>
              </a:ext>
            </a:extLst>
          </p:cNvPr>
          <p:cNvSpPr/>
          <p:nvPr/>
        </p:nvSpPr>
        <p:spPr>
          <a:xfrm>
            <a:off x="6975946" y="5202791"/>
            <a:ext cx="1512815" cy="573490"/>
          </a:xfrm>
          <a:prstGeom prst="rect">
            <a:avLst/>
          </a:prstGeom>
        </p:spPr>
        <p:txBody>
          <a:bodyPr wrap="square" numCol="1" spcCol="180000">
            <a:spAutoFit/>
          </a:bodyPr>
          <a:lstStyle/>
          <a:p>
            <a:pPr algn="ctr" defTabSz="237668">
              <a:lnSpc>
                <a:spcPct val="150000"/>
              </a:lnSpc>
            </a:pPr>
            <a:r>
              <a:rPr lang="pt-BR" sz="1100" b="1" dirty="0">
                <a:solidFill>
                  <a:schemeClr val="bg2">
                    <a:lumMod val="10000"/>
                  </a:schemeClr>
                </a:solidFill>
                <a:latin typeface="Source Sans Pro Light" panose="020B0403030403020204" pitchFamily="34" charset="0"/>
              </a:rPr>
              <a:t>Juliana Reschke</a:t>
            </a:r>
          </a:p>
          <a:p>
            <a:pPr algn="ctr" defTabSz="237668">
              <a:lnSpc>
                <a:spcPct val="150000"/>
              </a:lnSpc>
            </a:pPr>
            <a:r>
              <a:rPr lang="pt-BR" sz="1100" dirty="0">
                <a:solidFill>
                  <a:schemeClr val="bg2">
                    <a:lumMod val="10000"/>
                  </a:schemeClr>
                </a:solidFill>
                <a:latin typeface="Source Sans Pro Light" panose="020B0403030403020204" pitchFamily="34" charset="0"/>
              </a:rPr>
              <a:t>Equipe Contábil</a:t>
            </a:r>
          </a:p>
        </p:txBody>
      </p:sp>
      <p:pic>
        <p:nvPicPr>
          <p:cNvPr id="19" name="Imagem 18" descr="Mulher posando para foto em fundo branco&#10;&#10;Descrição gerada automaticamente">
            <a:extLst>
              <a:ext uri="{FF2B5EF4-FFF2-40B4-BE49-F238E27FC236}">
                <a16:creationId xmlns:a16="http://schemas.microsoft.com/office/drawing/2014/main" id="{C2335DFE-2594-4F6C-9E5A-8A936D90EA73}"/>
              </a:ext>
            </a:extLst>
          </p:cNvPr>
          <p:cNvPicPr>
            <a:picLocks noChangeAspect="1"/>
          </p:cNvPicPr>
          <p:nvPr/>
        </p:nvPicPr>
        <p:blipFill>
          <a:blip r:embed="rId2"/>
          <a:stretch>
            <a:fillRect/>
          </a:stretch>
        </p:blipFill>
        <p:spPr>
          <a:xfrm>
            <a:off x="6998715" y="3735515"/>
            <a:ext cx="1467277" cy="1467277"/>
          </a:xfrm>
          <a:prstGeom prst="ellipse">
            <a:avLst/>
          </a:prstGeom>
        </p:spPr>
      </p:pic>
      <p:pic>
        <p:nvPicPr>
          <p:cNvPr id="21" name="Imagem 20" descr="Homem de terno e gravata e posando para foto&#10;&#10;Descrição gerada automaticamente">
            <a:extLst>
              <a:ext uri="{FF2B5EF4-FFF2-40B4-BE49-F238E27FC236}">
                <a16:creationId xmlns:a16="http://schemas.microsoft.com/office/drawing/2014/main" id="{E8F0A727-1B0C-4BE9-BD4E-B0D2400B32D2}"/>
              </a:ext>
            </a:extLst>
          </p:cNvPr>
          <p:cNvPicPr>
            <a:picLocks noChangeAspect="1"/>
          </p:cNvPicPr>
          <p:nvPr/>
        </p:nvPicPr>
        <p:blipFill>
          <a:blip r:embed="rId3"/>
          <a:stretch>
            <a:fillRect/>
          </a:stretch>
        </p:blipFill>
        <p:spPr>
          <a:xfrm>
            <a:off x="1465176" y="3735515"/>
            <a:ext cx="1467276" cy="1467276"/>
          </a:xfrm>
          <a:prstGeom prst="ellipse">
            <a:avLst/>
          </a:prstGeom>
        </p:spPr>
      </p:pic>
      <p:pic>
        <p:nvPicPr>
          <p:cNvPr id="27" name="Imagem 26">
            <a:extLst>
              <a:ext uri="{FF2B5EF4-FFF2-40B4-BE49-F238E27FC236}">
                <a16:creationId xmlns:a16="http://schemas.microsoft.com/office/drawing/2014/main" id="{1EAC555D-1E30-4C97-9E40-CF3945DD10AD}"/>
              </a:ext>
            </a:extLst>
          </p:cNvPr>
          <p:cNvPicPr>
            <a:picLocks noChangeAspect="1"/>
          </p:cNvPicPr>
          <p:nvPr/>
        </p:nvPicPr>
        <p:blipFill>
          <a:blip r:embed="rId4"/>
          <a:srcRect l="573" r="573"/>
          <a:stretch/>
        </p:blipFill>
        <p:spPr>
          <a:xfrm>
            <a:off x="5572208" y="1169145"/>
            <a:ext cx="1467276" cy="1466622"/>
          </a:xfrm>
          <a:prstGeom prst="ellipse">
            <a:avLst/>
          </a:prstGeom>
        </p:spPr>
      </p:pic>
      <p:pic>
        <p:nvPicPr>
          <p:cNvPr id="31" name="Imagem 30" descr="Foto preta e branca de homem de terno e gravata e posando para foto&#10;&#10;Descrição gerada automaticamente">
            <a:extLst>
              <a:ext uri="{FF2B5EF4-FFF2-40B4-BE49-F238E27FC236}">
                <a16:creationId xmlns:a16="http://schemas.microsoft.com/office/drawing/2014/main" id="{64B2D76D-A14E-4AD1-89A1-743A2FAC2EA1}"/>
              </a:ext>
            </a:extLst>
          </p:cNvPr>
          <p:cNvPicPr>
            <a:picLocks noChangeAspect="1"/>
          </p:cNvPicPr>
          <p:nvPr/>
        </p:nvPicPr>
        <p:blipFill>
          <a:blip r:embed="rId5"/>
          <a:stretch>
            <a:fillRect/>
          </a:stretch>
        </p:blipFill>
        <p:spPr>
          <a:xfrm>
            <a:off x="2797093" y="1155533"/>
            <a:ext cx="1467276" cy="1466622"/>
          </a:xfrm>
          <a:prstGeom prst="ellipse">
            <a:avLst/>
          </a:prstGeom>
        </p:spPr>
      </p:pic>
      <p:pic>
        <p:nvPicPr>
          <p:cNvPr id="33" name="Imagem 32" descr="Foto preta e branca de homem de terno e gravata&#10;&#10;Descrição gerada automaticamente">
            <a:extLst>
              <a:ext uri="{FF2B5EF4-FFF2-40B4-BE49-F238E27FC236}">
                <a16:creationId xmlns:a16="http://schemas.microsoft.com/office/drawing/2014/main" id="{F8C131BA-9EEB-4D5C-AF0D-F394DC2FD491}"/>
              </a:ext>
            </a:extLst>
          </p:cNvPr>
          <p:cNvPicPr>
            <a:picLocks noChangeAspect="1"/>
          </p:cNvPicPr>
          <p:nvPr/>
        </p:nvPicPr>
        <p:blipFill>
          <a:blip r:embed="rId6"/>
          <a:stretch>
            <a:fillRect/>
          </a:stretch>
        </p:blipFill>
        <p:spPr>
          <a:xfrm>
            <a:off x="4238468" y="3740424"/>
            <a:ext cx="1467277" cy="1467277"/>
          </a:xfrm>
          <a:prstGeom prst="ellipse">
            <a:avLst/>
          </a:prstGeom>
        </p:spPr>
      </p:pic>
      <p:sp>
        <p:nvSpPr>
          <p:cNvPr id="34" name="Rectangle 6">
            <a:extLst>
              <a:ext uri="{FF2B5EF4-FFF2-40B4-BE49-F238E27FC236}">
                <a16:creationId xmlns:a16="http://schemas.microsoft.com/office/drawing/2014/main" id="{3CEBF8F4-905D-4DAB-A40A-967E6F4C8C7F}"/>
              </a:ext>
            </a:extLst>
          </p:cNvPr>
          <p:cNvSpPr/>
          <p:nvPr/>
        </p:nvSpPr>
        <p:spPr>
          <a:xfrm>
            <a:off x="4238468" y="5202791"/>
            <a:ext cx="1467277" cy="827406"/>
          </a:xfrm>
          <a:prstGeom prst="rect">
            <a:avLst/>
          </a:prstGeom>
        </p:spPr>
        <p:txBody>
          <a:bodyPr wrap="square" numCol="1" spcCol="180000">
            <a:spAutoFit/>
          </a:bodyPr>
          <a:lstStyle/>
          <a:p>
            <a:pPr algn="ctr" defTabSz="237668">
              <a:lnSpc>
                <a:spcPct val="150000"/>
              </a:lnSpc>
            </a:pPr>
            <a:r>
              <a:rPr lang="pt-BR" sz="1100" b="1" dirty="0">
                <a:solidFill>
                  <a:schemeClr val="bg2">
                    <a:lumMod val="10000"/>
                  </a:schemeClr>
                </a:solidFill>
                <a:latin typeface="Source Sans Pro Light" panose="020B0403030403020204" pitchFamily="34" charset="0"/>
              </a:rPr>
              <a:t>Felipe Camardelli</a:t>
            </a:r>
          </a:p>
          <a:p>
            <a:pPr algn="ctr" defTabSz="237668">
              <a:lnSpc>
                <a:spcPct val="150000"/>
              </a:lnSpc>
            </a:pPr>
            <a:r>
              <a:rPr lang="pt-BR" sz="1100" dirty="0">
                <a:solidFill>
                  <a:schemeClr val="bg2">
                    <a:lumMod val="10000"/>
                  </a:schemeClr>
                </a:solidFill>
                <a:latin typeface="Source Sans Pro Light" panose="020B0403030403020204" pitchFamily="34" charset="0"/>
              </a:rPr>
              <a:t>Equipe Contábil</a:t>
            </a:r>
          </a:p>
          <a:p>
            <a:pPr algn="ctr" defTabSz="237668">
              <a:lnSpc>
                <a:spcPct val="150000"/>
              </a:lnSpc>
            </a:pPr>
            <a:r>
              <a:rPr lang="pt-BR" sz="1100" dirty="0">
                <a:solidFill>
                  <a:schemeClr val="bg2">
                    <a:lumMod val="10000"/>
                  </a:schemeClr>
                </a:solidFill>
                <a:latin typeface="Source Sans Pro Light" panose="020B0403030403020204" pitchFamily="34" charset="0"/>
              </a:rPr>
              <a:t>CRA/RS 31.349/O</a:t>
            </a:r>
          </a:p>
        </p:txBody>
      </p:sp>
    </p:spTree>
    <p:extLst>
      <p:ext uri="{BB962C8B-B14F-4D97-AF65-F5344CB8AC3E}">
        <p14:creationId xmlns:p14="http://schemas.microsoft.com/office/powerpoint/2010/main" val="9153574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93CA9B-9786-4F1A-BB1F-48BDBC45C47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578" y="2480707"/>
            <a:ext cx="5028843" cy="1896586"/>
          </a:xfrm>
          <a:prstGeom prst="rect">
            <a:avLst/>
          </a:prstGeom>
          <a:noFill/>
          <a:ln>
            <a:noFill/>
          </a:ln>
        </p:spPr>
      </p:pic>
    </p:spTree>
    <p:extLst>
      <p:ext uri="{BB962C8B-B14F-4D97-AF65-F5344CB8AC3E}">
        <p14:creationId xmlns:p14="http://schemas.microsoft.com/office/powerpoint/2010/main" val="2950006923"/>
      </p:ext>
    </p:extLst>
  </p:cSld>
  <p:clrMapOvr>
    <a:masterClrMapping/>
  </p:clrMapOvr>
  <p:transition spd="slow" advTm="0">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03EFA86-559B-4D84-BC6E-7D4FA499D1B1}"/>
              </a:ext>
            </a:extLst>
          </p:cNvPr>
          <p:cNvSpPr/>
          <p:nvPr/>
        </p:nvSpPr>
        <p:spPr>
          <a:xfrm>
            <a:off x="483937" y="1235645"/>
            <a:ext cx="8938125" cy="5678478"/>
          </a:xfrm>
          <a:prstGeom prst="rect">
            <a:avLst/>
          </a:prstGeom>
        </p:spPr>
        <p:txBody>
          <a:bodyPr wrap="square" numCol="2" spcCol="180000">
            <a:spAutoFit/>
          </a:bodyPr>
          <a:lstStyle/>
          <a:p>
            <a:pPr indent="360363" algn="just" defTabSz="178247">
              <a:lnSpc>
                <a:spcPct val="150000"/>
              </a:lnSpc>
            </a:pPr>
            <a:r>
              <a:rPr lang="pt-BR" sz="1100" dirty="0">
                <a:solidFill>
                  <a:schemeClr val="bg2">
                    <a:lumMod val="10000"/>
                  </a:schemeClr>
                </a:solidFill>
                <a:latin typeface="Source Sans Pro Light" panose="020B0403030403020204" pitchFamily="34" charset="0"/>
              </a:rPr>
              <a:t>Primeiramente, cumpre referir as premissas que embasaram este relatório, bem como destacar alguns pontos que esta Equipe Técnica julga pertinentes para uma melhor compreensão do trabalho desenvolvido.</a:t>
            </a:r>
            <a:endParaRPr lang="en-US" sz="1100" dirty="0">
              <a:solidFill>
                <a:schemeClr val="bg2">
                  <a:lumMod val="10000"/>
                </a:schemeClr>
              </a:solidFill>
              <a:latin typeface="Source Sans Pro Light" panose="020B0403030403020204" pitchFamily="34" charset="0"/>
            </a:endParaRPr>
          </a:p>
          <a:p>
            <a:pPr indent="360363" algn="just" defTabSz="178247">
              <a:lnSpc>
                <a:spcPct val="150000"/>
              </a:lnSpc>
            </a:pPr>
            <a:r>
              <a:rPr lang="pt-BR" sz="1100" dirty="0">
                <a:solidFill>
                  <a:schemeClr val="bg2">
                    <a:lumMod val="10000"/>
                  </a:schemeClr>
                </a:solidFill>
                <a:latin typeface="Source Sans Pro Light" panose="020B0403030403020204" pitchFamily="34" charset="0"/>
              </a:rPr>
              <a:t> </a:t>
            </a:r>
            <a:endParaRPr lang="en-US" sz="1100" dirty="0">
              <a:solidFill>
                <a:schemeClr val="bg2">
                  <a:lumMod val="10000"/>
                </a:schemeClr>
              </a:solidFill>
              <a:latin typeface="Source Sans Pro Light" panose="020B0403030403020204" pitchFamily="34" charset="0"/>
            </a:endParaRPr>
          </a:p>
          <a:p>
            <a:pPr indent="360363" algn="just" defTabSz="178247">
              <a:lnSpc>
                <a:spcPct val="150000"/>
              </a:lnSpc>
            </a:pPr>
            <a:r>
              <a:rPr lang="pt-BR" sz="1100" dirty="0">
                <a:solidFill>
                  <a:schemeClr val="bg2">
                    <a:lumMod val="10000"/>
                  </a:schemeClr>
                </a:solidFill>
                <a:latin typeface="Source Sans Pro Light" panose="020B0403030403020204" pitchFamily="34" charset="0"/>
              </a:rPr>
              <a:t>Para esta Equipe Técnica chegar às conclusões apresentadas no presente relatório, entre outros aspectos: (i) foram tomadas como boas e válidas as informações contidas nas demonstrações contábeis de </a:t>
            </a:r>
            <a:r>
              <a:rPr lang="pt-BR" sz="1100" b="1" dirty="0" err="1">
                <a:solidFill>
                  <a:schemeClr val="accent6">
                    <a:lumMod val="75000"/>
                  </a:schemeClr>
                </a:solidFill>
                <a:latin typeface="Source Sans Pro Light" panose="020B0403030403020204" pitchFamily="34" charset="0"/>
              </a:rPr>
              <a:t>Quiditá</a:t>
            </a:r>
            <a:r>
              <a:rPr lang="pt-BR" sz="1100" b="1" dirty="0">
                <a:solidFill>
                  <a:schemeClr val="accent6">
                    <a:lumMod val="75000"/>
                  </a:schemeClr>
                </a:solidFill>
                <a:latin typeface="Source Sans Pro Light" panose="020B0403030403020204" pitchFamily="34" charset="0"/>
              </a:rPr>
              <a:t> Móveis Ltda.</a:t>
            </a:r>
            <a:r>
              <a:rPr lang="pt-BR" sz="1100" dirty="0">
                <a:solidFill>
                  <a:schemeClr val="bg2">
                    <a:lumMod val="10000"/>
                  </a:schemeClr>
                </a:solidFill>
                <a:latin typeface="Source Sans Pro Light" panose="020B0403030403020204" pitchFamily="34" charset="0"/>
              </a:rPr>
              <a:t>, as quais foram fornecidas por seus representantes; e (</a:t>
            </a:r>
            <a:r>
              <a:rPr lang="pt-BR" sz="1100" dirty="0" err="1">
                <a:solidFill>
                  <a:schemeClr val="bg2">
                    <a:lumMod val="10000"/>
                  </a:schemeClr>
                </a:solidFill>
                <a:latin typeface="Source Sans Pro Light" panose="020B0403030403020204" pitchFamily="34" charset="0"/>
              </a:rPr>
              <a:t>ii</a:t>
            </a:r>
            <a:r>
              <a:rPr lang="pt-BR" sz="1100" dirty="0">
                <a:solidFill>
                  <a:schemeClr val="bg2">
                    <a:lumMod val="10000"/>
                  </a:schemeClr>
                </a:solidFill>
                <a:latin typeface="Source Sans Pro Light" panose="020B0403030403020204" pitchFamily="34" charset="0"/>
              </a:rPr>
              <a:t>) foram conduzidas discussões com membros integrantes da administração sobre os negócios e as operações da referida sociedade empresária.</a:t>
            </a:r>
            <a:endParaRPr lang="en-US" sz="1100" dirty="0">
              <a:solidFill>
                <a:schemeClr val="bg2">
                  <a:lumMod val="10000"/>
                </a:schemeClr>
              </a:solidFill>
              <a:latin typeface="Source Sans Pro Light" panose="020B0403030403020204" pitchFamily="34" charset="0"/>
            </a:endParaRPr>
          </a:p>
          <a:p>
            <a:pPr indent="360363" algn="just" defTabSz="178247">
              <a:lnSpc>
                <a:spcPct val="150000"/>
              </a:lnSpc>
            </a:pPr>
            <a:r>
              <a:rPr lang="pt-BR" sz="1100" dirty="0">
                <a:solidFill>
                  <a:schemeClr val="bg2">
                    <a:lumMod val="10000"/>
                  </a:schemeClr>
                </a:solidFill>
                <a:latin typeface="Source Sans Pro Light" panose="020B0403030403020204" pitchFamily="34" charset="0"/>
              </a:rPr>
              <a:t> </a:t>
            </a:r>
            <a:endParaRPr lang="en-US" sz="1100" dirty="0">
              <a:solidFill>
                <a:schemeClr val="bg2">
                  <a:lumMod val="10000"/>
                </a:schemeClr>
              </a:solidFill>
              <a:latin typeface="Source Sans Pro Light" panose="020B0403030403020204" pitchFamily="34" charset="0"/>
            </a:endParaRPr>
          </a:p>
          <a:p>
            <a:pPr indent="360363" algn="just" defTabSz="178247">
              <a:lnSpc>
                <a:spcPct val="150000"/>
              </a:lnSpc>
            </a:pPr>
            <a:r>
              <a:rPr lang="pt-BR" sz="1100" dirty="0">
                <a:solidFill>
                  <a:schemeClr val="bg2">
                    <a:lumMod val="10000"/>
                  </a:schemeClr>
                </a:solidFill>
                <a:latin typeface="Source Sans Pro Light" panose="020B0403030403020204" pitchFamily="34" charset="0"/>
              </a:rPr>
              <a:t>Nenhum dos profissionais que participaram da elaboração deste relatório têm qualquer interesse financeiro na </a:t>
            </a:r>
            <a:r>
              <a:rPr lang="pt-BR" sz="1100" dirty="0" err="1">
                <a:solidFill>
                  <a:schemeClr val="bg2">
                    <a:lumMod val="10000"/>
                  </a:schemeClr>
                </a:solidFill>
                <a:latin typeface="Source Sans Pro Light" panose="020B0403030403020204" pitchFamily="34" charset="0"/>
              </a:rPr>
              <a:t>Recuperanda</a:t>
            </a:r>
            <a:r>
              <a:rPr lang="pt-BR" sz="1100" dirty="0">
                <a:solidFill>
                  <a:schemeClr val="bg2">
                    <a:lumMod val="10000"/>
                  </a:schemeClr>
                </a:solidFill>
                <a:latin typeface="Source Sans Pro Light" panose="020B0403030403020204" pitchFamily="34" charset="0"/>
              </a:rPr>
              <a:t> ou qualquer relação com quaisquer das partes envolvidas, o que caracteriza o caráter independente desta Equipe em relação ao presente trabalho.</a:t>
            </a:r>
          </a:p>
          <a:p>
            <a:pPr indent="360363" algn="just" defTabSz="178247">
              <a:lnSpc>
                <a:spcPct val="150000"/>
              </a:lnSpc>
            </a:pPr>
            <a:endParaRPr lang="en-US" sz="1100" dirty="0">
              <a:solidFill>
                <a:schemeClr val="bg2">
                  <a:lumMod val="10000"/>
                </a:schemeClr>
              </a:solidFill>
              <a:latin typeface="Source Sans Pro Light" panose="020B0403030403020204" pitchFamily="34" charset="0"/>
            </a:endParaRPr>
          </a:p>
          <a:p>
            <a:pPr indent="360363" algn="just" defTabSz="178247">
              <a:lnSpc>
                <a:spcPct val="150000"/>
              </a:lnSpc>
            </a:pPr>
            <a:r>
              <a:rPr lang="pt-BR" sz="1100" dirty="0">
                <a:solidFill>
                  <a:schemeClr val="bg2">
                    <a:lumMod val="10000"/>
                  </a:schemeClr>
                </a:solidFill>
                <a:latin typeface="Source Sans Pro Light" panose="020B0403030403020204" pitchFamily="34" charset="0"/>
              </a:rPr>
              <a:t> Importa também referir que os representantes da </a:t>
            </a:r>
            <a:r>
              <a:rPr lang="pt-BR" sz="1100" b="1" dirty="0" err="1">
                <a:solidFill>
                  <a:schemeClr val="accent6">
                    <a:lumMod val="75000"/>
                  </a:schemeClr>
                </a:solidFill>
                <a:latin typeface="Source Sans Pro Light" panose="020B0403030403020204" pitchFamily="34" charset="0"/>
              </a:rPr>
              <a:t>Quiditá</a:t>
            </a:r>
            <a:r>
              <a:rPr lang="pt-BR" sz="1100" b="1" dirty="0">
                <a:solidFill>
                  <a:schemeClr val="accent6">
                    <a:lumMod val="75000"/>
                  </a:schemeClr>
                </a:solidFill>
                <a:latin typeface="Source Sans Pro Light" panose="020B0403030403020204" pitchFamily="34" charset="0"/>
              </a:rPr>
              <a:t> Móveis Ltda.</a:t>
            </a:r>
            <a:r>
              <a:rPr lang="pt-BR" sz="1100" dirty="0">
                <a:solidFill>
                  <a:schemeClr val="bg2">
                    <a:lumMod val="10000"/>
                  </a:schemeClr>
                </a:solidFill>
                <a:latin typeface="Source Sans Pro Light" panose="020B0403030403020204" pitchFamily="34" charset="0"/>
              </a:rPr>
              <a:t> e seus sócios não impuseram restrições para que esta Equipe Técnica pudesse: (i) obter acesso às instalações da Empresa; e (</a:t>
            </a:r>
            <a:r>
              <a:rPr lang="pt-BR" sz="1100" dirty="0" err="1">
                <a:solidFill>
                  <a:schemeClr val="bg2">
                    <a:lumMod val="10000"/>
                  </a:schemeClr>
                </a:solidFill>
                <a:latin typeface="Source Sans Pro Light" panose="020B0403030403020204" pitchFamily="34" charset="0"/>
              </a:rPr>
              <a:t>ii</a:t>
            </a:r>
            <a:r>
              <a:rPr lang="pt-BR" sz="1100" dirty="0">
                <a:solidFill>
                  <a:schemeClr val="bg2">
                    <a:lumMod val="10000"/>
                  </a:schemeClr>
                </a:solidFill>
                <a:latin typeface="Source Sans Pro Light" panose="020B0403030403020204" pitchFamily="34" charset="0"/>
              </a:rPr>
              <a:t>) chegar de forma independente às conclusões aqui contidas.</a:t>
            </a:r>
          </a:p>
          <a:p>
            <a:pPr indent="360363" algn="just" defTabSz="178247">
              <a:lnSpc>
                <a:spcPct val="150000"/>
              </a:lnSpc>
            </a:pPr>
            <a:endParaRPr lang="pt-BR" sz="1100" dirty="0">
              <a:solidFill>
                <a:schemeClr val="bg2">
                  <a:lumMod val="10000"/>
                </a:schemeClr>
              </a:solidFill>
              <a:highlight>
                <a:srgbClr val="FFFF00"/>
              </a:highlight>
              <a:latin typeface="Source Sans Pro Light" panose="020B0403030403020204" pitchFamily="34" charset="0"/>
            </a:endParaRPr>
          </a:p>
          <a:p>
            <a:pPr indent="360363" algn="just" defTabSz="178247">
              <a:lnSpc>
                <a:spcPct val="150000"/>
              </a:lnSpc>
            </a:pPr>
            <a:endParaRPr lang="pt-BR" sz="1100" dirty="0">
              <a:solidFill>
                <a:schemeClr val="bg2">
                  <a:lumMod val="10000"/>
                </a:schemeClr>
              </a:solidFill>
              <a:highlight>
                <a:srgbClr val="FFFF00"/>
              </a:highlight>
              <a:latin typeface="Source Sans Pro Light" panose="020B0403030403020204" pitchFamily="34" charset="0"/>
            </a:endParaRPr>
          </a:p>
          <a:p>
            <a:pPr indent="360363" algn="just" defTabSz="178247">
              <a:lnSpc>
                <a:spcPct val="150000"/>
              </a:lnSpc>
            </a:pPr>
            <a:r>
              <a:rPr lang="pt-BR" sz="1100" dirty="0">
                <a:solidFill>
                  <a:schemeClr val="bg2">
                    <a:lumMod val="10000"/>
                  </a:schemeClr>
                </a:solidFill>
                <a:latin typeface="Source Sans Pro Light" panose="020B0403030403020204" pitchFamily="34" charset="0"/>
              </a:rPr>
              <a:t>Este relatório e as opiniões aqui contidas têm a finalidade de prestar informações a todos os interessados no presente processo, observando o fato de que qualquer leitor deste relatório deve estar ciente das condições que nortearam este trabalho.</a:t>
            </a:r>
          </a:p>
          <a:p>
            <a:pPr indent="360363" algn="just" defTabSz="178247">
              <a:lnSpc>
                <a:spcPct val="150000"/>
              </a:lnSpc>
            </a:pPr>
            <a:endParaRPr lang="pt-BR" sz="1100" dirty="0">
              <a:solidFill>
                <a:schemeClr val="bg2">
                  <a:lumMod val="10000"/>
                </a:schemeClr>
              </a:solidFill>
              <a:latin typeface="Source Sans Pro Light" panose="020B0403030403020204" pitchFamily="34" charset="0"/>
            </a:endParaRPr>
          </a:p>
          <a:p>
            <a:pPr indent="360363" algn="just" defTabSz="178247">
              <a:lnSpc>
                <a:spcPct val="150000"/>
              </a:lnSpc>
            </a:pPr>
            <a:r>
              <a:rPr lang="pt-BR" sz="1100" dirty="0">
                <a:solidFill>
                  <a:schemeClr val="bg2">
                    <a:lumMod val="10000"/>
                  </a:schemeClr>
                </a:solidFill>
                <a:latin typeface="Source Sans Pro Light" panose="020B0403030403020204" pitchFamily="34" charset="0"/>
              </a:rPr>
              <a:t>Acordou-se com os representantes da Recuperanda que a </a:t>
            </a:r>
            <a:r>
              <a:rPr lang="pt-BR" sz="1100" b="1" dirty="0">
                <a:solidFill>
                  <a:schemeClr val="accent6">
                    <a:lumMod val="75000"/>
                  </a:schemeClr>
                </a:solidFill>
                <a:latin typeface="Source Sans Pro Light" panose="020B0403030403020204" pitchFamily="34" charset="0"/>
              </a:rPr>
              <a:t>apresentação de contas demonstrativas mensais</a:t>
            </a:r>
            <a:r>
              <a:rPr lang="pt-BR" sz="1100" dirty="0">
                <a:solidFill>
                  <a:schemeClr val="accent6">
                    <a:lumMod val="75000"/>
                  </a:schemeClr>
                </a:solidFill>
                <a:latin typeface="Source Sans Pro Light" panose="020B0403030403020204" pitchFamily="34" charset="0"/>
              </a:rPr>
              <a:t> </a:t>
            </a:r>
            <a:r>
              <a:rPr lang="pt-BR" sz="1100" dirty="0">
                <a:solidFill>
                  <a:schemeClr val="bg2">
                    <a:lumMod val="10000"/>
                  </a:schemeClr>
                </a:solidFill>
                <a:latin typeface="Source Sans Pro Light" panose="020B0403030403020204" pitchFamily="34" charset="0"/>
              </a:rPr>
              <a:t>(art. 52, inciso IV) deverá ocorrer por meio da disponibilização de informações contábeis e financeiras até o dia </a:t>
            </a:r>
            <a:r>
              <a:rPr lang="pt-BR" sz="1100" b="1" dirty="0">
                <a:solidFill>
                  <a:schemeClr val="accent6">
                    <a:lumMod val="75000"/>
                  </a:schemeClr>
                </a:solidFill>
                <a:latin typeface="Source Sans Pro Light" panose="020B0403030403020204" pitchFamily="34" charset="0"/>
              </a:rPr>
              <a:t>20 de cada mês subsequente</a:t>
            </a:r>
            <a:r>
              <a:rPr lang="pt-BR" sz="1100" dirty="0">
                <a:solidFill>
                  <a:schemeClr val="bg2">
                    <a:lumMod val="10000"/>
                  </a:schemeClr>
                </a:solidFill>
                <a:latin typeface="Source Sans Pro Light" panose="020B0403030403020204" pitchFamily="34" charset="0"/>
              </a:rPr>
              <a:t>. No tocante ao presente Relatório, todas as informações utilizadas foram entregues à Administração Judicial até o dia </a:t>
            </a:r>
            <a:r>
              <a:rPr lang="pt-BR" sz="1100" b="1" dirty="0">
                <a:solidFill>
                  <a:schemeClr val="accent6">
                    <a:lumMod val="75000"/>
                  </a:schemeClr>
                </a:solidFill>
                <a:latin typeface="Source Sans Pro Light" panose="020B0403030403020204" pitchFamily="34" charset="0"/>
              </a:rPr>
              <a:t>20 de cada mês.</a:t>
            </a:r>
            <a:endParaRPr lang="pt-BR" sz="1100" b="1" dirty="0">
              <a:solidFill>
                <a:srgbClr val="0070C0"/>
              </a:solidFill>
              <a:latin typeface="Source Sans Pro Light" panose="020B0403030403020204" pitchFamily="34" charset="0"/>
            </a:endParaRPr>
          </a:p>
          <a:p>
            <a:pPr indent="360363" algn="just" defTabSz="178247">
              <a:lnSpc>
                <a:spcPct val="150000"/>
              </a:lnSpc>
            </a:pPr>
            <a:endParaRPr lang="pt-BR" sz="1100" dirty="0">
              <a:solidFill>
                <a:schemeClr val="bg2">
                  <a:lumMod val="10000"/>
                </a:schemeClr>
              </a:solidFill>
              <a:highlight>
                <a:srgbClr val="FFFF00"/>
              </a:highlight>
              <a:latin typeface="Source Sans Pro Light" panose="020B0403030403020204" pitchFamily="34" charset="0"/>
            </a:endParaRPr>
          </a:p>
          <a:p>
            <a:pPr indent="360363" algn="just" defTabSz="178247">
              <a:lnSpc>
                <a:spcPct val="150000"/>
              </a:lnSpc>
            </a:pPr>
            <a:r>
              <a:rPr lang="pt-BR" sz="1100" dirty="0">
                <a:solidFill>
                  <a:schemeClr val="bg2">
                    <a:lumMod val="10000"/>
                  </a:schemeClr>
                </a:solidFill>
                <a:latin typeface="Source Sans Pro Light" panose="020B0403030403020204" pitchFamily="34" charset="0"/>
              </a:rPr>
              <a:t>Exceto quando expressamente mencionado, os valores indicados neste relatório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estão expressos em reais (R$).</a:t>
            </a:r>
            <a:endParaRPr lang="en-US"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4" name="Text Placeholder 1">
            <a:extLst>
              <a:ext uri="{FF2B5EF4-FFF2-40B4-BE49-F238E27FC236}">
                <a16:creationId xmlns:a16="http://schemas.microsoft.com/office/drawing/2014/main" id="{FCBD633B-639F-4CDD-A584-7059B8B90753}"/>
              </a:ext>
            </a:extLst>
          </p:cNvPr>
          <p:cNvSpPr>
            <a:spLocks noGrp="1"/>
          </p:cNvSpPr>
          <p:nvPr>
            <p:ph type="body" sz="quarter" idx="11"/>
          </p:nvPr>
        </p:nvSpPr>
        <p:spPr>
          <a:xfrm>
            <a:off x="710081" y="749290"/>
            <a:ext cx="7483153" cy="486355"/>
          </a:xfrm>
        </p:spPr>
        <p:txBody>
          <a:bodyPr/>
          <a:lstStyle/>
          <a:p>
            <a:r>
              <a:rPr lang="en-US" sz="2400" b="1">
                <a:latin typeface="Source Sans Pro" panose="020B0503030403020204" pitchFamily="34" charset="0"/>
                <a:ea typeface="Source Sans Pro" panose="020B0503030403020204" pitchFamily="34" charset="0"/>
                <a:cs typeface="+mn-cs"/>
              </a:rPr>
              <a:t>1.1 </a:t>
            </a:r>
            <a:r>
              <a:rPr lang="en-US" sz="2400" b="1" err="1">
                <a:latin typeface="Source Sans Pro" panose="020B0503030403020204" pitchFamily="34" charset="0"/>
                <a:ea typeface="Source Sans Pro" panose="020B0503030403020204" pitchFamily="34" charset="0"/>
                <a:cs typeface="+mn-cs"/>
              </a:rPr>
              <a:t>Considerações</a:t>
            </a:r>
            <a:r>
              <a:rPr lang="en-US" sz="2400" b="1">
                <a:latin typeface="Source Sans Pro" panose="020B0503030403020204" pitchFamily="34" charset="0"/>
                <a:ea typeface="Source Sans Pro" panose="020B0503030403020204" pitchFamily="34" charset="0"/>
                <a:cs typeface="+mn-cs"/>
              </a:rPr>
              <a:t> </a:t>
            </a:r>
            <a:r>
              <a:rPr lang="en-US" sz="2400" b="1"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Preliminares</a:t>
            </a:r>
            <a:endParaRPr lang="en-US" sz="2400" b="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1652522170"/>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F5F740-4C7A-454A-86F8-D8799130DF77}"/>
              </a:ext>
            </a:extLst>
          </p:cNvPr>
          <p:cNvPicPr>
            <a:picLocks noChangeAspect="1"/>
          </p:cNvPicPr>
          <p:nvPr/>
        </p:nvPicPr>
        <p:blipFill>
          <a:blip r:embed="rId2">
            <a:alphaModFix amt="50000"/>
          </a:blip>
          <a:stretch>
            <a:fillRect/>
          </a:stretch>
        </p:blipFill>
        <p:spPr>
          <a:xfrm>
            <a:off x="5176502" y="2424432"/>
            <a:ext cx="4004466" cy="16238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8" name="Text Placeholder 1">
            <a:extLst>
              <a:ext uri="{FF2B5EF4-FFF2-40B4-BE49-F238E27FC236}">
                <a16:creationId xmlns:a16="http://schemas.microsoft.com/office/drawing/2014/main" id="{DDE66806-96DB-4B3B-9505-A6B529344651}"/>
              </a:ext>
            </a:extLst>
          </p:cNvPr>
          <p:cNvSpPr txBox="1">
            <a:spLocks/>
          </p:cNvSpPr>
          <p:nvPr/>
        </p:nvSpPr>
        <p:spPr>
          <a:xfrm>
            <a:off x="710081" y="749290"/>
            <a:ext cx="7483153" cy="48635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1"/>
              </a:spcBef>
              <a:buFont typeface="Arial"/>
              <a:buNone/>
              <a:defRPr sz="195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514352"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8572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12001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15430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18859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8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7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652"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None/>
            </a:pPr>
            <a:r>
              <a:rPr lang="en-US" sz="2400" b="1">
                <a:latin typeface="Source Sans Pro" panose="020B0503030403020204" pitchFamily="34" charset="0"/>
                <a:ea typeface="Source Sans Pro" panose="020B0503030403020204" pitchFamily="34" charset="0"/>
              </a:rPr>
              <a:t>1.2 </a:t>
            </a:r>
            <a:r>
              <a:rPr lang="en-US" sz="2400" b="1" err="1">
                <a:latin typeface="Source Sans Pro" panose="020B0503030403020204" pitchFamily="34" charset="0"/>
                <a:ea typeface="Source Sans Pro" panose="020B0503030403020204" pitchFamily="34" charset="0"/>
              </a:rPr>
              <a:t>Recomendação</a:t>
            </a:r>
            <a:r>
              <a:rPr lang="en-US" sz="2400" b="1">
                <a:latin typeface="Source Sans Pro" panose="020B0503030403020204" pitchFamily="34" charset="0"/>
                <a:ea typeface="Source Sans Pro" panose="020B0503030403020204" pitchFamily="34" charset="0"/>
              </a:rPr>
              <a:t> </a:t>
            </a:r>
            <a:r>
              <a:rPr lang="en-US" sz="2400" b="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CNJ </a:t>
            </a:r>
          </a:p>
        </p:txBody>
      </p:sp>
      <p:sp>
        <p:nvSpPr>
          <p:cNvPr id="11" name="Rectangle 4">
            <a:extLst>
              <a:ext uri="{FF2B5EF4-FFF2-40B4-BE49-F238E27FC236}">
                <a16:creationId xmlns:a16="http://schemas.microsoft.com/office/drawing/2014/main" id="{E03C8EAD-7E79-46EA-82D1-0C99D07DA42D}"/>
              </a:ext>
            </a:extLst>
          </p:cNvPr>
          <p:cNvSpPr/>
          <p:nvPr/>
        </p:nvSpPr>
        <p:spPr>
          <a:xfrm>
            <a:off x="483937" y="1235645"/>
            <a:ext cx="8938125" cy="2377574"/>
          </a:xfrm>
          <a:prstGeom prst="rect">
            <a:avLst/>
          </a:prstGeom>
        </p:spPr>
        <p:txBody>
          <a:bodyPr wrap="square" numCol="2" spcCol="180000">
            <a:spAutoFit/>
          </a:bodyPr>
          <a:lstStyle/>
          <a:p>
            <a:pPr marL="116334" indent="237668" algn="just" defTabSz="237668">
              <a:lnSpc>
                <a:spcPct val="150000"/>
              </a:lnSpc>
            </a:pPr>
            <a:r>
              <a:rPr lang="pt-BR" sz="1100">
                <a:solidFill>
                  <a:schemeClr val="bg2">
                    <a:lumMod val="10000"/>
                  </a:schemeClr>
                </a:solidFill>
                <a:latin typeface="Source Sans Pro Light" panose="020B0403030403020204" pitchFamily="34" charset="0"/>
                <a:ea typeface="Source Sans Pro Light" panose="020B0403030403020204" pitchFamily="34" charset="0"/>
              </a:rPr>
              <a:t>Em julho de 2020, o Conselho Nacional de Justiça ("</a:t>
            </a:r>
            <a:r>
              <a:rPr lang="pt-BR" sz="1100" b="1">
                <a:solidFill>
                  <a:schemeClr val="accent6">
                    <a:lumMod val="75000"/>
                  </a:schemeClr>
                </a:solidFill>
                <a:latin typeface="Source Sans Pro Light" panose="020B0403030403020204" pitchFamily="34" charset="0"/>
                <a:ea typeface="Source Sans Pro Light" panose="020B0403030403020204" pitchFamily="34" charset="0"/>
              </a:rPr>
              <a:t>CNJ</a:t>
            </a:r>
            <a:r>
              <a:rPr lang="pt-BR" sz="1100">
                <a:solidFill>
                  <a:schemeClr val="bg2">
                    <a:lumMod val="10000"/>
                  </a:schemeClr>
                </a:solidFill>
                <a:latin typeface="Source Sans Pro Light" panose="020B0403030403020204" pitchFamily="34" charset="0"/>
                <a:ea typeface="Source Sans Pro Light" panose="020B0403030403020204" pitchFamily="34" charset="0"/>
              </a:rPr>
              <a:t>") publicou Recomendação acerca da </a:t>
            </a:r>
            <a:r>
              <a:rPr lang="pt-BR" sz="1100" b="1">
                <a:solidFill>
                  <a:schemeClr val="accent6">
                    <a:lumMod val="75000"/>
                  </a:schemeClr>
                </a:solidFill>
                <a:latin typeface="Source Sans Pro Light" panose="020B0403030403020204" pitchFamily="34" charset="0"/>
                <a:ea typeface="Source Sans Pro Light" panose="020B0403030403020204" pitchFamily="34" charset="0"/>
              </a:rPr>
              <a:t>padronização dos relatórios mensais de atividades</a:t>
            </a:r>
            <a:r>
              <a:rPr lang="pt-BR" sz="1100">
                <a:solidFill>
                  <a:schemeClr val="bg2">
                    <a:lumMod val="10000"/>
                  </a:schemeClr>
                </a:solidFill>
                <a:latin typeface="Source Sans Pro Light" panose="020B0403030403020204" pitchFamily="34" charset="0"/>
                <a:ea typeface="Source Sans Pro Light" panose="020B0403030403020204" pitchFamily="34" charset="0"/>
              </a:rPr>
              <a:t> apresentados pelo administrador judicial (Recomendação n.º 72). </a:t>
            </a:r>
          </a:p>
          <a:p>
            <a:pPr marL="116334" indent="237668" algn="just" defTabSz="237668">
              <a:lnSpc>
                <a:spcPct val="150000"/>
              </a:lnSpc>
            </a:pPr>
            <a:endParaRPr lang="pt-BR" sz="1100">
              <a:solidFill>
                <a:schemeClr val="bg2">
                  <a:lumMod val="10000"/>
                </a:schemeClr>
              </a:solidFill>
              <a:latin typeface="Source Sans Pro Light" panose="020B0403030403020204" pitchFamily="34" charset="0"/>
              <a:ea typeface="Source Sans Pro Light" panose="020B0403030403020204" pitchFamily="34" charset="0"/>
            </a:endParaRPr>
          </a:p>
          <a:p>
            <a:pPr marL="116334" indent="237668" algn="just" defTabSz="237668">
              <a:lnSpc>
                <a:spcPct val="150000"/>
              </a:lnSpc>
            </a:pPr>
            <a:r>
              <a:rPr lang="pt-BR" sz="1100">
                <a:solidFill>
                  <a:schemeClr val="bg2">
                    <a:lumMod val="10000"/>
                  </a:schemeClr>
                </a:solidFill>
                <a:latin typeface="Source Sans Pro Light" panose="020B0403030403020204" pitchFamily="34" charset="0"/>
                <a:ea typeface="Source Sans Pro Light" panose="020B0403030403020204" pitchFamily="34" charset="0"/>
              </a:rPr>
              <a:t>À vista disso, esta Equipe Técnica apresenta na </a:t>
            </a:r>
            <a:r>
              <a:rPr lang="pt-BR" sz="1100" b="1">
                <a:solidFill>
                  <a:schemeClr val="accent6">
                    <a:lumMod val="75000"/>
                  </a:schemeClr>
                </a:solidFill>
                <a:latin typeface="Source Sans Pro Light" panose="020B0403030403020204" pitchFamily="34" charset="0"/>
                <a:ea typeface="Source Sans Pro Light" panose="020B0403030403020204" pitchFamily="34" charset="0"/>
              </a:rPr>
              <a:t>página seguinte um resumo com as principais recomendações do Conselho</a:t>
            </a:r>
            <a:r>
              <a:rPr lang="pt-BR" sz="1100">
                <a:solidFill>
                  <a:schemeClr val="bg2">
                    <a:lumMod val="10000"/>
                  </a:schemeClr>
                </a:solidFill>
                <a:latin typeface="Source Sans Pro Light" panose="020B0403030403020204" pitchFamily="34" charset="0"/>
                <a:ea typeface="Source Sans Pro Light" panose="020B0403030403020204" pitchFamily="34" charset="0"/>
              </a:rPr>
              <a:t>, avaliando a pertinência do conteúdo para esse processo e, quando aplicável, </a:t>
            </a:r>
            <a:r>
              <a:rPr lang="pt-BR" sz="1100" b="1">
                <a:solidFill>
                  <a:schemeClr val="accent6">
                    <a:lumMod val="75000"/>
                  </a:schemeClr>
                </a:solidFill>
                <a:latin typeface="Source Sans Pro Light" panose="020B0403030403020204" pitchFamily="34" charset="0"/>
                <a:ea typeface="Source Sans Pro Light" panose="020B0403030403020204" pitchFamily="34" charset="0"/>
              </a:rPr>
              <a:t>indicando de que forma o tema está contemplado no presente Relatório</a:t>
            </a:r>
            <a:r>
              <a:rPr lang="pt-BR" sz="1100" b="1">
                <a:solidFill>
                  <a:srgbClr val="0070C0"/>
                </a:solidFill>
                <a:latin typeface="Source Sans Pro Light" panose="020B0403030403020204" pitchFamily="34" charset="0"/>
                <a:ea typeface="Source Sans Pro Light" panose="020B0403030403020204" pitchFamily="34" charset="0"/>
              </a:rPr>
              <a:t>.</a:t>
            </a:r>
          </a:p>
        </p:txBody>
      </p:sp>
    </p:spTree>
    <p:extLst>
      <p:ext uri="{BB962C8B-B14F-4D97-AF65-F5344CB8AC3E}">
        <p14:creationId xmlns:p14="http://schemas.microsoft.com/office/powerpoint/2010/main" val="1137625303"/>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DDE66806-96DB-4B3B-9505-A6B529344651}"/>
              </a:ext>
            </a:extLst>
          </p:cNvPr>
          <p:cNvSpPr txBox="1">
            <a:spLocks/>
          </p:cNvSpPr>
          <p:nvPr/>
        </p:nvSpPr>
        <p:spPr>
          <a:xfrm>
            <a:off x="710081" y="749290"/>
            <a:ext cx="7483153" cy="48635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1"/>
              </a:spcBef>
              <a:buFont typeface="Arial"/>
              <a:buNone/>
              <a:defRPr sz="195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514352"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8572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12001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15430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18859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8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7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652"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pPr marL="0" indent="0">
              <a:buNone/>
            </a:pPr>
            <a:r>
              <a:rPr lang="en-US" sz="2400" b="1">
                <a:latin typeface="Source Sans Pro" panose="020B0503030403020204" pitchFamily="34" charset="0"/>
                <a:ea typeface="Source Sans Pro" panose="020B0503030403020204" pitchFamily="34" charset="0"/>
              </a:rPr>
              <a:t>1.2 </a:t>
            </a:r>
            <a:r>
              <a:rPr lang="en-US" sz="2400" b="1" err="1">
                <a:latin typeface="Source Sans Pro" panose="020B0503030403020204" pitchFamily="34" charset="0"/>
                <a:ea typeface="Source Sans Pro" panose="020B0503030403020204" pitchFamily="34" charset="0"/>
              </a:rPr>
              <a:t>Recomendação</a:t>
            </a:r>
            <a:r>
              <a:rPr lang="en-US" sz="2400" b="1">
                <a:latin typeface="Source Sans Pro" panose="020B0503030403020204" pitchFamily="34" charset="0"/>
                <a:ea typeface="Source Sans Pro" panose="020B0503030403020204" pitchFamily="34" charset="0"/>
              </a:rPr>
              <a:t> </a:t>
            </a:r>
            <a:r>
              <a:rPr lang="en-US" sz="2400" b="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CNJ</a:t>
            </a:r>
          </a:p>
        </p:txBody>
      </p:sp>
      <p:graphicFrame>
        <p:nvGraphicFramePr>
          <p:cNvPr id="5" name="Table 4">
            <a:extLst>
              <a:ext uri="{FF2B5EF4-FFF2-40B4-BE49-F238E27FC236}">
                <a16:creationId xmlns:a16="http://schemas.microsoft.com/office/drawing/2014/main" id="{8C1E32AA-ECC6-4D43-B818-43EAF8B25F28}"/>
              </a:ext>
            </a:extLst>
          </p:cNvPr>
          <p:cNvGraphicFramePr>
            <a:graphicFrameLocks noGrp="1"/>
          </p:cNvGraphicFramePr>
          <p:nvPr>
            <p:extLst>
              <p:ext uri="{D42A27DB-BD31-4B8C-83A1-F6EECF244321}">
                <p14:modId xmlns:p14="http://schemas.microsoft.com/office/powerpoint/2010/main" val="610401166"/>
              </p:ext>
            </p:extLst>
          </p:nvPr>
        </p:nvGraphicFramePr>
        <p:xfrm>
          <a:off x="508450" y="1370273"/>
          <a:ext cx="4330836" cy="5220318"/>
        </p:xfrm>
        <a:graphic>
          <a:graphicData uri="http://schemas.openxmlformats.org/drawingml/2006/table">
            <a:tbl>
              <a:tblPr/>
              <a:tblGrid>
                <a:gridCol w="688248">
                  <a:extLst>
                    <a:ext uri="{9D8B030D-6E8A-4147-A177-3AD203B41FA5}">
                      <a16:colId xmlns:a16="http://schemas.microsoft.com/office/drawing/2014/main" val="2383165667"/>
                    </a:ext>
                  </a:extLst>
                </a:gridCol>
                <a:gridCol w="2542510">
                  <a:extLst>
                    <a:ext uri="{9D8B030D-6E8A-4147-A177-3AD203B41FA5}">
                      <a16:colId xmlns:a16="http://schemas.microsoft.com/office/drawing/2014/main" val="810844783"/>
                    </a:ext>
                  </a:extLst>
                </a:gridCol>
                <a:gridCol w="649912">
                  <a:extLst>
                    <a:ext uri="{9D8B030D-6E8A-4147-A177-3AD203B41FA5}">
                      <a16:colId xmlns:a16="http://schemas.microsoft.com/office/drawing/2014/main" val="749783651"/>
                    </a:ext>
                  </a:extLst>
                </a:gridCol>
                <a:gridCol w="450166">
                  <a:extLst>
                    <a:ext uri="{9D8B030D-6E8A-4147-A177-3AD203B41FA5}">
                      <a16:colId xmlns:a16="http://schemas.microsoft.com/office/drawing/2014/main" val="944053096"/>
                    </a:ext>
                  </a:extLst>
                </a:gridCol>
              </a:tblGrid>
              <a:tr h="270979">
                <a:tc>
                  <a:txBody>
                    <a:bodyPr/>
                    <a:lstStyle/>
                    <a:p>
                      <a:pPr algn="l" fontAlgn="b"/>
                      <a:r>
                        <a:rPr lang="pt-BR" sz="1100" b="1" i="0" u="none" strike="noStrike">
                          <a:solidFill>
                            <a:schemeClr val="bg1"/>
                          </a:solidFill>
                          <a:effectLst/>
                          <a:latin typeface="Source Sans Pro Light" panose="020B0403030403020204" pitchFamily="34" charset="0"/>
                        </a:rPr>
                        <a:t> </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l" fontAlgn="b"/>
                      <a:r>
                        <a:rPr lang="pt-BR" sz="1100" b="1" kern="1200">
                          <a:solidFill>
                            <a:schemeClr val="bg1"/>
                          </a:solidFill>
                          <a:latin typeface="Source Sans Pro Light" panose="020B0403030403020204" pitchFamily="34" charset="0"/>
                          <a:ea typeface="Source Sans Pro Light" panose="020B0403030403020204" pitchFamily="34" charset="0"/>
                          <a:cs typeface="+mn-cs"/>
                        </a:rPr>
                        <a:t>Recomendação</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pt-BR" sz="1100" b="1" i="0" u="none" strike="noStrike">
                          <a:solidFill>
                            <a:schemeClr val="bg1"/>
                          </a:solidFill>
                          <a:effectLst/>
                          <a:latin typeface="Source Sans Pro Light" panose="020B0403030403020204" pitchFamily="34" charset="0"/>
                        </a:rPr>
                        <a:t>Aplicável?</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pt-BR" sz="1100" b="1" i="0" u="none" strike="noStrike">
                          <a:solidFill>
                            <a:schemeClr val="bg1"/>
                          </a:solidFill>
                          <a:effectLst/>
                          <a:latin typeface="Source Sans Pro Light" panose="020B0403030403020204" pitchFamily="34" charset="0"/>
                        </a:rPr>
                        <a:t>Página</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457735496"/>
                  </a:ext>
                </a:extLst>
              </a:tr>
              <a:tr h="279448">
                <a:tc>
                  <a:txBody>
                    <a:bodyPr/>
                    <a:lstStyle/>
                    <a:p>
                      <a:pPr algn="l" fontAlgn="ctr"/>
                      <a:r>
                        <a:rPr lang="pt-BR" sz="1100" b="0" i="0" u="none" strike="noStrike" dirty="0">
                          <a:solidFill>
                            <a:srgbClr val="000000"/>
                          </a:solidFill>
                          <a:effectLst/>
                          <a:latin typeface="Source Sans Pro Light" panose="020B0403030403020204" pitchFamily="34" charset="0"/>
                        </a:rPr>
                        <a:t>2.1.1</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l" fontAlgn="ctr"/>
                      <a:r>
                        <a:rPr lang="pt-BR" sz="1100" b="0" i="0" u="none" strike="noStrike" dirty="0">
                          <a:solidFill>
                            <a:srgbClr val="000000"/>
                          </a:solidFill>
                          <a:effectLst/>
                          <a:latin typeface="Source Sans Pro Light" panose="020B0403030403020204" pitchFamily="34" charset="0"/>
                        </a:rPr>
                        <a:t>Descreva a Atividade empresarial (varejo / indústria / produtor rural/etc.)</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mn-cs"/>
                        </a:rPr>
                        <a:t>Sim</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ctr" fontAlgn="ctr"/>
                      <a:r>
                        <a:rPr lang="pt-BR" sz="1100" b="0" i="0" u="none" strike="noStrike" dirty="0">
                          <a:solidFill>
                            <a:srgbClr val="000000"/>
                          </a:solidFill>
                          <a:effectLst/>
                          <a:latin typeface="Source Sans Pro Light" panose="020B0403030403020204" pitchFamily="34" charset="0"/>
                        </a:rPr>
                        <a:t> 11</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extLst>
                  <a:ext uri="{0D108BD9-81ED-4DB2-BD59-A6C34878D82A}">
                    <a16:rowId xmlns:a16="http://schemas.microsoft.com/office/drawing/2014/main" val="3381953929"/>
                  </a:ext>
                </a:extLst>
              </a:tr>
              <a:tr h="352892">
                <a:tc>
                  <a:txBody>
                    <a:bodyPr/>
                    <a:lstStyle/>
                    <a:p>
                      <a:pPr algn="l" fontAlgn="ctr"/>
                      <a:r>
                        <a:rPr lang="pt-BR" sz="1100" b="0" i="0" u="none" strike="noStrike" dirty="0">
                          <a:solidFill>
                            <a:srgbClr val="000000"/>
                          </a:solidFill>
                          <a:effectLst/>
                          <a:latin typeface="Source Sans Pro Light" panose="020B0403030403020204" pitchFamily="34" charset="0"/>
                        </a:rPr>
                        <a:t>2.1.2</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l" fontAlgn="ctr"/>
                      <a:r>
                        <a:rPr lang="pt-BR" sz="1100" b="0" i="0" u="none" strike="noStrike" dirty="0">
                          <a:solidFill>
                            <a:srgbClr val="000000"/>
                          </a:solidFill>
                          <a:effectLst/>
                          <a:latin typeface="Source Sans Pro Light" panose="020B0403030403020204" pitchFamily="34" charset="0"/>
                        </a:rPr>
                        <a:t>Descreva a estrutura societária (composição societária / órgãos de administração)</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mn-cs"/>
                        </a:rPr>
                        <a:t>Sim</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ctr" fontAlgn="ctr"/>
                      <a:r>
                        <a:rPr lang="pt-BR" sz="1100" b="0" i="0" u="none" strike="noStrike" dirty="0">
                          <a:solidFill>
                            <a:srgbClr val="000000"/>
                          </a:solidFill>
                          <a:effectLst/>
                          <a:latin typeface="Source Sans Pro Light" panose="020B0403030403020204" pitchFamily="34" charset="0"/>
                        </a:rPr>
                        <a:t> 13</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extLst>
                  <a:ext uri="{0D108BD9-81ED-4DB2-BD59-A6C34878D82A}">
                    <a16:rowId xmlns:a16="http://schemas.microsoft.com/office/drawing/2014/main" val="4209823840"/>
                  </a:ext>
                </a:extLst>
              </a:tr>
              <a:tr h="352892">
                <a:tc>
                  <a:txBody>
                    <a:bodyPr/>
                    <a:lstStyle/>
                    <a:p>
                      <a:pPr algn="l" fontAlgn="ctr"/>
                      <a:r>
                        <a:rPr lang="pt-BR" sz="1100" b="0" i="0" u="none" strike="noStrike" dirty="0">
                          <a:solidFill>
                            <a:srgbClr val="000000"/>
                          </a:solidFill>
                          <a:effectLst/>
                          <a:latin typeface="Source Sans Pro Light" panose="020B0403030403020204" pitchFamily="34" charset="0"/>
                        </a:rPr>
                        <a:t>2.1.3</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l" fontAlgn="ctr"/>
                      <a:r>
                        <a:rPr lang="pt-BR" sz="1100" b="0" i="0" u="none" strike="noStrike" dirty="0">
                          <a:solidFill>
                            <a:srgbClr val="000000"/>
                          </a:solidFill>
                          <a:effectLst/>
                          <a:latin typeface="Source Sans Pro Light" panose="020B0403030403020204" pitchFamily="34" charset="0"/>
                        </a:rPr>
                        <a:t>Indique todos os estabelecimentos</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Source Sans Pro Light" panose="020B0403030403020204" pitchFamily="34" charset="0"/>
                          <a:ea typeface="+mn-ea"/>
                          <a:cs typeface="+mn-cs"/>
                        </a:rPr>
                        <a:t>Sim</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ctr" fontAlgn="ctr"/>
                      <a:r>
                        <a:rPr lang="pt-BR" sz="1100" b="0" i="0" u="none" strike="noStrike" dirty="0">
                          <a:solidFill>
                            <a:srgbClr val="000000"/>
                          </a:solidFill>
                          <a:effectLst/>
                          <a:latin typeface="Source Sans Pro Light" panose="020B0403030403020204" pitchFamily="34" charset="0"/>
                        </a:rPr>
                        <a:t> 14</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extLst>
                  <a:ext uri="{0D108BD9-81ED-4DB2-BD59-A6C34878D82A}">
                    <a16:rowId xmlns:a16="http://schemas.microsoft.com/office/drawing/2014/main" val="1166709447"/>
                  </a:ext>
                </a:extLst>
              </a:tr>
              <a:tr h="270979">
                <a:tc>
                  <a:txBody>
                    <a:bodyPr/>
                    <a:lstStyle/>
                    <a:p>
                      <a:pPr algn="l" fontAlgn="ctr"/>
                      <a:r>
                        <a:rPr lang="pt-BR" sz="1100" b="0" i="0" u="none" strike="noStrike" dirty="0">
                          <a:solidFill>
                            <a:srgbClr val="000000"/>
                          </a:solidFill>
                          <a:effectLst/>
                          <a:latin typeface="Source Sans Pro Light" panose="020B0403030403020204" pitchFamily="34" charset="0"/>
                        </a:rPr>
                        <a:t>2.2.4</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l" fontAlgn="ctr"/>
                      <a:r>
                        <a:rPr lang="pt-BR" sz="1100" b="0" i="0" u="none" strike="noStrike" dirty="0">
                          <a:solidFill>
                            <a:srgbClr val="000000"/>
                          </a:solidFill>
                          <a:effectLst/>
                          <a:latin typeface="Source Sans Pro Light" panose="020B0403030403020204" pitchFamily="34" charset="0"/>
                        </a:rPr>
                        <a:t>Quadro de funcionários</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Source Sans Pro Light" panose="020B0403030403020204" pitchFamily="34" charset="0"/>
                          <a:ea typeface="+mn-ea"/>
                          <a:cs typeface="+mn-cs"/>
                        </a:rPr>
                        <a:t>Sim</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ctr" fontAlgn="ctr"/>
                      <a:r>
                        <a:rPr kumimoji="0" lang="pt-BR" sz="11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mn-cs"/>
                        </a:rPr>
                        <a:t>15</a:t>
                      </a:r>
                      <a:endParaRPr lang="pt-BR" sz="1100" b="0" i="0" u="none" strike="noStrike" dirty="0">
                        <a:solidFill>
                          <a:srgbClr val="000000"/>
                        </a:solidFill>
                        <a:effectLst/>
                        <a:latin typeface="Source Sans Pro Light" panose="020B0403030403020204" pitchFamily="34" charset="0"/>
                      </a:endParaRP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extLst>
                  <a:ext uri="{0D108BD9-81ED-4DB2-BD59-A6C34878D82A}">
                    <a16:rowId xmlns:a16="http://schemas.microsoft.com/office/drawing/2014/main" val="1853087147"/>
                  </a:ext>
                </a:extLst>
              </a:tr>
              <a:tr h="348160">
                <a:tc>
                  <a:txBody>
                    <a:bodyPr/>
                    <a:lstStyle/>
                    <a:p>
                      <a:pPr algn="l" fontAlgn="ctr"/>
                      <a:r>
                        <a:rPr lang="pt-BR" sz="1100" b="0" i="0" u="none" strike="noStrike" dirty="0">
                          <a:solidFill>
                            <a:srgbClr val="000000"/>
                          </a:solidFill>
                          <a:effectLst/>
                          <a:latin typeface="Source Sans Pro Light" panose="020B0403030403020204" pitchFamily="34" charset="0"/>
                        </a:rPr>
                        <a:t>2.2.4.1</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l" fontAlgn="ctr"/>
                      <a:r>
                        <a:rPr lang="pt-BR" sz="1100" b="0" i="0" u="none" strike="noStrike" dirty="0">
                          <a:solidFill>
                            <a:srgbClr val="000000"/>
                          </a:solidFill>
                          <a:effectLst/>
                          <a:latin typeface="Source Sans Pro Light" panose="020B0403030403020204" pitchFamily="34" charset="0"/>
                        </a:rPr>
                        <a:t>Número de funcionários/colaboradores total</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mn-cs"/>
                        </a:rPr>
                        <a:t>Sim</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ctr" fontAlgn="ctr"/>
                      <a:r>
                        <a:rPr kumimoji="0" lang="pt-BR" sz="11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mn-cs"/>
                        </a:rPr>
                        <a:t>15</a:t>
                      </a:r>
                      <a:endParaRPr lang="pt-BR" sz="1100" b="0" i="0" u="none" strike="noStrike" dirty="0">
                        <a:solidFill>
                          <a:srgbClr val="000000"/>
                        </a:solidFill>
                        <a:effectLst/>
                        <a:latin typeface="Source Sans Pro Light" panose="020B0403030403020204" pitchFamily="34" charset="0"/>
                      </a:endParaRP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extLst>
                  <a:ext uri="{0D108BD9-81ED-4DB2-BD59-A6C34878D82A}">
                    <a16:rowId xmlns:a16="http://schemas.microsoft.com/office/drawing/2014/main" val="3626644956"/>
                  </a:ext>
                </a:extLst>
              </a:tr>
              <a:tr h="270979">
                <a:tc>
                  <a:txBody>
                    <a:bodyPr/>
                    <a:lstStyle/>
                    <a:p>
                      <a:pPr algn="l" fontAlgn="ctr"/>
                      <a:r>
                        <a:rPr lang="pt-BR" sz="1100" b="0" i="0" u="none" strike="noStrike" dirty="0">
                          <a:solidFill>
                            <a:srgbClr val="000000"/>
                          </a:solidFill>
                          <a:effectLst/>
                          <a:latin typeface="Source Sans Pro Light" panose="020B0403030403020204" pitchFamily="34" charset="0"/>
                        </a:rPr>
                        <a:t>2.2.4.1.1</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l" fontAlgn="ctr"/>
                      <a:r>
                        <a:rPr lang="pt-BR" sz="1100" b="0" i="0" u="none" strike="noStrike">
                          <a:solidFill>
                            <a:srgbClr val="000000"/>
                          </a:solidFill>
                          <a:effectLst/>
                          <a:latin typeface="Source Sans Pro Light" panose="020B0403030403020204" pitchFamily="34" charset="0"/>
                        </a:rPr>
                        <a:t>Número de funcionários CLT</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Source Sans Pro Light" panose="020B0403030403020204" pitchFamily="34" charset="0"/>
                          <a:ea typeface="+mn-ea"/>
                          <a:cs typeface="+mn-cs"/>
                        </a:rPr>
                        <a:t>Sim</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ctr" fontAlgn="ctr"/>
                      <a:r>
                        <a:rPr kumimoji="0" lang="pt-BR" sz="11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mn-cs"/>
                        </a:rPr>
                        <a:t>15</a:t>
                      </a:r>
                      <a:endParaRPr lang="pt-BR" sz="1100" b="0" i="0" u="none" strike="noStrike" dirty="0">
                        <a:solidFill>
                          <a:srgbClr val="000000"/>
                        </a:solidFill>
                        <a:effectLst/>
                        <a:latin typeface="Source Sans Pro Light" panose="020B0403030403020204" pitchFamily="34" charset="0"/>
                      </a:endParaRP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extLst>
                  <a:ext uri="{0D108BD9-81ED-4DB2-BD59-A6C34878D82A}">
                    <a16:rowId xmlns:a16="http://schemas.microsoft.com/office/drawing/2014/main" val="4078283960"/>
                  </a:ext>
                </a:extLst>
              </a:tr>
              <a:tr h="270979">
                <a:tc>
                  <a:txBody>
                    <a:bodyPr/>
                    <a:lstStyle/>
                    <a:p>
                      <a:pPr marL="0" algn="l" defTabSz="685800" rtl="0" eaLnBrk="1" fontAlgn="ctr" latinLnBrk="0" hangingPunct="1"/>
                      <a:r>
                        <a:rPr lang="pt-BR" sz="1100" b="0" i="0" u="none" strike="noStrike" kern="1200" dirty="0">
                          <a:solidFill>
                            <a:srgbClr val="000000"/>
                          </a:solidFill>
                          <a:effectLst/>
                          <a:latin typeface="Source Sans Pro Light" panose="020B0403030403020204" pitchFamily="34" charset="0"/>
                          <a:ea typeface="+mn-ea"/>
                          <a:cs typeface="+mn-cs"/>
                        </a:rPr>
                        <a:t>2.2.4.1.2</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685800" rtl="0" eaLnBrk="1" fontAlgn="ctr" latinLnBrk="0" hangingPunct="1"/>
                      <a:r>
                        <a:rPr lang="pt-BR" sz="1100" b="0" i="0" u="none" strike="noStrike" kern="1200" dirty="0">
                          <a:solidFill>
                            <a:srgbClr val="000000"/>
                          </a:solidFill>
                          <a:effectLst/>
                          <a:latin typeface="Source Sans Pro Light" panose="020B0403030403020204" pitchFamily="34" charset="0"/>
                          <a:ea typeface="+mn-ea"/>
                          <a:cs typeface="+mn-cs"/>
                        </a:rPr>
                        <a:t>Número de pessoas jurídicas</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mn-cs"/>
                        </a:rPr>
                        <a:t>Não</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pt-BR" sz="1100" b="0" i="0" u="none" strike="noStrike" dirty="0">
                        <a:solidFill>
                          <a:srgbClr val="000000"/>
                        </a:solidFill>
                        <a:effectLst/>
                        <a:latin typeface="Source Sans Pro Light" panose="020B0403030403020204" pitchFamily="34" charset="0"/>
                      </a:endParaRP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chemeClr val="bg2">
                          <a:lumMod val="10000"/>
                        </a:schemeClr>
                      </a:fgClr>
                      <a:bgClr>
                        <a:schemeClr val="bg1"/>
                      </a:bgClr>
                    </a:pattFill>
                  </a:tcPr>
                </a:tc>
                <a:extLst>
                  <a:ext uri="{0D108BD9-81ED-4DB2-BD59-A6C34878D82A}">
                    <a16:rowId xmlns:a16="http://schemas.microsoft.com/office/drawing/2014/main" val="1639037346"/>
                  </a:ext>
                </a:extLst>
              </a:tr>
              <a:tr h="352892">
                <a:tc>
                  <a:txBody>
                    <a:bodyPr/>
                    <a:lstStyle/>
                    <a:p>
                      <a:pPr algn="l" fontAlgn="ctr"/>
                      <a:r>
                        <a:rPr lang="pt-BR" sz="1100" b="0" i="0" u="none" strike="noStrike" dirty="0">
                          <a:solidFill>
                            <a:srgbClr val="000000"/>
                          </a:solidFill>
                          <a:effectLst/>
                          <a:latin typeface="Source Sans Pro Light" panose="020B0403030403020204" pitchFamily="34" charset="0"/>
                        </a:rPr>
                        <a:t>2.2.5</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l" fontAlgn="ctr"/>
                      <a:r>
                        <a:rPr lang="pt-BR" sz="1100" b="0" i="0" u="none" strike="noStrike" dirty="0">
                          <a:solidFill>
                            <a:srgbClr val="000000"/>
                          </a:solidFill>
                          <a:effectLst/>
                          <a:latin typeface="Source Sans Pro Light" panose="020B0403030403020204" pitchFamily="34" charset="0"/>
                        </a:rPr>
                        <a:t>Análise dos dados contábeis e informações financeiras</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mn-cs"/>
                        </a:rPr>
                        <a:t>Sim</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ctr" fontAlgn="ctr"/>
                      <a:r>
                        <a:rPr lang="pt-BR" sz="1100" b="0" i="0" u="none" strike="noStrike" dirty="0">
                          <a:solidFill>
                            <a:srgbClr val="000000"/>
                          </a:solidFill>
                          <a:effectLst/>
                          <a:latin typeface="Source Sans Pro Light" panose="020B0403030403020204" pitchFamily="34" charset="0"/>
                        </a:rPr>
                        <a:t>21</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extLst>
                  <a:ext uri="{0D108BD9-81ED-4DB2-BD59-A6C34878D82A}">
                    <a16:rowId xmlns:a16="http://schemas.microsoft.com/office/drawing/2014/main" val="1827045137"/>
                  </a:ext>
                </a:extLst>
              </a:tr>
              <a:tr h="270979">
                <a:tc>
                  <a:txBody>
                    <a:bodyPr/>
                    <a:lstStyle/>
                    <a:p>
                      <a:pPr algn="l" fontAlgn="ctr"/>
                      <a:r>
                        <a:rPr lang="pt-BR" sz="1100" b="0" i="0" u="none" strike="noStrike">
                          <a:solidFill>
                            <a:srgbClr val="000000"/>
                          </a:solidFill>
                          <a:effectLst/>
                          <a:latin typeface="Source Sans Pro Light" panose="020B0403030403020204" pitchFamily="34" charset="0"/>
                        </a:rPr>
                        <a:t>2.2.5.1</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l" fontAlgn="ctr"/>
                      <a:r>
                        <a:rPr lang="pt-BR" sz="1100" b="0" i="0" u="none" strike="noStrike" dirty="0">
                          <a:solidFill>
                            <a:srgbClr val="000000"/>
                          </a:solidFill>
                          <a:effectLst/>
                          <a:latin typeface="Source Sans Pro Light" panose="020B0403030403020204" pitchFamily="34" charset="0"/>
                        </a:rPr>
                        <a:t>Ativo (descrição / evolução)</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Source Sans Pro Light" panose="020B0403030403020204" pitchFamily="34" charset="0"/>
                          <a:ea typeface="+mn-ea"/>
                          <a:cs typeface="+mn-cs"/>
                        </a:rPr>
                        <a:t>Sim</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ctr" fontAlgn="ctr"/>
                      <a:r>
                        <a:rPr lang="pt-BR" sz="1100" b="0" i="0" u="none" strike="noStrike" dirty="0">
                          <a:solidFill>
                            <a:srgbClr val="000000"/>
                          </a:solidFill>
                          <a:effectLst/>
                          <a:latin typeface="Source Sans Pro Light" panose="020B0403030403020204" pitchFamily="34" charset="0"/>
                        </a:rPr>
                        <a:t>22</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extLst>
                  <a:ext uri="{0D108BD9-81ED-4DB2-BD59-A6C34878D82A}">
                    <a16:rowId xmlns:a16="http://schemas.microsoft.com/office/drawing/2014/main" val="601249812"/>
                  </a:ext>
                </a:extLst>
              </a:tr>
              <a:tr h="270979">
                <a:tc>
                  <a:txBody>
                    <a:bodyPr/>
                    <a:lstStyle/>
                    <a:p>
                      <a:pPr algn="l" fontAlgn="ctr"/>
                      <a:r>
                        <a:rPr lang="pt-BR" sz="1100" b="0" i="0" u="none" strike="noStrike">
                          <a:solidFill>
                            <a:srgbClr val="000000"/>
                          </a:solidFill>
                          <a:effectLst/>
                          <a:latin typeface="Source Sans Pro Light" panose="020B0403030403020204" pitchFamily="34" charset="0"/>
                        </a:rPr>
                        <a:t>2.2.5.2</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l" fontAlgn="ctr"/>
                      <a:r>
                        <a:rPr lang="pt-BR" sz="1100" b="0" i="0" u="none" strike="noStrike" dirty="0">
                          <a:solidFill>
                            <a:srgbClr val="000000"/>
                          </a:solidFill>
                          <a:effectLst/>
                          <a:latin typeface="Source Sans Pro Light" panose="020B0403030403020204" pitchFamily="34" charset="0"/>
                        </a:rPr>
                        <a:t>Passivo</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mn-cs"/>
                        </a:rPr>
                        <a:t>Sim</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ctr" fontAlgn="ctr"/>
                      <a:r>
                        <a:rPr lang="pt-BR" sz="1100" b="0" i="0" u="none" strike="noStrike" dirty="0">
                          <a:solidFill>
                            <a:srgbClr val="000000"/>
                          </a:solidFill>
                          <a:effectLst/>
                          <a:latin typeface="Source Sans Pro Light" panose="020B0403030403020204" pitchFamily="34" charset="0"/>
                        </a:rPr>
                        <a:t>24</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extLst>
                  <a:ext uri="{0D108BD9-81ED-4DB2-BD59-A6C34878D82A}">
                    <a16:rowId xmlns:a16="http://schemas.microsoft.com/office/drawing/2014/main" val="1379869197"/>
                  </a:ext>
                </a:extLst>
              </a:tr>
              <a:tr h="270979">
                <a:tc>
                  <a:txBody>
                    <a:bodyPr/>
                    <a:lstStyle/>
                    <a:p>
                      <a:pPr algn="l" fontAlgn="ctr"/>
                      <a:r>
                        <a:rPr lang="pt-BR" sz="1100" b="0" i="0" u="none" strike="noStrike">
                          <a:solidFill>
                            <a:srgbClr val="000000"/>
                          </a:solidFill>
                          <a:effectLst/>
                          <a:latin typeface="Source Sans Pro Light" panose="020B0403030403020204" pitchFamily="34" charset="0"/>
                        </a:rPr>
                        <a:t>2.2.5.2.1</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l" fontAlgn="ctr"/>
                      <a:r>
                        <a:rPr lang="pt-BR" sz="1100" b="0" i="0" u="none" strike="noStrike" dirty="0">
                          <a:solidFill>
                            <a:srgbClr val="000000"/>
                          </a:solidFill>
                          <a:effectLst/>
                          <a:latin typeface="Source Sans Pro Light" panose="020B0403030403020204" pitchFamily="34" charset="0"/>
                        </a:rPr>
                        <a:t>Extraconcursal</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mn-cs"/>
                        </a:rPr>
                        <a:t>Sim</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ctr" fontAlgn="ctr"/>
                      <a:r>
                        <a:rPr lang="pt-BR" sz="1100" b="0" i="0" u="none" strike="noStrike" dirty="0">
                          <a:solidFill>
                            <a:srgbClr val="000000"/>
                          </a:solidFill>
                          <a:effectLst/>
                          <a:latin typeface="Source Sans Pro Light" panose="020B0403030403020204" pitchFamily="34" charset="0"/>
                        </a:rPr>
                        <a:t>19</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extLst>
                  <a:ext uri="{0D108BD9-81ED-4DB2-BD59-A6C34878D82A}">
                    <a16:rowId xmlns:a16="http://schemas.microsoft.com/office/drawing/2014/main" val="359646511"/>
                  </a:ext>
                </a:extLst>
              </a:tr>
              <a:tr h="270979">
                <a:tc>
                  <a:txBody>
                    <a:bodyPr/>
                    <a:lstStyle/>
                    <a:p>
                      <a:pPr algn="l" fontAlgn="ctr"/>
                      <a:r>
                        <a:rPr lang="pt-BR" sz="1100" b="0" i="0" u="none" strike="noStrike">
                          <a:solidFill>
                            <a:srgbClr val="000000"/>
                          </a:solidFill>
                          <a:effectLst/>
                          <a:latin typeface="Source Sans Pro Light" panose="020B0403030403020204" pitchFamily="34" charset="0"/>
                        </a:rPr>
                        <a:t>2.2.5.2.1.1</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l" fontAlgn="ctr"/>
                      <a:r>
                        <a:rPr lang="pt-BR" sz="1100" b="0" i="0" u="none" strike="noStrike">
                          <a:solidFill>
                            <a:srgbClr val="000000"/>
                          </a:solidFill>
                          <a:effectLst/>
                          <a:latin typeface="Source Sans Pro Light" panose="020B0403030403020204" pitchFamily="34" charset="0"/>
                        </a:rPr>
                        <a:t>Fiscal</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mn-cs"/>
                        </a:rPr>
                        <a:t>Sim</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ctr" fontAlgn="ctr"/>
                      <a:r>
                        <a:rPr lang="pt-BR" sz="1100" b="0" i="0" u="none" strike="noStrike" dirty="0">
                          <a:solidFill>
                            <a:srgbClr val="000000"/>
                          </a:solidFill>
                          <a:effectLst/>
                          <a:latin typeface="Source Sans Pro Light" panose="020B0403030403020204" pitchFamily="34" charset="0"/>
                        </a:rPr>
                        <a:t>20</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extLst>
                  <a:ext uri="{0D108BD9-81ED-4DB2-BD59-A6C34878D82A}">
                    <a16:rowId xmlns:a16="http://schemas.microsoft.com/office/drawing/2014/main" val="1034507199"/>
                  </a:ext>
                </a:extLst>
              </a:tr>
              <a:tr h="270979">
                <a:tc>
                  <a:txBody>
                    <a:bodyPr/>
                    <a:lstStyle/>
                    <a:p>
                      <a:pPr algn="l" fontAlgn="ctr"/>
                      <a:r>
                        <a:rPr lang="pt-BR" sz="1100" b="0" i="0" u="none" strike="noStrike">
                          <a:solidFill>
                            <a:srgbClr val="000000"/>
                          </a:solidFill>
                          <a:effectLst/>
                          <a:latin typeface="Source Sans Pro Light" panose="020B0403030403020204" pitchFamily="34" charset="0"/>
                        </a:rPr>
                        <a:t>2.2.5.2.1.1.1</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algn="l" defTabSz="685800" rtl="0" eaLnBrk="1" fontAlgn="ctr" latinLnBrk="0" hangingPunct="1"/>
                      <a:r>
                        <a:rPr lang="pt-BR" sz="1100" b="0" i="0" u="none" strike="noStrike" kern="1200" dirty="0">
                          <a:solidFill>
                            <a:srgbClr val="000000"/>
                          </a:solidFill>
                          <a:effectLst/>
                          <a:latin typeface="Source Sans Pro Light" panose="020B0403030403020204" pitchFamily="34" charset="0"/>
                          <a:ea typeface="+mn-ea"/>
                          <a:cs typeface="+mn-cs"/>
                        </a:rPr>
                        <a:t>Contingência</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mn-cs"/>
                        </a:rPr>
                        <a:t>Não</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pt-BR" sz="1100" b="0" i="0" u="none" strike="noStrike" dirty="0">
                        <a:solidFill>
                          <a:srgbClr val="000000"/>
                        </a:solidFill>
                        <a:effectLst/>
                        <a:latin typeface="Source Sans Pro Light" panose="020B0403030403020204" pitchFamily="34" charset="0"/>
                      </a:endParaRP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chemeClr val="bg2">
                          <a:lumMod val="10000"/>
                        </a:schemeClr>
                      </a:fgClr>
                      <a:bgClr>
                        <a:schemeClr val="bg1"/>
                      </a:bgClr>
                    </a:pattFill>
                  </a:tcPr>
                </a:tc>
                <a:extLst>
                  <a:ext uri="{0D108BD9-81ED-4DB2-BD59-A6C34878D82A}">
                    <a16:rowId xmlns:a16="http://schemas.microsoft.com/office/drawing/2014/main" val="4189849386"/>
                  </a:ext>
                </a:extLst>
              </a:tr>
              <a:tr h="270979">
                <a:tc>
                  <a:txBody>
                    <a:bodyPr/>
                    <a:lstStyle/>
                    <a:p>
                      <a:pPr algn="l" fontAlgn="ctr"/>
                      <a:r>
                        <a:rPr lang="pt-BR" sz="1100" b="0" i="0" u="none" strike="noStrike">
                          <a:solidFill>
                            <a:srgbClr val="000000"/>
                          </a:solidFill>
                          <a:effectLst/>
                          <a:latin typeface="Source Sans Pro Light" panose="020B0403030403020204" pitchFamily="34" charset="0"/>
                        </a:rPr>
                        <a:t>2.2.5.2.1.1.2</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1100" b="0" i="0" u="none" strike="noStrike" dirty="0">
                          <a:solidFill>
                            <a:srgbClr val="000000"/>
                          </a:solidFill>
                          <a:effectLst/>
                          <a:latin typeface="Source Sans Pro Light" panose="020B0403030403020204" pitchFamily="34" charset="0"/>
                        </a:rPr>
                        <a:t>Inscrito em dívida ativa</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mn-cs"/>
                        </a:rPr>
                        <a:t>Não</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pt-BR" sz="1100" b="0" i="0" u="none" strike="noStrike" dirty="0">
                        <a:solidFill>
                          <a:srgbClr val="000000"/>
                        </a:solidFill>
                        <a:effectLst/>
                        <a:latin typeface="Source Sans Pro Light" panose="020B0403030403020204" pitchFamily="34" charset="0"/>
                      </a:endParaRP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chemeClr val="bg2">
                          <a:lumMod val="10000"/>
                        </a:schemeClr>
                      </a:fgClr>
                      <a:bgClr>
                        <a:schemeClr val="bg1"/>
                      </a:bgClr>
                    </a:pattFill>
                  </a:tcPr>
                </a:tc>
                <a:extLst>
                  <a:ext uri="{0D108BD9-81ED-4DB2-BD59-A6C34878D82A}">
                    <a16:rowId xmlns:a16="http://schemas.microsoft.com/office/drawing/2014/main" val="3302244069"/>
                  </a:ext>
                </a:extLst>
              </a:tr>
              <a:tr h="348160">
                <a:tc>
                  <a:txBody>
                    <a:bodyPr/>
                    <a:lstStyle/>
                    <a:p>
                      <a:pPr algn="l" fontAlgn="ctr"/>
                      <a:r>
                        <a:rPr lang="pt-BR" sz="1100" b="0" i="0" u="none" strike="noStrike">
                          <a:solidFill>
                            <a:srgbClr val="000000"/>
                          </a:solidFill>
                          <a:effectLst/>
                          <a:latin typeface="Source Sans Pro Light" panose="020B0403030403020204" pitchFamily="34" charset="0"/>
                        </a:rPr>
                        <a:t>2.2.5.2.1.2</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1100" b="0" i="0" u="none" strike="noStrike" dirty="0">
                          <a:solidFill>
                            <a:srgbClr val="000000"/>
                          </a:solidFill>
                          <a:effectLst/>
                          <a:latin typeface="Source Sans Pro Light" panose="020B0403030403020204" pitchFamily="34" charset="0"/>
                        </a:rPr>
                        <a:t>Cessão fiduciária de títulos/direitos creditórios</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mn-cs"/>
                        </a:rPr>
                        <a:t>Não</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pt-BR" sz="1100" b="0" i="0" u="none" strike="noStrike" dirty="0">
                        <a:solidFill>
                          <a:srgbClr val="000000"/>
                        </a:solidFill>
                        <a:effectLst/>
                        <a:latin typeface="Source Sans Pro Light" panose="020B0403030403020204" pitchFamily="34" charset="0"/>
                      </a:endParaRP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chemeClr val="bg2">
                          <a:lumMod val="10000"/>
                        </a:schemeClr>
                      </a:fgClr>
                      <a:bgClr>
                        <a:schemeClr val="bg1"/>
                      </a:bgClr>
                    </a:pattFill>
                  </a:tcPr>
                </a:tc>
                <a:extLst>
                  <a:ext uri="{0D108BD9-81ED-4DB2-BD59-A6C34878D82A}">
                    <a16:rowId xmlns:a16="http://schemas.microsoft.com/office/drawing/2014/main" val="2496156407"/>
                  </a:ext>
                </a:extLst>
              </a:tr>
              <a:tr h="231702">
                <a:tc>
                  <a:txBody>
                    <a:bodyPr/>
                    <a:lstStyle/>
                    <a:p>
                      <a:pPr algn="l" fontAlgn="ctr"/>
                      <a:r>
                        <a:rPr lang="pt-BR" sz="1100" b="0" i="0" u="none" strike="noStrike">
                          <a:solidFill>
                            <a:srgbClr val="000000"/>
                          </a:solidFill>
                          <a:effectLst/>
                          <a:latin typeface="Source Sans Pro Light" panose="020B0403030403020204" pitchFamily="34" charset="0"/>
                        </a:rPr>
                        <a:t>2.2.5.2.1.3</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1100" b="0" i="0" u="none" strike="noStrike">
                          <a:solidFill>
                            <a:srgbClr val="000000"/>
                          </a:solidFill>
                          <a:effectLst/>
                          <a:latin typeface="Source Sans Pro Light" panose="020B0403030403020204" pitchFamily="34" charset="0"/>
                        </a:rPr>
                        <a:t>Alienação fiduciária</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685800" rtl="0" eaLnBrk="1" fontAlgn="ctr" latinLnBrk="0" hangingPunct="1">
                        <a:lnSpc>
                          <a:spcPct val="100000"/>
                        </a:lnSpc>
                        <a:spcBef>
                          <a:spcPts val="0"/>
                        </a:spcBef>
                        <a:spcAft>
                          <a:spcPts val="0"/>
                        </a:spcAft>
                        <a:buClrTx/>
                        <a:buSzTx/>
                        <a:buFontTx/>
                        <a:buNone/>
                        <a:tabLst/>
                        <a:defRPr/>
                      </a:pPr>
                      <a:r>
                        <a:rPr kumimoji="0" lang="pt-BR" sz="1100" b="0" i="0" u="none" strike="noStrike" kern="1200" cap="none" spc="0" normalizeH="0" baseline="0" noProof="0">
                          <a:ln>
                            <a:noFill/>
                          </a:ln>
                          <a:solidFill>
                            <a:srgbClr val="000000"/>
                          </a:solidFill>
                          <a:effectLst/>
                          <a:uLnTx/>
                          <a:uFillTx/>
                          <a:latin typeface="Source Sans Pro Light" panose="020B0403030403020204" pitchFamily="34" charset="0"/>
                          <a:ea typeface="+mn-ea"/>
                          <a:cs typeface="+mn-cs"/>
                        </a:rPr>
                        <a:t>Não</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pt-BR" sz="1100" b="0" i="0" u="none" strike="noStrike" dirty="0">
                        <a:solidFill>
                          <a:srgbClr val="000000"/>
                        </a:solidFill>
                        <a:effectLst/>
                        <a:latin typeface="Source Sans Pro Light" panose="020B0403030403020204" pitchFamily="34" charset="0"/>
                      </a:endParaRP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chemeClr val="bg2">
                          <a:lumMod val="10000"/>
                        </a:schemeClr>
                      </a:fgClr>
                      <a:bgClr>
                        <a:schemeClr val="bg1"/>
                      </a:bgClr>
                    </a:pattFill>
                  </a:tcPr>
                </a:tc>
                <a:extLst>
                  <a:ext uri="{0D108BD9-81ED-4DB2-BD59-A6C34878D82A}">
                    <a16:rowId xmlns:a16="http://schemas.microsoft.com/office/drawing/2014/main" val="1187934324"/>
                  </a:ext>
                </a:extLst>
              </a:tr>
              <a:tr h="180681">
                <a:tc>
                  <a:txBody>
                    <a:bodyPr/>
                    <a:lstStyle/>
                    <a:p>
                      <a:pPr algn="l" fontAlgn="ctr"/>
                      <a:r>
                        <a:rPr lang="pt-BR" sz="1100" b="0" i="0" u="none" strike="noStrike">
                          <a:solidFill>
                            <a:srgbClr val="000000"/>
                          </a:solidFill>
                          <a:effectLst/>
                          <a:latin typeface="Source Sans Pro Light" panose="020B0403030403020204" pitchFamily="34" charset="0"/>
                        </a:rPr>
                        <a:t>2.2.5.2.1.4</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1100" b="0" i="0" u="none" strike="noStrike" dirty="0">
                          <a:solidFill>
                            <a:srgbClr val="000000"/>
                          </a:solidFill>
                          <a:effectLst/>
                          <a:latin typeface="Source Sans Pro Light" panose="020B0403030403020204" pitchFamily="34" charset="0"/>
                        </a:rPr>
                        <a:t>Arrendamentos mercantis</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kumimoji="0" lang="pt-BR" sz="1100" b="0" i="0" u="none" strike="noStrike" kern="1200" cap="none" spc="0" normalizeH="0" baseline="0" noProof="0" dirty="0">
                          <a:ln>
                            <a:noFill/>
                          </a:ln>
                          <a:solidFill>
                            <a:srgbClr val="000000"/>
                          </a:solidFill>
                          <a:effectLst/>
                          <a:uLnTx/>
                          <a:uFillTx/>
                          <a:latin typeface="Source Sans Pro Light" panose="020B0403030403020204" pitchFamily="34" charset="0"/>
                          <a:ea typeface="+mn-ea"/>
                          <a:cs typeface="+mn-cs"/>
                        </a:rPr>
                        <a:t>Não</a:t>
                      </a:r>
                      <a:endParaRPr lang="pt-BR" sz="1100" b="0" i="0" u="none" strike="noStrike" dirty="0">
                        <a:solidFill>
                          <a:srgbClr val="000000"/>
                        </a:solidFill>
                        <a:effectLst/>
                        <a:latin typeface="Source Sans Pro Light" panose="020B0403030403020204" pitchFamily="34" charset="0"/>
                      </a:endParaRP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dirty="0">
                          <a:solidFill>
                            <a:srgbClr val="0070C0"/>
                          </a:solidFill>
                          <a:effectLst/>
                          <a:latin typeface="Source Sans Pro Light" panose="020B0403030403020204" pitchFamily="34" charset="0"/>
                        </a:rPr>
                        <a:t> </a:t>
                      </a:r>
                    </a:p>
                  </a:txBody>
                  <a:tcPr marL="7869" marR="7869" marT="786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chemeClr val="bg1">
                          <a:lumMod val="95000"/>
                        </a:schemeClr>
                      </a:fgClr>
                      <a:bgClr>
                        <a:schemeClr val="tx2">
                          <a:lumMod val="50000"/>
                        </a:schemeClr>
                      </a:bgClr>
                    </a:pattFill>
                  </a:tcPr>
                </a:tc>
                <a:extLst>
                  <a:ext uri="{0D108BD9-81ED-4DB2-BD59-A6C34878D82A}">
                    <a16:rowId xmlns:a16="http://schemas.microsoft.com/office/drawing/2014/main" val="2564896416"/>
                  </a:ext>
                </a:extLst>
              </a:tr>
            </a:tbl>
          </a:graphicData>
        </a:graphic>
      </p:graphicFrame>
      <p:graphicFrame>
        <p:nvGraphicFramePr>
          <p:cNvPr id="6" name="Table 5">
            <a:extLst>
              <a:ext uri="{FF2B5EF4-FFF2-40B4-BE49-F238E27FC236}">
                <a16:creationId xmlns:a16="http://schemas.microsoft.com/office/drawing/2014/main" id="{4A9C139F-0369-4998-B220-E1DA31BB5D68}"/>
              </a:ext>
            </a:extLst>
          </p:cNvPr>
          <p:cNvGraphicFramePr>
            <a:graphicFrameLocks noGrp="1"/>
          </p:cNvGraphicFramePr>
          <p:nvPr>
            <p:extLst>
              <p:ext uri="{D42A27DB-BD31-4B8C-83A1-F6EECF244321}">
                <p14:modId xmlns:p14="http://schemas.microsoft.com/office/powerpoint/2010/main" val="705921071"/>
              </p:ext>
            </p:extLst>
          </p:nvPr>
        </p:nvGraphicFramePr>
        <p:xfrm>
          <a:off x="4959354" y="1370273"/>
          <a:ext cx="4410584" cy="5223177"/>
        </p:xfrm>
        <a:graphic>
          <a:graphicData uri="http://schemas.openxmlformats.org/drawingml/2006/table">
            <a:tbl>
              <a:tblPr firstRow="1" bandRow="1"/>
              <a:tblGrid>
                <a:gridCol w="748280">
                  <a:extLst>
                    <a:ext uri="{9D8B030D-6E8A-4147-A177-3AD203B41FA5}">
                      <a16:colId xmlns:a16="http://schemas.microsoft.com/office/drawing/2014/main" val="1129781655"/>
                    </a:ext>
                  </a:extLst>
                </a:gridCol>
                <a:gridCol w="2624622">
                  <a:extLst>
                    <a:ext uri="{9D8B030D-6E8A-4147-A177-3AD203B41FA5}">
                      <a16:colId xmlns:a16="http://schemas.microsoft.com/office/drawing/2014/main" val="781830555"/>
                    </a:ext>
                  </a:extLst>
                </a:gridCol>
                <a:gridCol w="609455">
                  <a:extLst>
                    <a:ext uri="{9D8B030D-6E8A-4147-A177-3AD203B41FA5}">
                      <a16:colId xmlns:a16="http://schemas.microsoft.com/office/drawing/2014/main" val="3314261588"/>
                    </a:ext>
                  </a:extLst>
                </a:gridCol>
                <a:gridCol w="428227">
                  <a:extLst>
                    <a:ext uri="{9D8B030D-6E8A-4147-A177-3AD203B41FA5}">
                      <a16:colId xmlns:a16="http://schemas.microsoft.com/office/drawing/2014/main" val="998813673"/>
                    </a:ext>
                  </a:extLst>
                </a:gridCol>
              </a:tblGrid>
              <a:tr h="203490">
                <a:tc>
                  <a:txBody>
                    <a:bodyPr/>
                    <a:lstStyle/>
                    <a:p>
                      <a:pPr algn="l" fontAlgn="b"/>
                      <a:r>
                        <a:rPr lang="pt-BR" sz="1100" b="1" i="0" u="none" strike="noStrike">
                          <a:solidFill>
                            <a:schemeClr val="bg1"/>
                          </a:solidFill>
                          <a:effectLst/>
                          <a:latin typeface="Source Sans Pro Light" panose="020B0403030403020204" pitchFamily="34" charset="0"/>
                        </a:rPr>
                        <a:t> </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l" fontAlgn="b"/>
                      <a:r>
                        <a:rPr lang="pt-BR" sz="1100" b="1" i="0" u="none" strike="noStrike">
                          <a:solidFill>
                            <a:schemeClr val="bg1"/>
                          </a:solidFill>
                          <a:effectLst/>
                          <a:latin typeface="Source Sans Pro Light" panose="020B0403030403020204" pitchFamily="34" charset="0"/>
                        </a:rPr>
                        <a:t>Recomendação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pt-BR" sz="1100" b="1" i="0" u="none" strike="noStrike" dirty="0">
                          <a:solidFill>
                            <a:schemeClr val="bg1"/>
                          </a:solidFill>
                          <a:effectLst/>
                          <a:latin typeface="Source Sans Pro Light" panose="020B0403030403020204" pitchFamily="34" charset="0"/>
                        </a:rPr>
                        <a:t>Aplicável?</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tc>
                  <a:txBody>
                    <a:bodyPr/>
                    <a:lstStyle/>
                    <a:p>
                      <a:pPr algn="ctr" fontAlgn="ctr"/>
                      <a:r>
                        <a:rPr lang="pt-BR" sz="1100" b="1" i="0" u="none" strike="noStrike">
                          <a:solidFill>
                            <a:schemeClr val="bg1"/>
                          </a:solidFill>
                          <a:effectLst/>
                          <a:latin typeface="Source Sans Pro Light" panose="020B0403030403020204" pitchFamily="34" charset="0"/>
                        </a:rPr>
                        <a:t>Página</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75000"/>
                      </a:schemeClr>
                    </a:solidFill>
                  </a:tcPr>
                </a:tc>
                <a:extLst>
                  <a:ext uri="{0D108BD9-81ED-4DB2-BD59-A6C34878D82A}">
                    <a16:rowId xmlns:a16="http://schemas.microsoft.com/office/drawing/2014/main" val="639480222"/>
                  </a:ext>
                </a:extLst>
              </a:tr>
              <a:tr h="203490">
                <a:tc>
                  <a:txBody>
                    <a:bodyPr/>
                    <a:lstStyle/>
                    <a:p>
                      <a:pPr algn="l" fontAlgn="ctr"/>
                      <a:r>
                        <a:rPr lang="pt-BR" sz="1100" b="0" i="0" u="none" strike="noStrike" dirty="0">
                          <a:solidFill>
                            <a:srgbClr val="000000"/>
                          </a:solidFill>
                          <a:effectLst/>
                          <a:latin typeface="Source Sans Pro Light" panose="020B0403030403020204" pitchFamily="34" charset="0"/>
                        </a:rPr>
                        <a:t>2.2.5.2.1.5</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1100" b="0" i="0" u="none" strike="noStrike" dirty="0">
                          <a:solidFill>
                            <a:srgbClr val="000000"/>
                          </a:solidFill>
                          <a:effectLst/>
                          <a:latin typeface="Source Sans Pro Light" panose="020B0403030403020204" pitchFamily="34" charset="0"/>
                        </a:rPr>
                        <a:t>Adiantamento de contrato de câmbio (ACC)</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dirty="0">
                          <a:solidFill>
                            <a:srgbClr val="000000"/>
                          </a:solidFill>
                          <a:effectLst/>
                          <a:latin typeface="Source Sans Pro Light" panose="020B0403030403020204" pitchFamily="34" charset="0"/>
                        </a:rPr>
                        <a:t>Não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pt-BR" sz="1100" b="0" i="0" u="none" strike="noStrike" dirty="0">
                        <a:solidFill>
                          <a:srgbClr val="0070C0"/>
                        </a:solidFill>
                        <a:effectLst/>
                        <a:latin typeface="Source Sans Pro Light" panose="020B0403030403020204" pitchFamily="34" charset="0"/>
                      </a:endParaRP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chemeClr val="bg2">
                          <a:lumMod val="10000"/>
                        </a:schemeClr>
                      </a:fgClr>
                      <a:bgClr>
                        <a:schemeClr val="bg1"/>
                      </a:bgClr>
                    </a:pattFill>
                  </a:tcPr>
                </a:tc>
                <a:extLst>
                  <a:ext uri="{0D108BD9-81ED-4DB2-BD59-A6C34878D82A}">
                    <a16:rowId xmlns:a16="http://schemas.microsoft.com/office/drawing/2014/main" val="1597256625"/>
                  </a:ext>
                </a:extLst>
              </a:tr>
              <a:tr h="203490">
                <a:tc>
                  <a:txBody>
                    <a:bodyPr/>
                    <a:lstStyle/>
                    <a:p>
                      <a:pPr algn="l" fontAlgn="ctr"/>
                      <a:r>
                        <a:rPr lang="pt-BR" sz="1100" b="0" i="0" u="none" strike="noStrike" dirty="0">
                          <a:solidFill>
                            <a:srgbClr val="000000"/>
                          </a:solidFill>
                          <a:effectLst/>
                          <a:latin typeface="Source Sans Pro Light" panose="020B0403030403020204" pitchFamily="34" charset="0"/>
                        </a:rPr>
                        <a:t>2.2.5.2.1.6</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1100" b="0" i="0" u="none" strike="noStrike" dirty="0">
                          <a:solidFill>
                            <a:srgbClr val="000000"/>
                          </a:solidFill>
                          <a:effectLst/>
                          <a:latin typeface="Source Sans Pro Light" panose="020B0403030403020204" pitchFamily="34" charset="0"/>
                        </a:rPr>
                        <a:t>Obrigação de fazer</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100" b="0" i="0" u="none" strike="noStrike" dirty="0">
                          <a:solidFill>
                            <a:srgbClr val="000000"/>
                          </a:solidFill>
                          <a:effectLst/>
                          <a:latin typeface="Source Sans Pro Light" panose="020B0403030403020204" pitchFamily="34" charset="0"/>
                        </a:rPr>
                        <a:t>Não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pt-BR" sz="1100" b="0" i="0" u="none" strike="noStrike">
                        <a:solidFill>
                          <a:schemeClr val="bg2">
                            <a:lumMod val="10000"/>
                          </a:schemeClr>
                        </a:solidFill>
                        <a:effectLst/>
                        <a:latin typeface="Source Sans Pro Light" panose="020B0403030403020204" pitchFamily="34" charset="0"/>
                      </a:endParaRP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FF"/>
                      </a:fgClr>
                      <a:bgClr>
                        <a:schemeClr val="bg2">
                          <a:lumMod val="10000"/>
                        </a:schemeClr>
                      </a:bgClr>
                    </a:pattFill>
                  </a:tcPr>
                </a:tc>
                <a:extLst>
                  <a:ext uri="{0D108BD9-81ED-4DB2-BD59-A6C34878D82A}">
                    <a16:rowId xmlns:a16="http://schemas.microsoft.com/office/drawing/2014/main" val="1287954361"/>
                  </a:ext>
                </a:extLst>
              </a:tr>
              <a:tr h="203490">
                <a:tc>
                  <a:txBody>
                    <a:bodyPr/>
                    <a:lstStyle/>
                    <a:p>
                      <a:pPr algn="l" fontAlgn="ctr"/>
                      <a:r>
                        <a:rPr lang="pt-BR" sz="1100" b="0" i="0" u="none" strike="noStrike">
                          <a:solidFill>
                            <a:srgbClr val="000000"/>
                          </a:solidFill>
                          <a:effectLst/>
                          <a:latin typeface="Source Sans Pro Light" panose="020B0403030403020204" pitchFamily="34" charset="0"/>
                        </a:rPr>
                        <a:t>2.2.5.2.1.7</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1100" b="0" i="0" u="none" strike="noStrike" dirty="0">
                          <a:solidFill>
                            <a:srgbClr val="000000"/>
                          </a:solidFill>
                          <a:effectLst/>
                          <a:latin typeface="Source Sans Pro Light" panose="020B0403030403020204" pitchFamily="34" charset="0"/>
                        </a:rPr>
                        <a:t>Obrigação de entregar</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100" b="0" i="0" u="none" strike="noStrike">
                          <a:solidFill>
                            <a:srgbClr val="000000"/>
                          </a:solidFill>
                          <a:effectLst/>
                          <a:latin typeface="Source Sans Pro Light" panose="020B0403030403020204" pitchFamily="34" charset="0"/>
                        </a:rPr>
                        <a:t>Não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pt-BR" sz="1100" b="0" i="0" u="none" strike="noStrike">
                        <a:solidFill>
                          <a:schemeClr val="bg2">
                            <a:lumMod val="10000"/>
                          </a:schemeClr>
                        </a:solidFill>
                        <a:effectLst/>
                        <a:latin typeface="Source Sans Pro Light" panose="020B0403030403020204" pitchFamily="34" charset="0"/>
                      </a:endParaRP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FF"/>
                      </a:fgClr>
                      <a:bgClr>
                        <a:schemeClr val="bg2">
                          <a:lumMod val="10000"/>
                        </a:schemeClr>
                      </a:bgClr>
                    </a:pattFill>
                  </a:tcPr>
                </a:tc>
                <a:extLst>
                  <a:ext uri="{0D108BD9-81ED-4DB2-BD59-A6C34878D82A}">
                    <a16:rowId xmlns:a16="http://schemas.microsoft.com/office/drawing/2014/main" val="2171028861"/>
                  </a:ext>
                </a:extLst>
              </a:tr>
              <a:tr h="203490">
                <a:tc>
                  <a:txBody>
                    <a:bodyPr/>
                    <a:lstStyle/>
                    <a:p>
                      <a:pPr algn="l" fontAlgn="ctr"/>
                      <a:r>
                        <a:rPr lang="pt-BR" sz="1100" b="0" i="0" u="none" strike="noStrike">
                          <a:solidFill>
                            <a:srgbClr val="000000"/>
                          </a:solidFill>
                          <a:effectLst/>
                          <a:latin typeface="Source Sans Pro Light" panose="020B0403030403020204" pitchFamily="34" charset="0"/>
                        </a:rPr>
                        <a:t>2.2.5.2.1.8</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1100" b="0" i="0" u="none" strike="noStrike">
                          <a:solidFill>
                            <a:srgbClr val="000000"/>
                          </a:solidFill>
                          <a:effectLst/>
                          <a:latin typeface="Source Sans Pro Light" panose="020B0403030403020204" pitchFamily="34" charset="0"/>
                        </a:rPr>
                        <a:t>Obrigação de dar</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dirty="0">
                          <a:solidFill>
                            <a:srgbClr val="000000"/>
                          </a:solidFill>
                          <a:effectLst/>
                          <a:latin typeface="Source Sans Pro Light" panose="020B0403030403020204" pitchFamily="34" charset="0"/>
                        </a:rPr>
                        <a:t>Não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pt-BR" sz="1100" b="0" i="0" u="none" strike="noStrike">
                        <a:solidFill>
                          <a:schemeClr val="bg2">
                            <a:lumMod val="10000"/>
                          </a:schemeClr>
                        </a:solidFill>
                        <a:effectLst/>
                        <a:latin typeface="Source Sans Pro Light" panose="020B0403030403020204" pitchFamily="34" charset="0"/>
                      </a:endParaRP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tcPr>
                </a:tc>
                <a:extLst>
                  <a:ext uri="{0D108BD9-81ED-4DB2-BD59-A6C34878D82A}">
                    <a16:rowId xmlns:a16="http://schemas.microsoft.com/office/drawing/2014/main" val="448931553"/>
                  </a:ext>
                </a:extLst>
              </a:tr>
              <a:tr h="203490">
                <a:tc>
                  <a:txBody>
                    <a:bodyPr/>
                    <a:lstStyle/>
                    <a:p>
                      <a:pPr algn="l" fontAlgn="ctr"/>
                      <a:r>
                        <a:rPr lang="pt-BR" sz="1100" b="0" i="0" u="none" strike="noStrike">
                          <a:solidFill>
                            <a:srgbClr val="000000"/>
                          </a:solidFill>
                          <a:effectLst/>
                          <a:latin typeface="Source Sans Pro Light" panose="020B0403030403020204" pitchFamily="34" charset="0"/>
                        </a:rPr>
                        <a:t>2.2.5.2.1.9</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1100" b="0" i="0" u="none" strike="noStrike" dirty="0">
                          <a:solidFill>
                            <a:srgbClr val="000000"/>
                          </a:solidFill>
                          <a:effectLst/>
                          <a:latin typeface="Source Sans Pro Light" panose="020B0403030403020204" pitchFamily="34" charset="0"/>
                        </a:rPr>
                        <a:t>Obrigações ilíquidas</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a:solidFill>
                            <a:srgbClr val="000000"/>
                          </a:solidFill>
                          <a:effectLst/>
                          <a:latin typeface="Source Sans Pro Light" panose="020B0403030403020204" pitchFamily="34" charset="0"/>
                        </a:rPr>
                        <a:t>Não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pt-BR" sz="1100" b="0" i="0" u="none" strike="noStrike">
                        <a:solidFill>
                          <a:schemeClr val="bg2">
                            <a:lumMod val="10000"/>
                          </a:schemeClr>
                        </a:solidFill>
                        <a:effectLst/>
                        <a:latin typeface="Source Sans Pro Light" panose="020B0403030403020204" pitchFamily="34" charset="0"/>
                      </a:endParaRP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tcPr>
                </a:tc>
                <a:extLst>
                  <a:ext uri="{0D108BD9-81ED-4DB2-BD59-A6C34878D82A}">
                    <a16:rowId xmlns:a16="http://schemas.microsoft.com/office/drawing/2014/main" val="3246286413"/>
                  </a:ext>
                </a:extLst>
              </a:tr>
              <a:tr h="203490">
                <a:tc>
                  <a:txBody>
                    <a:bodyPr/>
                    <a:lstStyle/>
                    <a:p>
                      <a:pPr algn="l" fontAlgn="ctr"/>
                      <a:r>
                        <a:rPr lang="pt-BR" sz="1100" b="0" i="0" u="none" strike="noStrike">
                          <a:solidFill>
                            <a:srgbClr val="000000"/>
                          </a:solidFill>
                          <a:effectLst/>
                          <a:latin typeface="Source Sans Pro Light" panose="020B0403030403020204" pitchFamily="34" charset="0"/>
                        </a:rPr>
                        <a:t>2.2.5.2.1.10. </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1100" b="0" i="0" u="none" strike="noStrike" dirty="0">
                          <a:solidFill>
                            <a:srgbClr val="000000"/>
                          </a:solidFill>
                          <a:effectLst/>
                          <a:latin typeface="Source Sans Pro Light" panose="020B0403030403020204" pitchFamily="34" charset="0"/>
                        </a:rPr>
                        <a:t>N/A</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dirty="0">
                          <a:solidFill>
                            <a:srgbClr val="000000"/>
                          </a:solidFill>
                          <a:effectLst/>
                          <a:latin typeface="Source Sans Pro Light" panose="020B0403030403020204" pitchFamily="34" charset="0"/>
                        </a:rPr>
                        <a:t>Não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a:solidFill>
                            <a:schemeClr val="bg2">
                              <a:lumMod val="10000"/>
                            </a:schemeClr>
                          </a:solidFill>
                          <a:effectLst/>
                          <a:latin typeface="Source Sans Pro Light" panose="020B0403030403020204" pitchFamily="34" charset="0"/>
                        </a:rPr>
                        <a:t> </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FF"/>
                      </a:fgClr>
                      <a:bgClr>
                        <a:schemeClr val="bg2">
                          <a:lumMod val="10000"/>
                        </a:schemeClr>
                      </a:bgClr>
                    </a:pattFill>
                  </a:tcPr>
                </a:tc>
                <a:extLst>
                  <a:ext uri="{0D108BD9-81ED-4DB2-BD59-A6C34878D82A}">
                    <a16:rowId xmlns:a16="http://schemas.microsoft.com/office/drawing/2014/main" val="1926061569"/>
                  </a:ext>
                </a:extLst>
              </a:tr>
              <a:tr h="203490">
                <a:tc>
                  <a:txBody>
                    <a:bodyPr/>
                    <a:lstStyle/>
                    <a:p>
                      <a:pPr algn="l" fontAlgn="ctr"/>
                      <a:r>
                        <a:rPr lang="pt-BR" sz="1100" b="0" i="0" u="none" strike="noStrike">
                          <a:solidFill>
                            <a:srgbClr val="000000"/>
                          </a:solidFill>
                          <a:effectLst/>
                          <a:latin typeface="Source Sans Pro Light" panose="020B0403030403020204" pitchFamily="34" charset="0"/>
                        </a:rPr>
                        <a:t>2.2.5.2.1.10.1</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1100" b="0" i="0" u="none" strike="noStrike">
                          <a:solidFill>
                            <a:srgbClr val="000000"/>
                          </a:solidFill>
                          <a:effectLst/>
                          <a:latin typeface="Source Sans Pro Light" panose="020B0403030403020204" pitchFamily="34" charset="0"/>
                        </a:rPr>
                        <a:t>Justificativa</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a:solidFill>
                            <a:srgbClr val="000000"/>
                          </a:solidFill>
                          <a:effectLst/>
                          <a:latin typeface="Source Sans Pro Light" panose="020B0403030403020204" pitchFamily="34" charset="0"/>
                        </a:rPr>
                        <a:t>Não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a:solidFill>
                            <a:schemeClr val="bg2">
                              <a:lumMod val="10000"/>
                            </a:schemeClr>
                          </a:solidFill>
                          <a:effectLst/>
                          <a:latin typeface="Source Sans Pro Light" panose="020B0403030403020204" pitchFamily="34" charset="0"/>
                        </a:rPr>
                        <a:t> </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FF"/>
                      </a:fgClr>
                      <a:bgClr>
                        <a:schemeClr val="bg2">
                          <a:lumMod val="10000"/>
                        </a:schemeClr>
                      </a:bgClr>
                    </a:pattFill>
                  </a:tcPr>
                </a:tc>
                <a:extLst>
                  <a:ext uri="{0D108BD9-81ED-4DB2-BD59-A6C34878D82A}">
                    <a16:rowId xmlns:a16="http://schemas.microsoft.com/office/drawing/2014/main" val="191370540"/>
                  </a:ext>
                </a:extLst>
              </a:tr>
              <a:tr h="203490">
                <a:tc>
                  <a:txBody>
                    <a:bodyPr/>
                    <a:lstStyle/>
                    <a:p>
                      <a:pPr algn="l" fontAlgn="ctr"/>
                      <a:r>
                        <a:rPr lang="pt-BR" sz="1100" b="0" i="0" u="none" strike="noStrike">
                          <a:solidFill>
                            <a:srgbClr val="000000"/>
                          </a:solidFill>
                          <a:effectLst/>
                          <a:latin typeface="Source Sans Pro Light" panose="020B0403030403020204" pitchFamily="34" charset="0"/>
                        </a:rPr>
                        <a:t>2.2.5.2.1.10.2</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1100" b="0" i="0" u="none" strike="noStrike" dirty="0">
                          <a:solidFill>
                            <a:srgbClr val="000000"/>
                          </a:solidFill>
                          <a:effectLst/>
                          <a:latin typeface="Source Sans Pro Light" panose="020B0403030403020204" pitchFamily="34" charset="0"/>
                        </a:rPr>
                        <a:t>Observações</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dirty="0">
                          <a:solidFill>
                            <a:srgbClr val="000000"/>
                          </a:solidFill>
                          <a:effectLst/>
                          <a:latin typeface="Source Sans Pro Light" panose="020B0403030403020204" pitchFamily="34" charset="0"/>
                        </a:rPr>
                        <a:t>Não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pt-BR" sz="1100" b="0" i="0" u="none" strike="noStrike" kern="1200">
                        <a:solidFill>
                          <a:schemeClr val="bg2">
                            <a:lumMod val="10000"/>
                          </a:schemeClr>
                        </a:solidFill>
                        <a:effectLst/>
                        <a:latin typeface="Source Sans Pro Light" panose="020B0403030403020204" pitchFamily="34" charset="0"/>
                        <a:ea typeface="+mn-ea"/>
                        <a:cs typeface="+mn-cs"/>
                      </a:endParaRP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FF"/>
                      </a:fgClr>
                      <a:bgClr>
                        <a:schemeClr val="bg2">
                          <a:lumMod val="10000"/>
                        </a:schemeClr>
                      </a:bgClr>
                    </a:pattFill>
                  </a:tcPr>
                </a:tc>
                <a:extLst>
                  <a:ext uri="{0D108BD9-81ED-4DB2-BD59-A6C34878D82A}">
                    <a16:rowId xmlns:a16="http://schemas.microsoft.com/office/drawing/2014/main" val="3430630241"/>
                  </a:ext>
                </a:extLst>
              </a:tr>
              <a:tr h="203490">
                <a:tc>
                  <a:txBody>
                    <a:bodyPr/>
                    <a:lstStyle/>
                    <a:p>
                      <a:pPr algn="l" fontAlgn="ctr"/>
                      <a:r>
                        <a:rPr lang="pt-BR" sz="1100" b="0" i="0" u="none" strike="noStrike">
                          <a:solidFill>
                            <a:srgbClr val="000000"/>
                          </a:solidFill>
                          <a:effectLst/>
                          <a:latin typeface="Source Sans Pro Light" panose="020B0403030403020204" pitchFamily="34" charset="0"/>
                        </a:rPr>
                        <a:t>2.2.5.2.1.11</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1100" b="0" i="0" u="none" strike="noStrike" dirty="0">
                          <a:solidFill>
                            <a:srgbClr val="000000"/>
                          </a:solidFill>
                          <a:effectLst/>
                          <a:latin typeface="Source Sans Pro Light" panose="020B0403030403020204" pitchFamily="34" charset="0"/>
                        </a:rPr>
                        <a:t>Pós ajuizamento da RJ</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a:solidFill>
                            <a:srgbClr val="000000"/>
                          </a:solidFill>
                          <a:effectLst/>
                          <a:latin typeface="Source Sans Pro Light" panose="020B0403030403020204" pitchFamily="34" charset="0"/>
                        </a:rPr>
                        <a:t>Não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pt-BR" sz="1100" b="0" i="0" u="none" strike="noStrike" dirty="0">
                        <a:solidFill>
                          <a:schemeClr val="bg2">
                            <a:lumMod val="10000"/>
                          </a:schemeClr>
                        </a:solidFill>
                        <a:effectLst/>
                        <a:latin typeface="Source Sans Pro Light" panose="020B0403030403020204" pitchFamily="34" charset="0"/>
                      </a:endParaRP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tcPr>
                </a:tc>
                <a:extLst>
                  <a:ext uri="{0D108BD9-81ED-4DB2-BD59-A6C34878D82A}">
                    <a16:rowId xmlns:a16="http://schemas.microsoft.com/office/drawing/2014/main" val="474410598"/>
                  </a:ext>
                </a:extLst>
              </a:tr>
              <a:tr h="203490">
                <a:tc>
                  <a:txBody>
                    <a:bodyPr/>
                    <a:lstStyle/>
                    <a:p>
                      <a:pPr algn="l" fontAlgn="ctr"/>
                      <a:r>
                        <a:rPr lang="pt-BR" sz="1100" b="0" i="0" u="none" strike="noStrike">
                          <a:solidFill>
                            <a:srgbClr val="000000"/>
                          </a:solidFill>
                          <a:effectLst/>
                          <a:latin typeface="Source Sans Pro Light" panose="020B0403030403020204" pitchFamily="34" charset="0"/>
                        </a:rPr>
                        <a:t>2.2.5.2.1.11.1</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1100" b="0" i="0" u="none" strike="noStrike" dirty="0">
                          <a:solidFill>
                            <a:srgbClr val="000000"/>
                          </a:solidFill>
                          <a:effectLst/>
                          <a:latin typeface="Source Sans Pro Light" panose="020B0403030403020204" pitchFamily="34" charset="0"/>
                        </a:rPr>
                        <a:t>Tributário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dirty="0">
                          <a:solidFill>
                            <a:srgbClr val="000000"/>
                          </a:solidFill>
                          <a:effectLst/>
                          <a:latin typeface="Source Sans Pro Light" panose="020B0403030403020204" pitchFamily="34" charset="0"/>
                        </a:rPr>
                        <a:t>Não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pt-BR" sz="1100" b="0" i="0" u="none" strike="noStrike" dirty="0">
                        <a:solidFill>
                          <a:schemeClr val="bg2">
                            <a:lumMod val="10000"/>
                          </a:schemeClr>
                        </a:solidFill>
                        <a:effectLst/>
                        <a:latin typeface="Source Sans Pro Light" panose="020B0403030403020204" pitchFamily="34" charset="0"/>
                      </a:endParaRP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chemeClr val="bg2">
                          <a:lumMod val="10000"/>
                        </a:schemeClr>
                      </a:fgClr>
                      <a:bgClr>
                        <a:schemeClr val="bg1"/>
                      </a:bgClr>
                    </a:pattFill>
                  </a:tcPr>
                </a:tc>
                <a:extLst>
                  <a:ext uri="{0D108BD9-81ED-4DB2-BD59-A6C34878D82A}">
                    <a16:rowId xmlns:a16="http://schemas.microsoft.com/office/drawing/2014/main" val="1711454634"/>
                  </a:ext>
                </a:extLst>
              </a:tr>
              <a:tr h="215930">
                <a:tc>
                  <a:txBody>
                    <a:bodyPr/>
                    <a:lstStyle/>
                    <a:p>
                      <a:pPr algn="l" fontAlgn="ctr"/>
                      <a:r>
                        <a:rPr lang="pt-BR" sz="1100" b="0" i="0" u="none" strike="noStrike">
                          <a:solidFill>
                            <a:srgbClr val="000000"/>
                          </a:solidFill>
                          <a:effectLst/>
                          <a:latin typeface="Source Sans Pro Light" panose="020B0403030403020204" pitchFamily="34" charset="0"/>
                        </a:rPr>
                        <a:t>2.2.5.2.1.11.2</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1100" b="0" i="0" u="none" strike="noStrike">
                          <a:solidFill>
                            <a:srgbClr val="000000"/>
                          </a:solidFill>
                          <a:effectLst/>
                          <a:latin typeface="Source Sans Pro Light" panose="020B0403030403020204" pitchFamily="34" charset="0"/>
                        </a:rPr>
                        <a:t>Trabalhista</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a:solidFill>
                            <a:srgbClr val="000000"/>
                          </a:solidFill>
                          <a:effectLst/>
                          <a:latin typeface="Source Sans Pro Light" panose="020B0403030403020204" pitchFamily="34" charset="0"/>
                        </a:rPr>
                        <a:t>Não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pt-BR" sz="1100" b="0" i="0" u="none" strike="noStrike" dirty="0">
                        <a:solidFill>
                          <a:schemeClr val="bg2">
                            <a:lumMod val="10000"/>
                          </a:schemeClr>
                        </a:solidFill>
                        <a:effectLst/>
                        <a:latin typeface="Source Sans Pro Light" panose="020B0403030403020204" pitchFamily="34" charset="0"/>
                      </a:endParaRP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chemeClr val="bg2">
                          <a:lumMod val="10000"/>
                        </a:schemeClr>
                      </a:fgClr>
                      <a:bgClr>
                        <a:schemeClr val="bg1"/>
                      </a:bgClr>
                    </a:pattFill>
                  </a:tcPr>
                </a:tc>
                <a:extLst>
                  <a:ext uri="{0D108BD9-81ED-4DB2-BD59-A6C34878D82A}">
                    <a16:rowId xmlns:a16="http://schemas.microsoft.com/office/drawing/2014/main" val="4167826534"/>
                  </a:ext>
                </a:extLst>
              </a:tr>
              <a:tr h="203490">
                <a:tc>
                  <a:txBody>
                    <a:bodyPr/>
                    <a:lstStyle/>
                    <a:p>
                      <a:pPr algn="l" fontAlgn="ctr"/>
                      <a:r>
                        <a:rPr lang="pt-BR" sz="1100" b="0" i="0" u="none" strike="noStrike">
                          <a:solidFill>
                            <a:srgbClr val="000000"/>
                          </a:solidFill>
                          <a:effectLst/>
                          <a:latin typeface="Source Sans Pro Light" panose="020B0403030403020204" pitchFamily="34" charset="0"/>
                        </a:rPr>
                        <a:t>2.2.5.2.1.11.3</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pt-BR" sz="1100" b="0" i="0" u="none" strike="noStrike" dirty="0">
                          <a:solidFill>
                            <a:srgbClr val="000000"/>
                          </a:solidFill>
                          <a:effectLst/>
                          <a:latin typeface="Source Sans Pro Light" panose="020B0403030403020204" pitchFamily="34" charset="0"/>
                        </a:rPr>
                        <a:t>Outros</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pt-BR" sz="1100" b="0" i="0" u="none" strike="noStrike">
                          <a:solidFill>
                            <a:srgbClr val="000000"/>
                          </a:solidFill>
                          <a:effectLst/>
                          <a:latin typeface="Source Sans Pro Light" panose="020B0403030403020204" pitchFamily="34" charset="0"/>
                        </a:rPr>
                        <a:t>Não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pt-BR" sz="1100" b="0" i="0" u="none" strike="noStrike" dirty="0">
                        <a:solidFill>
                          <a:schemeClr val="bg2">
                            <a:lumMod val="10000"/>
                          </a:schemeClr>
                        </a:solidFill>
                        <a:effectLst/>
                        <a:latin typeface="Source Sans Pro Light" panose="020B0403030403020204" pitchFamily="34" charset="0"/>
                      </a:endParaRP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rgbClr val="FFFFFF"/>
                      </a:fgClr>
                      <a:bgClr>
                        <a:schemeClr val="bg2">
                          <a:lumMod val="10000"/>
                        </a:schemeClr>
                      </a:bgClr>
                    </a:pattFill>
                  </a:tcPr>
                </a:tc>
                <a:extLst>
                  <a:ext uri="{0D108BD9-81ED-4DB2-BD59-A6C34878D82A}">
                    <a16:rowId xmlns:a16="http://schemas.microsoft.com/office/drawing/2014/main" val="372344523"/>
                  </a:ext>
                </a:extLst>
              </a:tr>
              <a:tr h="203490">
                <a:tc>
                  <a:txBody>
                    <a:bodyPr/>
                    <a:lstStyle/>
                    <a:p>
                      <a:pPr algn="l" fontAlgn="ctr"/>
                      <a:r>
                        <a:rPr lang="pt-BR" sz="1100" b="0" i="0" u="none" strike="noStrike">
                          <a:solidFill>
                            <a:srgbClr val="000000"/>
                          </a:solidFill>
                          <a:effectLst/>
                          <a:latin typeface="Source Sans Pro Light" panose="020B0403030403020204" pitchFamily="34" charset="0"/>
                        </a:rPr>
                        <a:t>2.2.5.2.1.11.3</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1100" b="0" i="0" u="none" strike="noStrike">
                          <a:solidFill>
                            <a:srgbClr val="000000"/>
                          </a:solidFill>
                          <a:effectLst/>
                          <a:latin typeface="Source Sans Pro Light" panose="020B0403030403020204" pitchFamily="34" charset="0"/>
                        </a:rPr>
                        <a:t>Observações</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a:solidFill>
                            <a:srgbClr val="000000"/>
                          </a:solidFill>
                          <a:effectLst/>
                          <a:latin typeface="Source Sans Pro Light" panose="020B0403030403020204" pitchFamily="34" charset="0"/>
                        </a:rPr>
                        <a:t>Não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pt-BR" sz="1100" b="0" i="0" u="none" strike="noStrike" dirty="0">
                        <a:solidFill>
                          <a:schemeClr val="bg2">
                            <a:lumMod val="10000"/>
                          </a:schemeClr>
                        </a:solidFill>
                        <a:effectLst/>
                        <a:latin typeface="Source Sans Pro Light" panose="020B0403030403020204" pitchFamily="34" charset="0"/>
                      </a:endParaRP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tcPr>
                </a:tc>
                <a:extLst>
                  <a:ext uri="{0D108BD9-81ED-4DB2-BD59-A6C34878D82A}">
                    <a16:rowId xmlns:a16="http://schemas.microsoft.com/office/drawing/2014/main" val="1727672494"/>
                  </a:ext>
                </a:extLst>
              </a:tr>
              <a:tr h="203490">
                <a:tc>
                  <a:txBody>
                    <a:bodyPr/>
                    <a:lstStyle/>
                    <a:p>
                      <a:pPr algn="l" fontAlgn="ctr"/>
                      <a:r>
                        <a:rPr lang="pt-BR" sz="1100" b="0" i="0" u="none" strike="noStrike">
                          <a:solidFill>
                            <a:srgbClr val="000000"/>
                          </a:solidFill>
                          <a:effectLst/>
                          <a:latin typeface="Source Sans Pro Light" panose="020B0403030403020204" pitchFamily="34" charset="0"/>
                        </a:rPr>
                        <a:t>2.2.5.2.1.11.4</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1100" b="0" i="0" u="none" strike="noStrike" dirty="0">
                          <a:solidFill>
                            <a:srgbClr val="000000"/>
                          </a:solidFill>
                          <a:effectLst/>
                          <a:latin typeface="Source Sans Pro Light" panose="020B0403030403020204" pitchFamily="34" charset="0"/>
                        </a:rPr>
                        <a:t>Observações / Gráficos</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100" b="0" i="0" u="none" strike="noStrike">
                          <a:solidFill>
                            <a:srgbClr val="000000"/>
                          </a:solidFill>
                          <a:effectLst/>
                          <a:latin typeface="Source Sans Pro Light" panose="020B0403030403020204" pitchFamily="34" charset="0"/>
                        </a:rPr>
                        <a:t>Não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pt-BR" sz="1100" b="0" i="0" u="none" strike="noStrike" dirty="0">
                        <a:solidFill>
                          <a:schemeClr val="bg2">
                            <a:lumMod val="10000"/>
                          </a:schemeClr>
                        </a:solidFill>
                        <a:effectLst/>
                        <a:latin typeface="Source Sans Pro Light" panose="020B0403030403020204" pitchFamily="34" charset="0"/>
                      </a:endParaRP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chemeClr val="bg2">
                          <a:lumMod val="10000"/>
                        </a:schemeClr>
                      </a:fgClr>
                      <a:bgClr>
                        <a:schemeClr val="bg1"/>
                      </a:bgClr>
                    </a:pattFill>
                  </a:tcPr>
                </a:tc>
                <a:extLst>
                  <a:ext uri="{0D108BD9-81ED-4DB2-BD59-A6C34878D82A}">
                    <a16:rowId xmlns:a16="http://schemas.microsoft.com/office/drawing/2014/main" val="1421824965"/>
                  </a:ext>
                </a:extLst>
              </a:tr>
              <a:tr h="203490">
                <a:tc>
                  <a:txBody>
                    <a:bodyPr/>
                    <a:lstStyle/>
                    <a:p>
                      <a:pPr algn="l" fontAlgn="ctr"/>
                      <a:r>
                        <a:rPr lang="pt-BR" sz="1100" b="0" i="0" u="none" strike="noStrike" dirty="0">
                          <a:solidFill>
                            <a:srgbClr val="000000"/>
                          </a:solidFill>
                          <a:effectLst/>
                          <a:latin typeface="Source Sans Pro Light" panose="020B0403030403020204" pitchFamily="34" charset="0"/>
                        </a:rPr>
                        <a:t>2.2.6</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l" fontAlgn="ctr"/>
                      <a:r>
                        <a:rPr lang="pt-BR" sz="1100" b="0" i="0" u="none" strike="noStrike" dirty="0">
                          <a:solidFill>
                            <a:srgbClr val="000000"/>
                          </a:solidFill>
                          <a:effectLst/>
                          <a:latin typeface="Source Sans Pro Light" panose="020B0403030403020204" pitchFamily="34" charset="0"/>
                        </a:rPr>
                        <a:t>Demonstração de resultados (evolução)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ctr" fontAlgn="ctr"/>
                      <a:r>
                        <a:rPr lang="pt-BR" sz="1100" b="0" i="0" u="none" strike="noStrike">
                          <a:solidFill>
                            <a:srgbClr val="000000"/>
                          </a:solidFill>
                          <a:effectLst/>
                          <a:latin typeface="Source Sans Pro Light" panose="020B0403030403020204" pitchFamily="34" charset="0"/>
                        </a:rPr>
                        <a:t>Sim</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ctr" fontAlgn="ctr"/>
                      <a:r>
                        <a:rPr lang="pt-BR" sz="1100" b="0" i="0" u="none" strike="noStrike" dirty="0">
                          <a:solidFill>
                            <a:schemeClr val="bg2">
                              <a:lumMod val="10000"/>
                            </a:schemeClr>
                          </a:solidFill>
                          <a:effectLst/>
                          <a:latin typeface="Source Sans Pro Light" panose="020B0403030403020204" pitchFamily="34" charset="0"/>
                        </a:rPr>
                        <a:t>26</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extLst>
                  <a:ext uri="{0D108BD9-81ED-4DB2-BD59-A6C34878D82A}">
                    <a16:rowId xmlns:a16="http://schemas.microsoft.com/office/drawing/2014/main" val="1923461610"/>
                  </a:ext>
                </a:extLst>
              </a:tr>
              <a:tr h="508719">
                <a:tc>
                  <a:txBody>
                    <a:bodyPr/>
                    <a:lstStyle/>
                    <a:p>
                      <a:pPr algn="l" fontAlgn="ctr"/>
                      <a:r>
                        <a:rPr lang="pt-BR" sz="1100" b="0" i="0" u="none" strike="noStrike">
                          <a:solidFill>
                            <a:srgbClr val="000000"/>
                          </a:solidFill>
                          <a:effectLst/>
                          <a:latin typeface="Source Sans Pro Light" panose="020B0403030403020204" pitchFamily="34" charset="0"/>
                        </a:rPr>
                        <a:t>2.2.6.1</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l" fontAlgn="ctr"/>
                      <a:r>
                        <a:rPr lang="pt-BR" sz="1100" b="0" i="0" u="none" strike="noStrike" dirty="0">
                          <a:solidFill>
                            <a:srgbClr val="000000"/>
                          </a:solidFill>
                          <a:effectLst/>
                          <a:latin typeface="Source Sans Pro Light" panose="020B0403030403020204" pitchFamily="34" charset="0"/>
                        </a:rPr>
                        <a:t>Observações (análise faturamento / índices de liquidez / receita x custo / receita x resultado)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ctr" fontAlgn="ctr"/>
                      <a:r>
                        <a:rPr lang="pt-BR" sz="1100" b="0" i="0" u="none" strike="noStrike">
                          <a:solidFill>
                            <a:srgbClr val="000000"/>
                          </a:solidFill>
                          <a:effectLst/>
                          <a:latin typeface="Source Sans Pro Light" panose="020B0403030403020204" pitchFamily="34" charset="0"/>
                        </a:rPr>
                        <a:t>Sim</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ctr" fontAlgn="ctr"/>
                      <a:r>
                        <a:rPr lang="pt-BR" sz="1100" b="0" i="0" u="none" strike="noStrike" dirty="0">
                          <a:solidFill>
                            <a:schemeClr val="bg2">
                              <a:lumMod val="10000"/>
                            </a:schemeClr>
                          </a:solidFill>
                          <a:effectLst/>
                          <a:latin typeface="Source Sans Pro Light" panose="020B0403030403020204" pitchFamily="34" charset="0"/>
                        </a:rPr>
                        <a:t>28</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extLst>
                  <a:ext uri="{0D108BD9-81ED-4DB2-BD59-A6C34878D82A}">
                    <a16:rowId xmlns:a16="http://schemas.microsoft.com/office/drawing/2014/main" val="2862004037"/>
                  </a:ext>
                </a:extLst>
              </a:tr>
              <a:tr h="203490">
                <a:tc>
                  <a:txBody>
                    <a:bodyPr/>
                    <a:lstStyle/>
                    <a:p>
                      <a:pPr algn="l" fontAlgn="ctr"/>
                      <a:r>
                        <a:rPr lang="pt-BR" sz="1100" b="0" i="0" u="none" strike="noStrike">
                          <a:solidFill>
                            <a:srgbClr val="000000"/>
                          </a:solidFill>
                          <a:effectLst/>
                          <a:latin typeface="Source Sans Pro Light" panose="020B0403030403020204" pitchFamily="34" charset="0"/>
                        </a:rPr>
                        <a:t>2.2.7</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1100" b="0" i="0" u="none" strike="noStrike" dirty="0">
                          <a:solidFill>
                            <a:srgbClr val="000000"/>
                          </a:solidFill>
                          <a:effectLst/>
                          <a:latin typeface="Source Sans Pro Light" panose="020B0403030403020204" pitchFamily="34" charset="0"/>
                        </a:rPr>
                        <a:t>Diligência nos estabelecimentos</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a:solidFill>
                            <a:srgbClr val="000000"/>
                          </a:solidFill>
                          <a:effectLst/>
                          <a:latin typeface="Source Sans Pro Light" panose="020B0403030403020204" pitchFamily="34" charset="0"/>
                        </a:rPr>
                        <a:t>Não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dirty="0">
                          <a:solidFill>
                            <a:schemeClr val="bg2">
                              <a:lumMod val="10000"/>
                            </a:schemeClr>
                          </a:solidFill>
                          <a:effectLst/>
                          <a:latin typeface="Source Sans Pro Light" panose="020B0403030403020204" pitchFamily="34" charset="0"/>
                        </a:rPr>
                        <a:t> </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chemeClr val="bg1">
                          <a:lumMod val="95000"/>
                        </a:schemeClr>
                      </a:fgClr>
                      <a:bgClr>
                        <a:schemeClr val="tx2">
                          <a:lumMod val="50000"/>
                        </a:schemeClr>
                      </a:bgClr>
                    </a:pattFill>
                  </a:tcPr>
                </a:tc>
                <a:extLst>
                  <a:ext uri="{0D108BD9-81ED-4DB2-BD59-A6C34878D82A}">
                    <a16:rowId xmlns:a16="http://schemas.microsoft.com/office/drawing/2014/main" val="3982488060"/>
                  </a:ext>
                </a:extLst>
              </a:tr>
              <a:tr h="222378">
                <a:tc>
                  <a:txBody>
                    <a:bodyPr/>
                    <a:lstStyle/>
                    <a:p>
                      <a:pPr algn="l" fontAlgn="ctr"/>
                      <a:r>
                        <a:rPr lang="pt-BR" sz="1100" b="0" i="0" u="none" strike="noStrike">
                          <a:solidFill>
                            <a:srgbClr val="000000"/>
                          </a:solidFill>
                          <a:effectLst/>
                          <a:latin typeface="Source Sans Pro Light" panose="020B0403030403020204" pitchFamily="34" charset="0"/>
                        </a:rPr>
                        <a:t>2.2.8</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1100" b="0" i="0" u="none" strike="noStrike" dirty="0">
                          <a:solidFill>
                            <a:srgbClr val="000000"/>
                          </a:solidFill>
                          <a:effectLst/>
                          <a:latin typeface="Source Sans Pro Light" panose="020B0403030403020204" pitchFamily="34" charset="0"/>
                        </a:rPr>
                        <a:t>Controle de pagamentos dos credores</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dirty="0">
                          <a:solidFill>
                            <a:srgbClr val="000000"/>
                          </a:solidFill>
                          <a:effectLst/>
                          <a:latin typeface="Source Sans Pro Light" panose="020B0403030403020204" pitchFamily="34" charset="0"/>
                        </a:rPr>
                        <a:t>Não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dirty="0">
                          <a:solidFill>
                            <a:schemeClr val="bg2">
                              <a:lumMod val="10000"/>
                            </a:schemeClr>
                          </a:solidFill>
                          <a:effectLst/>
                          <a:latin typeface="Source Sans Pro Light" panose="020B0403030403020204" pitchFamily="34" charset="0"/>
                        </a:rPr>
                        <a:t> </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chemeClr val="bg1">
                          <a:lumMod val="95000"/>
                        </a:schemeClr>
                      </a:fgClr>
                      <a:bgClr>
                        <a:schemeClr val="tx2">
                          <a:lumMod val="50000"/>
                        </a:schemeClr>
                      </a:bgClr>
                    </a:pattFill>
                  </a:tcPr>
                </a:tc>
                <a:extLst>
                  <a:ext uri="{0D108BD9-81ED-4DB2-BD59-A6C34878D82A}">
                    <a16:rowId xmlns:a16="http://schemas.microsoft.com/office/drawing/2014/main" val="252187338"/>
                  </a:ext>
                </a:extLst>
              </a:tr>
              <a:tr h="203490">
                <a:tc>
                  <a:txBody>
                    <a:bodyPr/>
                    <a:lstStyle/>
                    <a:p>
                      <a:pPr algn="l" fontAlgn="ctr"/>
                      <a:r>
                        <a:rPr lang="pt-BR" sz="1100" b="0" i="0" u="none" strike="noStrike">
                          <a:solidFill>
                            <a:srgbClr val="000000"/>
                          </a:solidFill>
                          <a:effectLst/>
                          <a:latin typeface="Source Sans Pro Light" panose="020B0403030403020204" pitchFamily="34" charset="0"/>
                        </a:rPr>
                        <a:t>2.2.8.1</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1100" b="0" i="0" u="none" strike="noStrike" dirty="0">
                          <a:solidFill>
                            <a:srgbClr val="000000"/>
                          </a:solidFill>
                          <a:effectLst/>
                          <a:latin typeface="Source Sans Pro Light" panose="020B0403030403020204" pitchFamily="34" charset="0"/>
                        </a:rPr>
                        <a:t>N/A</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dirty="0">
                          <a:solidFill>
                            <a:srgbClr val="000000"/>
                          </a:solidFill>
                          <a:effectLst/>
                          <a:latin typeface="Source Sans Pro Light" panose="020B0403030403020204" pitchFamily="34" charset="0"/>
                        </a:rPr>
                        <a:t>Não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dirty="0">
                          <a:solidFill>
                            <a:schemeClr val="bg2">
                              <a:lumMod val="10000"/>
                            </a:schemeClr>
                          </a:solidFill>
                          <a:effectLst/>
                          <a:latin typeface="Source Sans Pro Light" panose="020B0403030403020204" pitchFamily="34" charset="0"/>
                        </a:rPr>
                        <a:t> </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chemeClr val="bg1">
                          <a:lumMod val="95000"/>
                        </a:schemeClr>
                      </a:fgClr>
                      <a:bgClr>
                        <a:schemeClr val="tx2">
                          <a:lumMod val="50000"/>
                        </a:schemeClr>
                      </a:bgClr>
                    </a:pattFill>
                  </a:tcPr>
                </a:tc>
                <a:extLst>
                  <a:ext uri="{0D108BD9-81ED-4DB2-BD59-A6C34878D82A}">
                    <a16:rowId xmlns:a16="http://schemas.microsoft.com/office/drawing/2014/main" val="387370384"/>
                  </a:ext>
                </a:extLst>
              </a:tr>
              <a:tr h="203490">
                <a:tc>
                  <a:txBody>
                    <a:bodyPr/>
                    <a:lstStyle/>
                    <a:p>
                      <a:pPr algn="l" fontAlgn="ctr"/>
                      <a:r>
                        <a:rPr lang="pt-BR" sz="1100" b="0" i="0" u="none" strike="noStrike">
                          <a:solidFill>
                            <a:srgbClr val="000000"/>
                          </a:solidFill>
                          <a:effectLst/>
                          <a:latin typeface="Source Sans Pro Light" panose="020B0403030403020204" pitchFamily="34" charset="0"/>
                        </a:rPr>
                        <a:t>2.2.8.2</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1100" b="0" i="0" u="none" strike="noStrike">
                          <a:solidFill>
                            <a:srgbClr val="000000"/>
                          </a:solidFill>
                          <a:effectLst/>
                          <a:latin typeface="Source Sans Pro Light" panose="020B0403030403020204" pitchFamily="34" charset="0"/>
                        </a:rPr>
                        <a:t>Anexar documentos</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dirty="0">
                          <a:solidFill>
                            <a:srgbClr val="000000"/>
                          </a:solidFill>
                          <a:effectLst/>
                          <a:latin typeface="Source Sans Pro Light" panose="020B0403030403020204" pitchFamily="34" charset="0"/>
                        </a:rPr>
                        <a:t>Não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pt-BR" sz="1100" b="0" i="0" u="none" strike="noStrike" dirty="0">
                        <a:solidFill>
                          <a:schemeClr val="bg2">
                            <a:lumMod val="10000"/>
                          </a:schemeClr>
                        </a:solidFill>
                        <a:effectLst/>
                        <a:latin typeface="Source Sans Pro Light" panose="020B0403030403020204" pitchFamily="34" charset="0"/>
                      </a:endParaRP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tcPr>
                </a:tc>
                <a:extLst>
                  <a:ext uri="{0D108BD9-81ED-4DB2-BD59-A6C34878D82A}">
                    <a16:rowId xmlns:a16="http://schemas.microsoft.com/office/drawing/2014/main" val="660469180"/>
                  </a:ext>
                </a:extLst>
              </a:tr>
              <a:tr h="203490">
                <a:tc>
                  <a:txBody>
                    <a:bodyPr/>
                    <a:lstStyle/>
                    <a:p>
                      <a:pPr algn="l" fontAlgn="ctr"/>
                      <a:r>
                        <a:rPr lang="pt-BR" sz="1100" b="0" i="0" u="none" strike="noStrike">
                          <a:solidFill>
                            <a:srgbClr val="000000"/>
                          </a:solidFill>
                          <a:effectLst/>
                          <a:latin typeface="Source Sans Pro Light" panose="020B0403030403020204" pitchFamily="34" charset="0"/>
                        </a:rPr>
                        <a:t>2.2.9</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pt-BR" sz="1100" b="0" i="0" u="none" strike="noStrike">
                          <a:solidFill>
                            <a:srgbClr val="000000"/>
                          </a:solidFill>
                          <a:effectLst/>
                          <a:latin typeface="Source Sans Pro Light" panose="020B0403030403020204" pitchFamily="34" charset="0"/>
                        </a:rPr>
                        <a:t>Observações</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r>
                        <a:rPr lang="pt-BR" sz="1100" b="0" i="0" u="none" strike="noStrike" dirty="0">
                          <a:solidFill>
                            <a:srgbClr val="000000"/>
                          </a:solidFill>
                          <a:effectLst/>
                          <a:latin typeface="Source Sans Pro Light" panose="020B0403030403020204" pitchFamily="34" charset="0"/>
                        </a:rPr>
                        <a:t>Não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ctr"/>
                      <a:endParaRPr lang="pt-BR" sz="1100" b="0" i="0" u="none" strike="noStrike" dirty="0">
                        <a:solidFill>
                          <a:schemeClr val="bg2">
                            <a:lumMod val="10000"/>
                          </a:schemeClr>
                        </a:solidFill>
                        <a:effectLst/>
                        <a:latin typeface="Source Sans Pro Light" panose="020B0403030403020204" pitchFamily="34" charset="0"/>
                      </a:endParaRP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fgClr>
                        <a:schemeClr val="bg2">
                          <a:lumMod val="10000"/>
                        </a:schemeClr>
                      </a:fgClr>
                      <a:bgClr>
                        <a:schemeClr val="bg1"/>
                      </a:bgClr>
                    </a:pattFill>
                  </a:tcPr>
                </a:tc>
                <a:extLst>
                  <a:ext uri="{0D108BD9-81ED-4DB2-BD59-A6C34878D82A}">
                    <a16:rowId xmlns:a16="http://schemas.microsoft.com/office/drawing/2014/main" val="888648171"/>
                  </a:ext>
                </a:extLst>
              </a:tr>
              <a:tr h="203490">
                <a:tc>
                  <a:txBody>
                    <a:bodyPr/>
                    <a:lstStyle/>
                    <a:p>
                      <a:pPr algn="l" fontAlgn="ctr"/>
                      <a:r>
                        <a:rPr lang="pt-BR" sz="1100" b="0" i="0" u="none" strike="noStrike">
                          <a:solidFill>
                            <a:srgbClr val="000000"/>
                          </a:solidFill>
                          <a:effectLst/>
                          <a:latin typeface="Source Sans Pro Light" panose="020B0403030403020204" pitchFamily="34" charset="0"/>
                        </a:rPr>
                        <a:t>2.2.10</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ctr"/>
                      <a:r>
                        <a:rPr lang="pt-BR" sz="1100" b="0" i="0" u="none" strike="noStrike">
                          <a:solidFill>
                            <a:srgbClr val="000000"/>
                          </a:solidFill>
                          <a:effectLst/>
                          <a:latin typeface="Source Sans Pro Light" panose="020B0403030403020204" pitchFamily="34" charset="0"/>
                        </a:rPr>
                        <a:t>Anexos</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pt-BR" sz="1100" b="0" i="0" u="none" strike="noStrike" dirty="0">
                          <a:solidFill>
                            <a:srgbClr val="000000"/>
                          </a:solidFill>
                          <a:effectLst/>
                          <a:latin typeface="Source Sans Pro Light" panose="020B0403030403020204" pitchFamily="34" charset="0"/>
                        </a:rPr>
                        <a:t>Não</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endParaRPr lang="pt-BR" sz="1100" b="0" i="0" u="none" strike="noStrike" dirty="0">
                        <a:solidFill>
                          <a:schemeClr val="bg2">
                            <a:lumMod val="10000"/>
                          </a:schemeClr>
                        </a:solidFill>
                        <a:effectLst/>
                        <a:latin typeface="Source Sans Pro Light" panose="020B0403030403020204" pitchFamily="34" charset="0"/>
                      </a:endParaRP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pattFill prst="pct50"/>
                  </a:tcPr>
                </a:tc>
                <a:extLst>
                  <a:ext uri="{0D108BD9-81ED-4DB2-BD59-A6C34878D82A}">
                    <a16:rowId xmlns:a16="http://schemas.microsoft.com/office/drawing/2014/main" val="27484023"/>
                  </a:ext>
                </a:extLst>
              </a:tr>
              <a:tr h="203490">
                <a:tc>
                  <a:txBody>
                    <a:bodyPr/>
                    <a:lstStyle/>
                    <a:p>
                      <a:pPr algn="l" fontAlgn="ctr"/>
                      <a:r>
                        <a:rPr lang="pt-BR" sz="1100" b="0" i="0" u="none" strike="noStrike">
                          <a:solidFill>
                            <a:srgbClr val="000000"/>
                          </a:solidFill>
                          <a:effectLst/>
                          <a:latin typeface="Source Sans Pro Light" panose="020B0403030403020204" pitchFamily="34" charset="0"/>
                        </a:rPr>
                        <a:t>2.2.11</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l" fontAlgn="ctr"/>
                      <a:r>
                        <a:rPr lang="pt-BR" sz="1100" b="0" i="0" u="none" strike="noStrike">
                          <a:solidFill>
                            <a:srgbClr val="000000"/>
                          </a:solidFill>
                          <a:effectLst/>
                          <a:latin typeface="Source Sans Pro Light" panose="020B0403030403020204" pitchFamily="34" charset="0"/>
                        </a:rPr>
                        <a:t>Eventos do mês</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ctr" fontAlgn="ctr"/>
                      <a:r>
                        <a:rPr lang="pt-BR" sz="1100" b="0" i="0" u="none" strike="noStrike" dirty="0">
                          <a:solidFill>
                            <a:srgbClr val="000000"/>
                          </a:solidFill>
                          <a:effectLst/>
                          <a:latin typeface="Source Sans Pro Light" panose="020B0403030403020204" pitchFamily="34" charset="0"/>
                        </a:rPr>
                        <a:t>Sim</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tc>
                  <a:txBody>
                    <a:bodyPr/>
                    <a:lstStyle/>
                    <a:p>
                      <a:pPr algn="ctr" fontAlgn="ctr"/>
                      <a:r>
                        <a:rPr lang="pt-BR" sz="1100" b="0" i="0" u="none" strike="noStrike" dirty="0">
                          <a:solidFill>
                            <a:schemeClr val="bg2">
                              <a:lumMod val="10000"/>
                            </a:schemeClr>
                          </a:solidFill>
                          <a:effectLst/>
                          <a:latin typeface="Source Sans Pro Light" panose="020B0403030403020204" pitchFamily="34" charset="0"/>
                        </a:rPr>
                        <a:t>9</a:t>
                      </a:r>
                    </a:p>
                  </a:txBody>
                  <a:tcPr marL="8659" marR="8659" marT="865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F3FE"/>
                    </a:solidFill>
                  </a:tcPr>
                </a:tc>
                <a:extLst>
                  <a:ext uri="{0D108BD9-81ED-4DB2-BD59-A6C34878D82A}">
                    <a16:rowId xmlns:a16="http://schemas.microsoft.com/office/drawing/2014/main" val="2428642500"/>
                  </a:ext>
                </a:extLst>
              </a:tr>
            </a:tbl>
          </a:graphicData>
        </a:graphic>
      </p:graphicFrame>
    </p:spTree>
    <p:extLst>
      <p:ext uri="{BB962C8B-B14F-4D97-AF65-F5344CB8AC3E}">
        <p14:creationId xmlns:p14="http://schemas.microsoft.com/office/powerpoint/2010/main" val="693849991"/>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Rectangle 375">
            <a:extLst>
              <a:ext uri="{FF2B5EF4-FFF2-40B4-BE49-F238E27FC236}">
                <a16:creationId xmlns:a16="http://schemas.microsoft.com/office/drawing/2014/main" id="{BAC6F7F4-7951-4A62-A376-A3902C7F1698}"/>
              </a:ext>
            </a:extLst>
          </p:cNvPr>
          <p:cNvSpPr/>
          <p:nvPr/>
        </p:nvSpPr>
        <p:spPr>
          <a:xfrm>
            <a:off x="495075" y="1336157"/>
            <a:ext cx="8915849" cy="273921"/>
          </a:xfrm>
          <a:prstGeom prst="rect">
            <a:avLst/>
          </a:prstGeom>
        </p:spPr>
        <p:txBody>
          <a:bodyPr wrap="square" numCol="1" spcCol="360000">
            <a:spAutoFit/>
          </a:bodyPr>
          <a:lstStyle/>
          <a:p>
            <a:pPr indent="286345" algn="just">
              <a:lnSpc>
                <a:spcPct val="114000"/>
              </a:lnSpc>
            </a:pPr>
            <a:r>
              <a:rPr lang="pt-BR"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Abaixo é apresentado o </a:t>
            </a:r>
            <a:r>
              <a:rPr lang="pt-BR" sz="1100" b="1">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cronograma do processo de </a:t>
            </a:r>
            <a:r>
              <a:rPr lang="pt-BR" sz="1100" b="1" u="sng">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Recuperação Judicial</a:t>
            </a:r>
            <a:r>
              <a:rPr lang="pt-BR" sz="1100" b="1">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da Recuperanda, demonstrando o atual estágio em que se encontra.</a:t>
            </a:r>
            <a:endParaRPr lang="en-US"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sp>
        <p:nvSpPr>
          <p:cNvPr id="69" name="Chevron 8">
            <a:extLst>
              <a:ext uri="{FF2B5EF4-FFF2-40B4-BE49-F238E27FC236}">
                <a16:creationId xmlns:a16="http://schemas.microsoft.com/office/drawing/2014/main" id="{80CA8357-0358-47CA-A00F-66686034BF4F}"/>
              </a:ext>
            </a:extLst>
          </p:cNvPr>
          <p:cNvSpPr/>
          <p:nvPr/>
        </p:nvSpPr>
        <p:spPr>
          <a:xfrm>
            <a:off x="4896629" y="3533433"/>
            <a:ext cx="1117615" cy="408462"/>
          </a:xfrm>
          <a:prstGeom prst="chevron">
            <a:avLst/>
          </a:prstGeom>
          <a:solidFill>
            <a:srgbClr val="2B5FA7"/>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850" b="1" dirty="0">
                <a:solidFill>
                  <a:schemeClr val="bg1"/>
                </a:solidFill>
                <a:latin typeface="Source Sans Pro Light" panose="020B0403030403020204" pitchFamily="34" charset="0"/>
                <a:ea typeface="Source Sans Pro Light" panose="020B0403030403020204" pitchFamily="34" charset="0"/>
              </a:rPr>
              <a:t>15/11/2021</a:t>
            </a:r>
          </a:p>
        </p:txBody>
      </p:sp>
      <p:sp>
        <p:nvSpPr>
          <p:cNvPr id="70" name="Chevron 9">
            <a:extLst>
              <a:ext uri="{FF2B5EF4-FFF2-40B4-BE49-F238E27FC236}">
                <a16:creationId xmlns:a16="http://schemas.microsoft.com/office/drawing/2014/main" id="{1C7767C4-ECEF-4959-B896-183A92A5657A}"/>
              </a:ext>
            </a:extLst>
          </p:cNvPr>
          <p:cNvSpPr/>
          <p:nvPr/>
        </p:nvSpPr>
        <p:spPr>
          <a:xfrm>
            <a:off x="7809303" y="3533433"/>
            <a:ext cx="1117615" cy="408462"/>
          </a:xfrm>
          <a:prstGeom prst="chevron">
            <a:avLst/>
          </a:prstGeom>
          <a:solidFill>
            <a:schemeClr val="bg1">
              <a:lumMod val="50000"/>
            </a:schemeClr>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850" b="1">
                <a:solidFill>
                  <a:schemeClr val="bg1"/>
                </a:solidFill>
                <a:latin typeface="Source Sans Pro Light" panose="020B0403030403020204" pitchFamily="34" charset="0"/>
                <a:ea typeface="Source Sans Pro Light" panose="020B0403030403020204" pitchFamily="34" charset="0"/>
              </a:rPr>
              <a:t>Sem previsão</a:t>
            </a:r>
          </a:p>
        </p:txBody>
      </p:sp>
      <p:sp>
        <p:nvSpPr>
          <p:cNvPr id="71" name="Chevron 10">
            <a:extLst>
              <a:ext uri="{FF2B5EF4-FFF2-40B4-BE49-F238E27FC236}">
                <a16:creationId xmlns:a16="http://schemas.microsoft.com/office/drawing/2014/main" id="{BEDABF45-124E-4ADB-9232-AC2466BC16A7}"/>
              </a:ext>
            </a:extLst>
          </p:cNvPr>
          <p:cNvSpPr/>
          <p:nvPr/>
        </p:nvSpPr>
        <p:spPr>
          <a:xfrm>
            <a:off x="1088934" y="3533433"/>
            <a:ext cx="1117615" cy="408462"/>
          </a:xfrm>
          <a:prstGeom prst="chevro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850" b="1">
                <a:solidFill>
                  <a:schemeClr val="bg1"/>
                </a:solidFill>
                <a:latin typeface="Source Sans Pro Light" panose="020B0403030403020204" pitchFamily="34" charset="0"/>
                <a:ea typeface="Source Sans Pro Light" panose="020B0403030403020204" pitchFamily="34" charset="0"/>
              </a:rPr>
              <a:t>26/05/2021</a:t>
            </a:r>
          </a:p>
        </p:txBody>
      </p:sp>
      <p:cxnSp>
        <p:nvCxnSpPr>
          <p:cNvPr id="72" name="Straight Connector 71">
            <a:extLst>
              <a:ext uri="{FF2B5EF4-FFF2-40B4-BE49-F238E27FC236}">
                <a16:creationId xmlns:a16="http://schemas.microsoft.com/office/drawing/2014/main" id="{A8174785-0DEA-48EF-8E29-36C604FE6736}"/>
              </a:ext>
            </a:extLst>
          </p:cNvPr>
          <p:cNvCxnSpPr>
            <a:cxnSpLocks/>
          </p:cNvCxnSpPr>
          <p:nvPr/>
        </p:nvCxnSpPr>
        <p:spPr>
          <a:xfrm flipV="1">
            <a:off x="407595" y="3037783"/>
            <a:ext cx="0" cy="428400"/>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8EC1EDC6-1C5F-4BF9-82DA-CF6F866BBC3A}"/>
              </a:ext>
            </a:extLst>
          </p:cNvPr>
          <p:cNvCxnSpPr>
            <a:cxnSpLocks/>
          </p:cNvCxnSpPr>
          <p:nvPr/>
        </p:nvCxnSpPr>
        <p:spPr>
          <a:xfrm flipV="1">
            <a:off x="1267743" y="3999098"/>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a:extLst>
              <a:ext uri="{FF2B5EF4-FFF2-40B4-BE49-F238E27FC236}">
                <a16:creationId xmlns:a16="http://schemas.microsoft.com/office/drawing/2014/main" id="{EAE96E04-50D8-40BF-A541-F73C03AEA987}"/>
              </a:ext>
            </a:extLst>
          </p:cNvPr>
          <p:cNvCxnSpPr>
            <a:cxnSpLocks/>
          </p:cNvCxnSpPr>
          <p:nvPr/>
        </p:nvCxnSpPr>
        <p:spPr>
          <a:xfrm flipV="1">
            <a:off x="2221691" y="3037783"/>
            <a:ext cx="0" cy="428400"/>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C057E01C-A647-461B-87CA-1D41064FF7AC}"/>
              </a:ext>
            </a:extLst>
          </p:cNvPr>
          <p:cNvCxnSpPr>
            <a:cxnSpLocks/>
          </p:cNvCxnSpPr>
          <p:nvPr/>
        </p:nvCxnSpPr>
        <p:spPr>
          <a:xfrm flipV="1">
            <a:off x="6922624" y="3999098"/>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4E0F7629-41F9-45DF-B5F0-EC33EDAABFE9}"/>
              </a:ext>
            </a:extLst>
          </p:cNvPr>
          <p:cNvCxnSpPr>
            <a:cxnSpLocks/>
          </p:cNvCxnSpPr>
          <p:nvPr/>
        </p:nvCxnSpPr>
        <p:spPr>
          <a:xfrm flipV="1">
            <a:off x="4115896" y="3037783"/>
            <a:ext cx="0" cy="428400"/>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EFDF8B1E-2BA1-43DA-B84B-88E8A2122D41}"/>
              </a:ext>
            </a:extLst>
          </p:cNvPr>
          <p:cNvCxnSpPr>
            <a:cxnSpLocks/>
          </p:cNvCxnSpPr>
          <p:nvPr/>
        </p:nvCxnSpPr>
        <p:spPr>
          <a:xfrm flipV="1">
            <a:off x="3156080" y="3999098"/>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0" name="TextBox 79">
            <a:extLst>
              <a:ext uri="{FF2B5EF4-FFF2-40B4-BE49-F238E27FC236}">
                <a16:creationId xmlns:a16="http://schemas.microsoft.com/office/drawing/2014/main" id="{E6DEEF5D-33AF-4CB3-BBA5-7C064AC97B71}"/>
              </a:ext>
            </a:extLst>
          </p:cNvPr>
          <p:cNvSpPr txBox="1"/>
          <p:nvPr/>
        </p:nvSpPr>
        <p:spPr>
          <a:xfrm>
            <a:off x="219698" y="2767634"/>
            <a:ext cx="1546181" cy="261610"/>
          </a:xfrm>
          <a:prstGeom prst="rect">
            <a:avLst/>
          </a:prstGeom>
          <a:noFill/>
        </p:spPr>
        <p:txBody>
          <a:bodyPr wrap="square" rtlCol="0">
            <a:spAutoFit/>
          </a:bodyPr>
          <a:lstStyle/>
          <a:p>
            <a:r>
              <a:rPr lang="pt-BR" altLang="ko-KR"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Ajuizamento</a:t>
            </a:r>
            <a:r>
              <a:rPr lang="en-US" altLang="ko-KR"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(art. 51 LRF)</a:t>
            </a: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81" name="TextBox 80">
            <a:extLst>
              <a:ext uri="{FF2B5EF4-FFF2-40B4-BE49-F238E27FC236}">
                <a16:creationId xmlns:a16="http://schemas.microsoft.com/office/drawing/2014/main" id="{C4DE1AC7-CED9-4E64-BB6F-6621ED8A0018}"/>
              </a:ext>
            </a:extLst>
          </p:cNvPr>
          <p:cNvSpPr txBox="1"/>
          <p:nvPr/>
        </p:nvSpPr>
        <p:spPr>
          <a:xfrm>
            <a:off x="992788" y="4413355"/>
            <a:ext cx="1615788" cy="600164"/>
          </a:xfrm>
          <a:prstGeom prst="rect">
            <a:avLst/>
          </a:prstGeom>
          <a:noFill/>
        </p:spPr>
        <p:txBody>
          <a:bodyPr wrap="square" rtlCol="0">
            <a:spAutoFit/>
          </a:bodyPr>
          <a:lstStyle/>
          <a:p>
            <a:r>
              <a:rPr lang="pt-BR" altLang="ko-KR"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Deferimento do processamento </a:t>
            </a:r>
            <a:r>
              <a:rPr lang="en-US" altLang="ko-KR"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(art. 52 LRF)</a:t>
            </a: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83" name="TextBox 82">
            <a:extLst>
              <a:ext uri="{FF2B5EF4-FFF2-40B4-BE49-F238E27FC236}">
                <a16:creationId xmlns:a16="http://schemas.microsoft.com/office/drawing/2014/main" id="{550DE86A-3561-4700-B08C-AB0D0385489B}"/>
              </a:ext>
            </a:extLst>
          </p:cNvPr>
          <p:cNvSpPr txBox="1"/>
          <p:nvPr/>
        </p:nvSpPr>
        <p:spPr>
          <a:xfrm>
            <a:off x="2040951" y="2549828"/>
            <a:ext cx="1619132" cy="600164"/>
          </a:xfrm>
          <a:prstGeom prst="rect">
            <a:avLst/>
          </a:prstGeom>
          <a:noFill/>
        </p:spPr>
        <p:txBody>
          <a:bodyPr wrap="square" rtlCol="0" anchor="b">
            <a:spAutoFit/>
          </a:bodyPr>
          <a:lstStyle>
            <a:defPPr>
              <a:defRPr lang="en-US"/>
            </a:defPPr>
            <a:lvl1pPr>
              <a:defRPr sz="1100" b="1" i="1">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altLang="ko-KR" sz="1100" b="0" i="0" u="none" strike="noStrike" kern="1200" cap="none" spc="0" normalizeH="0" baseline="0" noProof="0" dirty="0">
                <a:ln>
                  <a:noFill/>
                </a:ln>
                <a:solidFill>
                  <a:srgbClr val="E7E6E6">
                    <a:lumMod val="10000"/>
                  </a:srgbClr>
                </a:solidFill>
                <a:effectLst/>
                <a:uLnTx/>
                <a:uFillTx/>
                <a:latin typeface="Source Sans Pro Light" panose="020B0403030403020204" pitchFamily="34" charset="0"/>
                <a:ea typeface="Source Sans Pro Light" panose="020B0403030403020204" pitchFamily="34" charset="0"/>
                <a:cs typeface="Arial" panose="020B0604020202020204" pitchFamily="34" charset="0"/>
              </a:rPr>
              <a:t>Publicação do edital do art. 52, § 1º, da LRF</a:t>
            </a:r>
            <a:endParaRPr kumimoji="0" lang="ko-KR" altLang="en-US" sz="1100" b="0" i="0" u="none" strike="noStrike" kern="1200" cap="none" spc="0" normalizeH="0" baseline="0" noProof="0" dirty="0">
              <a:ln>
                <a:noFill/>
              </a:ln>
              <a:solidFill>
                <a:srgbClr val="E7E6E6">
                  <a:lumMod val="10000"/>
                </a:srgbClr>
              </a:solidFill>
              <a:effectLst/>
              <a:uLnTx/>
              <a:uFillTx/>
              <a:latin typeface="Source Sans Pro Light" panose="020B0403030403020204" pitchFamily="34" charset="0"/>
              <a:ea typeface="맑은 고딕" panose="020B0503020000020004" pitchFamily="34" charset="-127"/>
              <a:cs typeface="Arial" panose="020B0604020202020204" pitchFamily="34" charset="0"/>
            </a:endParaRPr>
          </a:p>
          <a:p>
            <a:endParaRPr lang="ko-KR" altLang="en-US" dirty="0">
              <a:solidFill>
                <a:schemeClr val="accent4"/>
              </a:solidFill>
            </a:endParaRPr>
          </a:p>
        </p:txBody>
      </p:sp>
      <p:sp>
        <p:nvSpPr>
          <p:cNvPr id="84" name="TextBox 83">
            <a:extLst>
              <a:ext uri="{FF2B5EF4-FFF2-40B4-BE49-F238E27FC236}">
                <a16:creationId xmlns:a16="http://schemas.microsoft.com/office/drawing/2014/main" id="{DC579018-39AE-4956-9FD4-5C82153D75F7}"/>
              </a:ext>
            </a:extLst>
          </p:cNvPr>
          <p:cNvSpPr txBox="1"/>
          <p:nvPr/>
        </p:nvSpPr>
        <p:spPr>
          <a:xfrm>
            <a:off x="3662539" y="2421510"/>
            <a:ext cx="1590393" cy="600164"/>
          </a:xfrm>
          <a:prstGeom prst="rect">
            <a:avLst/>
          </a:prstGeom>
          <a:noFill/>
        </p:spPr>
        <p:txBody>
          <a:bodyPr wrap="square" rtlCol="0">
            <a:spAutoFit/>
          </a:bodyPr>
          <a:lstStyle/>
          <a:p>
            <a:pPr>
              <a:defRPr/>
            </a:pPr>
            <a:r>
              <a:rPr lang="pt-BR" altLang="ko-KR" sz="1100" dirty="0">
                <a:solidFill>
                  <a:srgbClr val="E7E6E6">
                    <a:lumMod val="10000"/>
                  </a:srgbClr>
                </a:solidFill>
                <a:latin typeface="Source Sans Pro Light" panose="020B0403030403020204" pitchFamily="34" charset="0"/>
                <a:ea typeface="Source Sans Pro Light" panose="020B0403030403020204" pitchFamily="34" charset="0"/>
                <a:cs typeface="Arial" panose="020B0604020202020204" pitchFamily="34" charset="0"/>
              </a:rPr>
              <a:t>Aviso de recebimento do PRJ (art. 53, parágrafo único, LRF)</a:t>
            </a:r>
            <a:endParaRPr lang="ko-KR" altLang="en-US" sz="1100" dirty="0">
              <a:solidFill>
                <a:srgbClr val="E7E6E6">
                  <a:lumMod val="10000"/>
                </a:srgbClr>
              </a:solidFill>
              <a:latin typeface="Source Sans Pro Light" panose="020B0403030403020204" pitchFamily="34" charset="0"/>
              <a:cs typeface="Arial" panose="020B0604020202020204" pitchFamily="34" charset="0"/>
            </a:endParaRPr>
          </a:p>
        </p:txBody>
      </p:sp>
      <p:cxnSp>
        <p:nvCxnSpPr>
          <p:cNvPr id="86" name="Straight Connector 85">
            <a:extLst>
              <a:ext uri="{FF2B5EF4-FFF2-40B4-BE49-F238E27FC236}">
                <a16:creationId xmlns:a16="http://schemas.microsoft.com/office/drawing/2014/main" id="{7209551E-2211-4C36-8339-4A9B1D6D1F6F}"/>
              </a:ext>
            </a:extLst>
          </p:cNvPr>
          <p:cNvCxnSpPr>
            <a:cxnSpLocks/>
          </p:cNvCxnSpPr>
          <p:nvPr/>
        </p:nvCxnSpPr>
        <p:spPr>
          <a:xfrm flipV="1">
            <a:off x="7954867" y="3037783"/>
            <a:ext cx="0" cy="428400"/>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87" name="TextBox 86">
            <a:extLst>
              <a:ext uri="{FF2B5EF4-FFF2-40B4-BE49-F238E27FC236}">
                <a16:creationId xmlns:a16="http://schemas.microsoft.com/office/drawing/2014/main" id="{C29619C1-985C-4949-A27A-BE3A2BF04D1D}"/>
              </a:ext>
            </a:extLst>
          </p:cNvPr>
          <p:cNvSpPr txBox="1"/>
          <p:nvPr/>
        </p:nvSpPr>
        <p:spPr>
          <a:xfrm>
            <a:off x="4768382" y="4413355"/>
            <a:ext cx="1546181" cy="261610"/>
          </a:xfrm>
          <a:prstGeom prst="rect">
            <a:avLst/>
          </a:prstGeom>
          <a:noFill/>
        </p:spPr>
        <p:txBody>
          <a:bodyPr wrap="square" rtlCol="0">
            <a:spAutoFit/>
          </a:bodyPr>
          <a:lstStyle/>
          <a:p>
            <a:r>
              <a:rPr lang="pt-BR" altLang="ko-KR" sz="1100" b="0" dirty="0">
                <a:solidFill>
                  <a:schemeClr val="bg2">
                    <a:lumMod val="25000"/>
                  </a:schemeClr>
                </a:solidFill>
                <a:latin typeface="Source Sans Pro Light" panose="020B0403030403020204" pitchFamily="34" charset="0"/>
                <a:ea typeface="Source Sans Pro Light" panose="020B0403030403020204" pitchFamily="34" charset="0"/>
              </a:rPr>
              <a:t>Objeções (art. 55 LRF)</a:t>
            </a:r>
          </a:p>
        </p:txBody>
      </p:sp>
      <p:sp>
        <p:nvSpPr>
          <p:cNvPr id="88" name="TextBox 87">
            <a:extLst>
              <a:ext uri="{FF2B5EF4-FFF2-40B4-BE49-F238E27FC236}">
                <a16:creationId xmlns:a16="http://schemas.microsoft.com/office/drawing/2014/main" id="{5D1B3A63-CA14-4752-8B42-9EDEECD753FE}"/>
              </a:ext>
            </a:extLst>
          </p:cNvPr>
          <p:cNvSpPr txBox="1"/>
          <p:nvPr/>
        </p:nvSpPr>
        <p:spPr>
          <a:xfrm>
            <a:off x="7672789" y="2598357"/>
            <a:ext cx="1254703" cy="430887"/>
          </a:xfrm>
          <a:prstGeom prst="rect">
            <a:avLst/>
          </a:prstGeom>
          <a:noFill/>
        </p:spPr>
        <p:txBody>
          <a:bodyPr wrap="square" rtlCol="0">
            <a:spAutoFit/>
          </a:bodyPr>
          <a:lstStyle>
            <a:defPPr>
              <a:defRPr lang="en-US"/>
            </a:defPPr>
            <a:lvl1pPr algn="ctr">
              <a:defRPr sz="1100" b="0">
                <a:solidFill>
                  <a:schemeClr val="bg2">
                    <a:lumMod val="25000"/>
                  </a:schemeClr>
                </a:solidFill>
                <a:latin typeface="Source Sans Pro Light" panose="020B0403030403020204" pitchFamily="34" charset="0"/>
                <a:ea typeface="Source Sans Pro Light" panose="020B0403030403020204" pitchFamily="34" charset="0"/>
              </a:defRPr>
            </a:lvl1pPr>
          </a:lstStyle>
          <a:p>
            <a:pPr algn="l"/>
            <a:r>
              <a:rPr lang="pt-BR" altLang="ko-KR"/>
              <a:t>Cumprimento do plano</a:t>
            </a:r>
          </a:p>
        </p:txBody>
      </p:sp>
      <p:sp>
        <p:nvSpPr>
          <p:cNvPr id="89" name="TextBox 88">
            <a:extLst>
              <a:ext uri="{FF2B5EF4-FFF2-40B4-BE49-F238E27FC236}">
                <a16:creationId xmlns:a16="http://schemas.microsoft.com/office/drawing/2014/main" id="{64ED2127-0E6C-40B8-9A17-E868B5252F1A}"/>
              </a:ext>
            </a:extLst>
          </p:cNvPr>
          <p:cNvSpPr txBox="1"/>
          <p:nvPr/>
        </p:nvSpPr>
        <p:spPr>
          <a:xfrm>
            <a:off x="8675802" y="2886146"/>
            <a:ext cx="1254711" cy="430887"/>
          </a:xfrm>
          <a:prstGeom prst="rect">
            <a:avLst/>
          </a:prstGeom>
          <a:noFill/>
        </p:spPr>
        <p:txBody>
          <a:bodyPr wrap="square" rtlCol="0">
            <a:spAutoFit/>
          </a:bodyPr>
          <a:lstStyle/>
          <a:p>
            <a:pPr algn="ctr"/>
            <a:r>
              <a:rPr lang="pt-BR" altLang="ko-KR" sz="1100" b="1">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Encerramento</a:t>
            </a:r>
          </a:p>
          <a:p>
            <a:pPr algn="ctr"/>
            <a:r>
              <a:rPr lang="pt-BR" altLang="ko-KR" sz="1100" b="1">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da RJ </a:t>
            </a:r>
            <a:r>
              <a:rPr lang="en-US" altLang="ko-KR" sz="1100" b="1">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rPr>
              <a:t>(art. 63 LRF)</a:t>
            </a:r>
          </a:p>
        </p:txBody>
      </p:sp>
      <p:pic>
        <p:nvPicPr>
          <p:cNvPr id="90" name="Graphic 89" descr="Gavel">
            <a:extLst>
              <a:ext uri="{FF2B5EF4-FFF2-40B4-BE49-F238E27FC236}">
                <a16:creationId xmlns:a16="http://schemas.microsoft.com/office/drawing/2014/main" id="{2A8E13D2-C689-401C-93BA-4003B64EDB7A}"/>
              </a:ext>
            </a:extLst>
          </p:cNvPr>
          <p:cNvPicPr>
            <a:picLocks noChangeAspect="1"/>
          </p:cNvPicPr>
          <p:nvPr/>
        </p:nvPicPr>
        <p:blipFill>
          <a:blip r:embed="rId3">
            <a:alphaModFix/>
            <a:extLst>
              <a:ext uri="{96DAC541-7B7A-43D3-8B79-37D633B846F1}">
                <asvg:svgBlip xmlns:asvg="http://schemas.microsoft.com/office/drawing/2016/SVG/main" r:embed="rId4"/>
              </a:ext>
            </a:extLst>
          </a:blip>
          <a:stretch>
            <a:fillRect/>
          </a:stretch>
        </p:blipFill>
        <p:spPr>
          <a:xfrm>
            <a:off x="8854254" y="3275064"/>
            <a:ext cx="897806" cy="897806"/>
          </a:xfrm>
          <a:prstGeom prst="rect">
            <a:avLst/>
          </a:prstGeom>
          <a:effectLst>
            <a:outerShdw blurRad="50800" dir="18900000" sx="104000" sy="104000" algn="bl" rotWithShape="0">
              <a:prstClr val="black">
                <a:alpha val="40000"/>
              </a:prstClr>
            </a:outerShdw>
          </a:effectLst>
        </p:spPr>
      </p:pic>
      <p:sp>
        <p:nvSpPr>
          <p:cNvPr id="92" name="Chevron 5">
            <a:extLst>
              <a:ext uri="{FF2B5EF4-FFF2-40B4-BE49-F238E27FC236}">
                <a16:creationId xmlns:a16="http://schemas.microsoft.com/office/drawing/2014/main" id="{4B4111BD-6177-49F5-9F4B-11E990CAFC5E}"/>
              </a:ext>
            </a:extLst>
          </p:cNvPr>
          <p:cNvSpPr/>
          <p:nvPr/>
        </p:nvSpPr>
        <p:spPr>
          <a:xfrm>
            <a:off x="150128" y="3533433"/>
            <a:ext cx="1117615" cy="408462"/>
          </a:xfrm>
          <a:prstGeom prst="chevro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850" b="1">
                <a:solidFill>
                  <a:schemeClr val="bg1"/>
                </a:solidFill>
                <a:latin typeface="Source Sans Pro Light" panose="020B0403030403020204" pitchFamily="34" charset="0"/>
                <a:ea typeface="Source Sans Pro Light" panose="020B0403030403020204" pitchFamily="34" charset="0"/>
              </a:rPr>
              <a:t>10/05/2021</a:t>
            </a:r>
          </a:p>
        </p:txBody>
      </p:sp>
      <p:sp>
        <p:nvSpPr>
          <p:cNvPr id="30" name="Chevron 8">
            <a:extLst>
              <a:ext uri="{FF2B5EF4-FFF2-40B4-BE49-F238E27FC236}">
                <a16:creationId xmlns:a16="http://schemas.microsoft.com/office/drawing/2014/main" id="{828940B7-C084-480F-A507-AC860EDB19D3}"/>
              </a:ext>
            </a:extLst>
          </p:cNvPr>
          <p:cNvSpPr/>
          <p:nvPr/>
        </p:nvSpPr>
        <p:spPr>
          <a:xfrm>
            <a:off x="5845695" y="3533433"/>
            <a:ext cx="1181676" cy="408462"/>
          </a:xfrm>
          <a:prstGeom prst="chevron">
            <a:avLst/>
          </a:prstGeom>
          <a:solidFill>
            <a:srgbClr val="42A5F5"/>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850" b="1" dirty="0">
                <a:solidFill>
                  <a:schemeClr val="bg1"/>
                </a:solidFill>
                <a:latin typeface="Source Sans Pro Light" panose="020B0403030403020204" pitchFamily="34" charset="0"/>
                <a:ea typeface="Source Sans Pro Light" panose="020B0403030403020204" pitchFamily="34" charset="0"/>
              </a:rPr>
              <a:t>Estágio atual</a:t>
            </a:r>
          </a:p>
        </p:txBody>
      </p:sp>
      <p:sp>
        <p:nvSpPr>
          <p:cNvPr id="31" name="Chevron 8">
            <a:extLst>
              <a:ext uri="{FF2B5EF4-FFF2-40B4-BE49-F238E27FC236}">
                <a16:creationId xmlns:a16="http://schemas.microsoft.com/office/drawing/2014/main" id="{090ABF36-BA70-4668-B62F-3C14A3A68D18}"/>
              </a:ext>
            </a:extLst>
          </p:cNvPr>
          <p:cNvSpPr/>
          <p:nvPr/>
        </p:nvSpPr>
        <p:spPr>
          <a:xfrm>
            <a:off x="6855724" y="3533433"/>
            <a:ext cx="1117615" cy="408462"/>
          </a:xfrm>
          <a:prstGeom prst="chevron">
            <a:avLst/>
          </a:prstGeom>
          <a:solidFill>
            <a:srgbClr val="7F7F7F"/>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850" b="1">
                <a:solidFill>
                  <a:schemeClr val="bg1"/>
                </a:solidFill>
                <a:latin typeface="Source Sans Pro Light" panose="020B0403030403020204" pitchFamily="34" charset="0"/>
                <a:ea typeface="Source Sans Pro Light" panose="020B0403030403020204" pitchFamily="34" charset="0"/>
              </a:rPr>
              <a:t>Sem previsão</a:t>
            </a:r>
          </a:p>
        </p:txBody>
      </p:sp>
      <p:sp>
        <p:nvSpPr>
          <p:cNvPr id="4" name="TextBox 81">
            <a:extLst>
              <a:ext uri="{FF2B5EF4-FFF2-40B4-BE49-F238E27FC236}">
                <a16:creationId xmlns:a16="http://schemas.microsoft.com/office/drawing/2014/main" id="{55CE95DE-2BA2-44BB-A726-6BB34557DE1F}"/>
              </a:ext>
            </a:extLst>
          </p:cNvPr>
          <p:cNvSpPr txBox="1"/>
          <p:nvPr/>
        </p:nvSpPr>
        <p:spPr>
          <a:xfrm>
            <a:off x="5239687" y="2467552"/>
            <a:ext cx="1965109" cy="600164"/>
          </a:xfrm>
          <a:prstGeom prst="rect">
            <a:avLst/>
          </a:prstGeom>
          <a:noFill/>
        </p:spPr>
        <p:txBody>
          <a:bodyPr wrap="square" rtlCol="0">
            <a:spAutoFit/>
          </a:bodyPr>
          <a:lstStyle/>
          <a:p>
            <a:pPr algn="ctr"/>
            <a:r>
              <a:rPr lang="pt-BR" altLang="ko-KR" sz="1100" b="0" i="1" dirty="0">
                <a:solidFill>
                  <a:schemeClr val="bg2">
                    <a:lumMod val="25000"/>
                  </a:schemeClr>
                </a:solidFill>
                <a:latin typeface="Source Sans Pro Light" panose="020B0403030403020204" pitchFamily="34" charset="0"/>
                <a:ea typeface="Source Sans Pro Light" panose="020B0403030403020204" pitchFamily="34" charset="0"/>
              </a:rPr>
              <a:t>Aguarda-se a realização da AGC (art. 56 LRF):</a:t>
            </a:r>
            <a:endParaRPr lang="pt-BR" altLang="ko-KR" sz="1100" i="1" dirty="0">
              <a:solidFill>
                <a:schemeClr val="bg2">
                  <a:lumMod val="25000"/>
                </a:schemeClr>
              </a:solidFill>
              <a:latin typeface="Source Sans Pro Light" panose="020B0403030403020204" pitchFamily="34" charset="0"/>
              <a:ea typeface="Source Sans Pro Light" panose="020B0403030403020204" pitchFamily="34" charset="0"/>
            </a:endParaRPr>
          </a:p>
          <a:p>
            <a:pPr algn="ctr"/>
            <a:r>
              <a:rPr lang="pt-BR" altLang="ko-KR" sz="1100" b="0" i="1" dirty="0">
                <a:solidFill>
                  <a:schemeClr val="bg2">
                    <a:lumMod val="25000"/>
                  </a:schemeClr>
                </a:solidFill>
                <a:latin typeface="Source Sans Pro Light" panose="020B0403030403020204" pitchFamily="34" charset="0"/>
                <a:ea typeface="Source Sans Pro Light" panose="020B0403030403020204" pitchFamily="34" charset="0"/>
              </a:rPr>
              <a:t>29/04/2022</a:t>
            </a:r>
          </a:p>
        </p:txBody>
      </p:sp>
      <p:cxnSp>
        <p:nvCxnSpPr>
          <p:cNvPr id="37" name="Straight Connector 78">
            <a:extLst>
              <a:ext uri="{FF2B5EF4-FFF2-40B4-BE49-F238E27FC236}">
                <a16:creationId xmlns:a16="http://schemas.microsoft.com/office/drawing/2014/main" id="{042A55CA-A4EA-443D-B3E5-DD703968D960}"/>
              </a:ext>
            </a:extLst>
          </p:cNvPr>
          <p:cNvCxnSpPr>
            <a:cxnSpLocks/>
          </p:cNvCxnSpPr>
          <p:nvPr/>
        </p:nvCxnSpPr>
        <p:spPr>
          <a:xfrm flipV="1">
            <a:off x="6050364" y="3037783"/>
            <a:ext cx="0" cy="428400"/>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86">
            <a:extLst>
              <a:ext uri="{FF2B5EF4-FFF2-40B4-BE49-F238E27FC236}">
                <a16:creationId xmlns:a16="http://schemas.microsoft.com/office/drawing/2014/main" id="{9963BBB7-A2EC-44B4-AB70-A7EFFCA94050}"/>
              </a:ext>
            </a:extLst>
          </p:cNvPr>
          <p:cNvSpPr txBox="1"/>
          <p:nvPr/>
        </p:nvSpPr>
        <p:spPr>
          <a:xfrm>
            <a:off x="6669576" y="4413355"/>
            <a:ext cx="1546181" cy="430887"/>
          </a:xfrm>
          <a:prstGeom prst="rect">
            <a:avLst/>
          </a:prstGeom>
          <a:noFill/>
        </p:spPr>
        <p:txBody>
          <a:bodyPr wrap="square" rtlCol="0">
            <a:spAutoFit/>
          </a:bodyPr>
          <a:lstStyle/>
          <a:p>
            <a:r>
              <a:rPr lang="pt-BR" altLang="ko-KR" sz="1100" b="0" dirty="0">
                <a:solidFill>
                  <a:schemeClr val="bg2">
                    <a:lumMod val="25000"/>
                  </a:schemeClr>
                </a:solidFill>
                <a:latin typeface="Source Sans Pro Light" panose="020B0403030403020204" pitchFamily="34" charset="0"/>
                <a:ea typeface="Source Sans Pro Light" panose="020B0403030403020204" pitchFamily="34" charset="0"/>
              </a:rPr>
              <a:t>Concessão da Recuperação Judicial</a:t>
            </a:r>
          </a:p>
        </p:txBody>
      </p:sp>
      <p:cxnSp>
        <p:nvCxnSpPr>
          <p:cNvPr id="40" name="Straight Connector 78">
            <a:extLst>
              <a:ext uri="{FF2B5EF4-FFF2-40B4-BE49-F238E27FC236}">
                <a16:creationId xmlns:a16="http://schemas.microsoft.com/office/drawing/2014/main" id="{FE3B64BA-C0E3-4789-A254-E17EC5975395}"/>
              </a:ext>
            </a:extLst>
          </p:cNvPr>
          <p:cNvCxnSpPr>
            <a:cxnSpLocks/>
          </p:cNvCxnSpPr>
          <p:nvPr/>
        </p:nvCxnSpPr>
        <p:spPr>
          <a:xfrm flipV="1">
            <a:off x="5057275" y="3999098"/>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Text Placeholder 1">
            <a:extLst>
              <a:ext uri="{FF2B5EF4-FFF2-40B4-BE49-F238E27FC236}">
                <a16:creationId xmlns:a16="http://schemas.microsoft.com/office/drawing/2014/main" id="{77F7885F-9EA8-46BA-AF4D-D43E2AD1DB87}"/>
              </a:ext>
            </a:extLst>
          </p:cNvPr>
          <p:cNvSpPr txBox="1">
            <a:spLocks/>
          </p:cNvSpPr>
          <p:nvPr/>
        </p:nvSpPr>
        <p:spPr>
          <a:xfrm>
            <a:off x="710081" y="749290"/>
            <a:ext cx="7483153" cy="48635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1"/>
              </a:spcBef>
              <a:buFont typeface="Arial"/>
              <a:buNone/>
              <a:defRPr sz="195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514352"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8572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12001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15430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18859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8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7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652"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r>
              <a:rPr lang="en-US" sz="2400" b="1" dirty="0">
                <a:latin typeface="Source Sans Pro" panose="020B0503030403020204" pitchFamily="34" charset="0"/>
                <a:ea typeface="Source Sans Pro" panose="020B0503030403020204" pitchFamily="34" charset="0"/>
              </a:rPr>
              <a:t>1.3 </a:t>
            </a:r>
            <a:r>
              <a:rPr lang="en-US" sz="2400" b="1" dirty="0" err="1">
                <a:latin typeface="Source Sans Pro" panose="020B0503030403020204" pitchFamily="34" charset="0"/>
                <a:ea typeface="Source Sans Pro" panose="020B0503030403020204" pitchFamily="34" charset="0"/>
              </a:rPr>
              <a:t>Cronograma</a:t>
            </a:r>
            <a:r>
              <a:rPr lang="en-US" sz="2400" b="1" dirty="0">
                <a:latin typeface="Source Sans Pro" panose="020B0503030403020204" pitchFamily="34" charset="0"/>
                <a:ea typeface="Source Sans Pro" panose="020B0503030403020204" pitchFamily="34" charset="0"/>
              </a:rPr>
              <a:t> </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Processual</a:t>
            </a:r>
            <a:endParaRPr lang="en-US" sz="2400" b="1" dirty="0">
              <a:latin typeface="Source Sans Pro" panose="020B0503030403020204" pitchFamily="34" charset="0"/>
              <a:ea typeface="Source Sans Pro" panose="020B0503030403020204" pitchFamily="34" charset="0"/>
            </a:endParaRPr>
          </a:p>
        </p:txBody>
      </p:sp>
      <p:sp>
        <p:nvSpPr>
          <p:cNvPr id="36" name="Chevron 10">
            <a:extLst>
              <a:ext uri="{FF2B5EF4-FFF2-40B4-BE49-F238E27FC236}">
                <a16:creationId xmlns:a16="http://schemas.microsoft.com/office/drawing/2014/main" id="{22F9EF1D-F33D-4DC2-91F9-0E29E9A2FDBA}"/>
              </a:ext>
            </a:extLst>
          </p:cNvPr>
          <p:cNvSpPr/>
          <p:nvPr/>
        </p:nvSpPr>
        <p:spPr>
          <a:xfrm>
            <a:off x="2044386" y="3535171"/>
            <a:ext cx="1117615" cy="408462"/>
          </a:xfrm>
          <a:prstGeom prst="chevro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850" b="1">
                <a:solidFill>
                  <a:schemeClr val="bg1"/>
                </a:solidFill>
                <a:latin typeface="Source Sans Pro Light" panose="020B0403030403020204" pitchFamily="34" charset="0"/>
                <a:ea typeface="Source Sans Pro Light" panose="020B0403030403020204" pitchFamily="34" charset="0"/>
              </a:rPr>
              <a:t>01/06/2021</a:t>
            </a:r>
          </a:p>
        </p:txBody>
      </p:sp>
      <p:sp>
        <p:nvSpPr>
          <p:cNvPr id="33" name="Chevron 10">
            <a:extLst>
              <a:ext uri="{FF2B5EF4-FFF2-40B4-BE49-F238E27FC236}">
                <a16:creationId xmlns:a16="http://schemas.microsoft.com/office/drawing/2014/main" id="{D41717B7-759C-49D1-8D99-314D0E6DB0AC}"/>
              </a:ext>
            </a:extLst>
          </p:cNvPr>
          <p:cNvSpPr/>
          <p:nvPr/>
        </p:nvSpPr>
        <p:spPr>
          <a:xfrm>
            <a:off x="2997082" y="3539435"/>
            <a:ext cx="1117615" cy="408462"/>
          </a:xfrm>
          <a:prstGeom prst="chevro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850" b="1" dirty="0">
                <a:solidFill>
                  <a:schemeClr val="bg1"/>
                </a:solidFill>
                <a:latin typeface="Source Sans Pro Light" panose="020B0403030403020204" pitchFamily="34" charset="0"/>
                <a:ea typeface="Source Sans Pro Light" panose="020B0403030403020204" pitchFamily="34" charset="0"/>
              </a:rPr>
              <a:t>26/07/2021</a:t>
            </a:r>
          </a:p>
        </p:txBody>
      </p:sp>
      <p:sp>
        <p:nvSpPr>
          <p:cNvPr id="34" name="Chevron 5">
            <a:extLst>
              <a:ext uri="{FF2B5EF4-FFF2-40B4-BE49-F238E27FC236}">
                <a16:creationId xmlns:a16="http://schemas.microsoft.com/office/drawing/2014/main" id="{5B0FAF75-4291-4DE1-919D-38EEE82CE63E}"/>
              </a:ext>
            </a:extLst>
          </p:cNvPr>
          <p:cNvSpPr/>
          <p:nvPr/>
        </p:nvSpPr>
        <p:spPr>
          <a:xfrm>
            <a:off x="3941177" y="3533433"/>
            <a:ext cx="1117615" cy="408462"/>
          </a:xfrm>
          <a:prstGeom prst="chevron">
            <a:avLst/>
          </a:prstGeom>
          <a:solidFill>
            <a:srgbClr val="2B5FA7"/>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sz="850" b="1" dirty="0">
                <a:solidFill>
                  <a:schemeClr val="bg1"/>
                </a:solidFill>
                <a:latin typeface="Source Sans Pro Light" panose="020B0403030403020204" pitchFamily="34" charset="0"/>
                <a:ea typeface="Source Sans Pro Light" panose="020B0403030403020204" pitchFamily="34" charset="0"/>
              </a:rPr>
              <a:t>15/10/2021</a:t>
            </a:r>
          </a:p>
        </p:txBody>
      </p:sp>
      <p:sp>
        <p:nvSpPr>
          <p:cNvPr id="38" name="TextBox 82">
            <a:extLst>
              <a:ext uri="{FF2B5EF4-FFF2-40B4-BE49-F238E27FC236}">
                <a16:creationId xmlns:a16="http://schemas.microsoft.com/office/drawing/2014/main" id="{657601FA-F039-4FC3-8BE6-12D59FE95F12}"/>
              </a:ext>
            </a:extLst>
          </p:cNvPr>
          <p:cNvSpPr txBox="1"/>
          <p:nvPr/>
        </p:nvSpPr>
        <p:spPr>
          <a:xfrm>
            <a:off x="2557141" y="4414551"/>
            <a:ext cx="1619132" cy="938719"/>
          </a:xfrm>
          <a:prstGeom prst="rect">
            <a:avLst/>
          </a:prstGeom>
          <a:noFill/>
        </p:spPr>
        <p:txBody>
          <a:bodyPr wrap="square" rtlCol="0" anchor="b">
            <a:spAutoFit/>
          </a:bodyPr>
          <a:lstStyle>
            <a:defPPr>
              <a:defRPr lang="en-US"/>
            </a:defPPr>
            <a:lvl1pPr>
              <a:defRPr sz="1100" b="1" i="1">
                <a:solidFill>
                  <a:srgbClr val="0070C0"/>
                </a:solidFill>
                <a:latin typeface="Source Sans Pro Light" panose="020B0403030403020204" pitchFamily="34" charset="0"/>
                <a:ea typeface="Source Sans Pro Light" panose="020B0403030403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altLang="ko-KR" sz="1100" b="0" i="0" u="none" strike="noStrike" kern="1200" cap="none" spc="0" normalizeH="0" baseline="0" noProof="0" dirty="0">
                <a:ln>
                  <a:noFill/>
                </a:ln>
                <a:solidFill>
                  <a:srgbClr val="E7E6E6">
                    <a:lumMod val="10000"/>
                  </a:srgbClr>
                </a:solidFill>
                <a:effectLst/>
                <a:uLnTx/>
                <a:uFillTx/>
                <a:latin typeface="Source Sans Pro Light" panose="020B0403030403020204" pitchFamily="34" charset="0"/>
                <a:ea typeface="Source Sans Pro Light" panose="020B0403030403020204" pitchFamily="34" charset="0"/>
                <a:cs typeface="Arial" panose="020B0604020202020204" pitchFamily="34" charset="0"/>
              </a:rPr>
              <a:t>Entrega do plano de recuperação pela Recuperanda (art. 53, LRF)</a:t>
            </a:r>
            <a:endParaRPr kumimoji="0" lang="ko-KR" altLang="en-US" sz="1100" b="0" i="0" u="none" strike="noStrike" kern="1200" cap="none" spc="0" normalizeH="0" baseline="0" noProof="0" dirty="0">
              <a:ln>
                <a:noFill/>
              </a:ln>
              <a:solidFill>
                <a:srgbClr val="E7E6E6">
                  <a:lumMod val="10000"/>
                </a:srgbClr>
              </a:solidFill>
              <a:effectLst/>
              <a:uLnTx/>
              <a:uFillTx/>
              <a:latin typeface="Source Sans Pro Light" panose="020B0403030403020204" pitchFamily="34" charset="0"/>
              <a:ea typeface="맑은 고딕" panose="020B0503020000020004" pitchFamily="34" charset="-127"/>
              <a:cs typeface="Arial" panose="020B0604020202020204" pitchFamily="34" charset="0"/>
            </a:endParaRPr>
          </a:p>
          <a:p>
            <a:endParaRPr lang="ko-KR" altLang="en-US" dirty="0">
              <a:solidFill>
                <a:schemeClr val="accent4"/>
              </a:solidFill>
            </a:endParaRPr>
          </a:p>
        </p:txBody>
      </p:sp>
    </p:spTree>
    <p:extLst>
      <p:ext uri="{BB962C8B-B14F-4D97-AF65-F5344CB8AC3E}">
        <p14:creationId xmlns:p14="http://schemas.microsoft.com/office/powerpoint/2010/main" val="3331627602"/>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0-#ppt_w/2"/>
                                          </p:val>
                                        </p:tav>
                                        <p:tav tm="100000">
                                          <p:val>
                                            <p:strVal val="#ppt_x"/>
                                          </p:val>
                                        </p:tav>
                                      </p:tavLst>
                                    </p:anim>
                                    <p:anim calcmode="lin" valueType="num">
                                      <p:cBhvr additive="base">
                                        <p:cTn id="8" dur="500" fill="hold"/>
                                        <p:tgtEl>
                                          <p:spTgt spid="7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69"/>
                                        </p:tgtEl>
                                        <p:attrNameLst>
                                          <p:attrName>style.visibility</p:attrName>
                                        </p:attrNameLst>
                                      </p:cBhvr>
                                      <p:to>
                                        <p:strVal val="visible"/>
                                      </p:to>
                                    </p:set>
                                    <p:anim calcmode="lin" valueType="num">
                                      <p:cBhvr additive="base">
                                        <p:cTn id="12" dur="500" fill="hold"/>
                                        <p:tgtEl>
                                          <p:spTgt spid="69"/>
                                        </p:tgtEl>
                                        <p:attrNameLst>
                                          <p:attrName>ppt_x</p:attrName>
                                        </p:attrNameLst>
                                      </p:cBhvr>
                                      <p:tavLst>
                                        <p:tav tm="0">
                                          <p:val>
                                            <p:strVal val="0-#ppt_w/2"/>
                                          </p:val>
                                        </p:tav>
                                        <p:tav tm="100000">
                                          <p:val>
                                            <p:strVal val="#ppt_x"/>
                                          </p:val>
                                        </p:tav>
                                      </p:tavLst>
                                    </p:anim>
                                    <p:anim calcmode="lin" valueType="num">
                                      <p:cBhvr additive="base">
                                        <p:cTn id="13" dur="500" fill="hold"/>
                                        <p:tgtEl>
                                          <p:spTgt spid="6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0-#ppt_w/2"/>
                                          </p:val>
                                        </p:tav>
                                        <p:tav tm="100000">
                                          <p:val>
                                            <p:strVal val="#ppt_x"/>
                                          </p:val>
                                        </p:tav>
                                      </p:tavLst>
                                    </p:anim>
                                    <p:anim calcmode="lin" valueType="num">
                                      <p:cBhvr additive="base">
                                        <p:cTn id="18" dur="500" fill="hold"/>
                                        <p:tgtEl>
                                          <p:spTgt spid="7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wipe(down)">
                                      <p:cBhvr>
                                        <p:cTn id="22" dur="500"/>
                                        <p:tgtEl>
                                          <p:spTgt spid="72"/>
                                        </p:tgtEl>
                                      </p:cBhvr>
                                    </p:animEffect>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wipe(up)">
                                      <p:cBhvr>
                                        <p:cTn id="26" dur="500"/>
                                        <p:tgtEl>
                                          <p:spTgt spid="74"/>
                                        </p:tgtEl>
                                      </p:cBhvr>
                                    </p:animEffect>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wipe(down)">
                                      <p:cBhvr>
                                        <p:cTn id="30" dur="500"/>
                                        <p:tgtEl>
                                          <p:spTgt spid="75"/>
                                        </p:tgtEl>
                                      </p:cBhvr>
                                    </p:animEffect>
                                  </p:childTnLst>
                                </p:cTn>
                              </p:par>
                            </p:childTnLst>
                          </p:cTn>
                        </p:par>
                        <p:par>
                          <p:cTn id="31" fill="hold">
                            <p:stCondLst>
                              <p:cond delay="3000"/>
                            </p:stCondLst>
                            <p:childTnLst>
                              <p:par>
                                <p:cTn id="32" presetID="22" presetClass="entr" presetSubtype="1" fill="hold" nodeType="afterEffect">
                                  <p:stCondLst>
                                    <p:cond delay="0"/>
                                  </p:stCondLst>
                                  <p:childTnLst>
                                    <p:set>
                                      <p:cBhvr>
                                        <p:cTn id="33" dur="1" fill="hold">
                                          <p:stCondLst>
                                            <p:cond delay="0"/>
                                          </p:stCondLst>
                                        </p:cTn>
                                        <p:tgtEl>
                                          <p:spTgt spid="77"/>
                                        </p:tgtEl>
                                        <p:attrNameLst>
                                          <p:attrName>style.visibility</p:attrName>
                                        </p:attrNameLst>
                                      </p:cBhvr>
                                      <p:to>
                                        <p:strVal val="visible"/>
                                      </p:to>
                                    </p:set>
                                    <p:animEffect transition="in" filter="wipe(up)">
                                      <p:cBhvr>
                                        <p:cTn id="34" dur="500"/>
                                        <p:tgtEl>
                                          <p:spTgt spid="77"/>
                                        </p:tgtEl>
                                      </p:cBhvr>
                                    </p:animEffect>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down)">
                                      <p:cBhvr>
                                        <p:cTn id="38" dur="500"/>
                                        <p:tgtEl>
                                          <p:spTgt spid="78"/>
                                        </p:tgtEl>
                                      </p:cBhvr>
                                    </p:animEffect>
                                  </p:childTnLst>
                                </p:cTn>
                              </p:par>
                            </p:childTnLst>
                          </p:cTn>
                        </p:par>
                        <p:par>
                          <p:cTn id="39" fill="hold">
                            <p:stCondLst>
                              <p:cond delay="4000"/>
                            </p:stCondLst>
                            <p:childTnLst>
                              <p:par>
                                <p:cTn id="40" presetID="22" presetClass="entr" presetSubtype="1" fill="hold"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wipe(up)">
                                      <p:cBhvr>
                                        <p:cTn id="42" dur="500"/>
                                        <p:tgtEl>
                                          <p:spTgt spid="79"/>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86"/>
                                        </p:tgtEl>
                                        <p:attrNameLst>
                                          <p:attrName>style.visibility</p:attrName>
                                        </p:attrNameLst>
                                      </p:cBhvr>
                                      <p:to>
                                        <p:strVal val="visible"/>
                                      </p:to>
                                    </p:set>
                                    <p:animEffect transition="in" filter="wipe(down)">
                                      <p:cBhvr>
                                        <p:cTn id="46" dur="500"/>
                                        <p:tgtEl>
                                          <p:spTgt spid="86"/>
                                        </p:tgtEl>
                                      </p:cBhvr>
                                    </p:animEffect>
                                  </p:childTnLst>
                                </p:cTn>
                              </p:par>
                            </p:childTnLst>
                          </p:cTn>
                        </p:par>
                        <p:par>
                          <p:cTn id="47" fill="hold">
                            <p:stCondLst>
                              <p:cond delay="5000"/>
                            </p:stCondLst>
                            <p:childTnLst>
                              <p:par>
                                <p:cTn id="48" presetID="2" presetClass="entr" presetSubtype="8" fill="hold" grpId="0" nodeType="afterEffect">
                                  <p:stCondLst>
                                    <p:cond delay="0"/>
                                  </p:stCondLst>
                                  <p:childTnLst>
                                    <p:set>
                                      <p:cBhvr>
                                        <p:cTn id="49" dur="1" fill="hold">
                                          <p:stCondLst>
                                            <p:cond delay="0"/>
                                          </p:stCondLst>
                                        </p:cTn>
                                        <p:tgtEl>
                                          <p:spTgt spid="92"/>
                                        </p:tgtEl>
                                        <p:attrNameLst>
                                          <p:attrName>style.visibility</p:attrName>
                                        </p:attrNameLst>
                                      </p:cBhvr>
                                      <p:to>
                                        <p:strVal val="visible"/>
                                      </p:to>
                                    </p:set>
                                    <p:anim calcmode="lin" valueType="num">
                                      <p:cBhvr additive="base">
                                        <p:cTn id="50" dur="500" fill="hold"/>
                                        <p:tgtEl>
                                          <p:spTgt spid="92"/>
                                        </p:tgtEl>
                                        <p:attrNameLst>
                                          <p:attrName>ppt_x</p:attrName>
                                        </p:attrNameLst>
                                      </p:cBhvr>
                                      <p:tavLst>
                                        <p:tav tm="0">
                                          <p:val>
                                            <p:strVal val="0-#ppt_w/2"/>
                                          </p:val>
                                        </p:tav>
                                        <p:tav tm="100000">
                                          <p:val>
                                            <p:strVal val="#ppt_x"/>
                                          </p:val>
                                        </p:tav>
                                      </p:tavLst>
                                    </p:anim>
                                    <p:anim calcmode="lin" valueType="num">
                                      <p:cBhvr additive="base">
                                        <p:cTn id="51" dur="500" fill="hold"/>
                                        <p:tgtEl>
                                          <p:spTgt spid="92"/>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8"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0-#ppt_w/2"/>
                                          </p:val>
                                        </p:tav>
                                        <p:tav tm="100000">
                                          <p:val>
                                            <p:strVal val="#ppt_x"/>
                                          </p:val>
                                        </p:tav>
                                      </p:tavLst>
                                    </p:anim>
                                    <p:anim calcmode="lin" valueType="num">
                                      <p:cBhvr additive="base">
                                        <p:cTn id="56" dur="500" fill="hold"/>
                                        <p:tgtEl>
                                          <p:spTgt spid="30"/>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2" presetClass="entr" presetSubtype="8" fill="hold" grpId="0"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additive="base">
                                        <p:cTn id="60" dur="500" fill="hold"/>
                                        <p:tgtEl>
                                          <p:spTgt spid="31"/>
                                        </p:tgtEl>
                                        <p:attrNameLst>
                                          <p:attrName>ppt_x</p:attrName>
                                        </p:attrNameLst>
                                      </p:cBhvr>
                                      <p:tavLst>
                                        <p:tav tm="0">
                                          <p:val>
                                            <p:strVal val="0-#ppt_w/2"/>
                                          </p:val>
                                        </p:tav>
                                        <p:tav tm="100000">
                                          <p:val>
                                            <p:strVal val="#ppt_x"/>
                                          </p:val>
                                        </p:tav>
                                      </p:tavLst>
                                    </p:anim>
                                    <p:anim calcmode="lin" valueType="num">
                                      <p:cBhvr additive="base">
                                        <p:cTn id="61" dur="500" fill="hold"/>
                                        <p:tgtEl>
                                          <p:spTgt spid="31"/>
                                        </p:tgtEl>
                                        <p:attrNameLst>
                                          <p:attrName>ppt_y</p:attrName>
                                        </p:attrNameLst>
                                      </p:cBhvr>
                                      <p:tavLst>
                                        <p:tav tm="0">
                                          <p:val>
                                            <p:strVal val="#ppt_y"/>
                                          </p:val>
                                        </p:tav>
                                        <p:tav tm="100000">
                                          <p:val>
                                            <p:strVal val="#ppt_y"/>
                                          </p:val>
                                        </p:tav>
                                      </p:tavLst>
                                    </p:anim>
                                  </p:childTnLst>
                                </p:cTn>
                              </p:par>
                            </p:childTnLst>
                          </p:cTn>
                        </p:par>
                        <p:par>
                          <p:cTn id="62" fill="hold">
                            <p:stCondLst>
                              <p:cond delay="6500"/>
                            </p:stCondLst>
                            <p:childTnLst>
                              <p:par>
                                <p:cTn id="63" presetID="22" presetClass="entr" presetSubtype="1" fill="hold"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up)">
                                      <p:cBhvr>
                                        <p:cTn id="65" dur="500"/>
                                        <p:tgtEl>
                                          <p:spTgt spid="37"/>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wipe(up)">
                                      <p:cBhvr>
                                        <p:cTn id="69" dur="500"/>
                                        <p:tgtEl>
                                          <p:spTgt spid="40"/>
                                        </p:tgtEl>
                                      </p:cBhvr>
                                    </p:animEffect>
                                  </p:childTnLst>
                                </p:cTn>
                              </p:par>
                            </p:childTnLst>
                          </p:cTn>
                        </p:par>
                        <p:par>
                          <p:cTn id="70" fill="hold">
                            <p:stCondLst>
                              <p:cond delay="7500"/>
                            </p:stCondLst>
                            <p:childTnLst>
                              <p:par>
                                <p:cTn id="71" presetID="2" presetClass="entr" presetSubtype="8"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ppt_y"/>
                                          </p:val>
                                        </p:tav>
                                        <p:tav tm="100000">
                                          <p:val>
                                            <p:strVal val="#ppt_y"/>
                                          </p:val>
                                        </p:tav>
                                      </p:tavLst>
                                    </p:anim>
                                  </p:childTnLst>
                                </p:cTn>
                              </p:par>
                            </p:childTnLst>
                          </p:cTn>
                        </p:par>
                        <p:par>
                          <p:cTn id="75" fill="hold">
                            <p:stCondLst>
                              <p:cond delay="8000"/>
                            </p:stCondLst>
                            <p:childTnLst>
                              <p:par>
                                <p:cTn id="76" presetID="2" presetClass="entr" presetSubtype="8"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500" fill="hold"/>
                                        <p:tgtEl>
                                          <p:spTgt spid="33"/>
                                        </p:tgtEl>
                                        <p:attrNameLst>
                                          <p:attrName>ppt_x</p:attrName>
                                        </p:attrNameLst>
                                      </p:cBhvr>
                                      <p:tavLst>
                                        <p:tav tm="0">
                                          <p:val>
                                            <p:strVal val="0-#ppt_w/2"/>
                                          </p:val>
                                        </p:tav>
                                        <p:tav tm="100000">
                                          <p:val>
                                            <p:strVal val="#ppt_x"/>
                                          </p:val>
                                        </p:tav>
                                      </p:tavLst>
                                    </p:anim>
                                    <p:anim calcmode="lin" valueType="num">
                                      <p:cBhvr additive="base">
                                        <p:cTn id="79" dur="5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2" presetClass="entr" presetSubtype="8"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fill="hold"/>
                                        <p:tgtEl>
                                          <p:spTgt spid="34"/>
                                        </p:tgtEl>
                                        <p:attrNameLst>
                                          <p:attrName>ppt_x</p:attrName>
                                        </p:attrNameLst>
                                      </p:cBhvr>
                                      <p:tavLst>
                                        <p:tav tm="0">
                                          <p:val>
                                            <p:strVal val="0-#ppt_w/2"/>
                                          </p:val>
                                        </p:tav>
                                        <p:tav tm="100000">
                                          <p:val>
                                            <p:strVal val="#ppt_x"/>
                                          </p:val>
                                        </p:tav>
                                      </p:tavLst>
                                    </p:anim>
                                    <p:anim calcmode="lin" valueType="num">
                                      <p:cBhvr additive="base">
                                        <p:cTn id="84"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92" grpId="0" animBg="1"/>
      <p:bldP spid="30" grpId="0" animBg="1"/>
      <p:bldP spid="31" grpId="0" animBg="1"/>
      <p:bldP spid="36"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Chevron 7">
            <a:extLst>
              <a:ext uri="{FF2B5EF4-FFF2-40B4-BE49-F238E27FC236}">
                <a16:creationId xmlns:a16="http://schemas.microsoft.com/office/drawing/2014/main" id="{05B5E1C0-ABE9-4574-8C04-043F40626031}"/>
              </a:ext>
            </a:extLst>
          </p:cNvPr>
          <p:cNvSpPr/>
          <p:nvPr/>
        </p:nvSpPr>
        <p:spPr>
          <a:xfrm>
            <a:off x="4322858" y="3537619"/>
            <a:ext cx="1181966" cy="467211"/>
          </a:xfrm>
          <a:prstGeom prst="chevron">
            <a:avLst/>
          </a:prstGeom>
          <a:solidFill>
            <a:srgbClr val="2B5FA7"/>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ko-KR" sz="900" b="1" dirty="0">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rPr>
              <a:t>15/10/2021</a:t>
            </a:r>
            <a:endParaRPr lang="ko-KR" altLang="en-US" sz="900" b="1" dirty="0">
              <a:solidFill>
                <a:schemeClr val="bg1"/>
              </a:solidFill>
              <a:latin typeface="Source Sans Pro Light" panose="020B0403030403020204" pitchFamily="34" charset="0"/>
              <a:cs typeface="Arial" panose="020B0604020202020204" pitchFamily="34" charset="0"/>
            </a:endParaRPr>
          </a:p>
        </p:txBody>
      </p:sp>
      <p:sp>
        <p:nvSpPr>
          <p:cNvPr id="34" name="Chevron 8">
            <a:extLst>
              <a:ext uri="{FF2B5EF4-FFF2-40B4-BE49-F238E27FC236}">
                <a16:creationId xmlns:a16="http://schemas.microsoft.com/office/drawing/2014/main" id="{7D05F298-CD31-44F7-9EBB-A04B9B22E92F}"/>
              </a:ext>
            </a:extLst>
          </p:cNvPr>
          <p:cNvSpPr/>
          <p:nvPr/>
        </p:nvSpPr>
        <p:spPr>
          <a:xfrm>
            <a:off x="5316125" y="3537619"/>
            <a:ext cx="1181966" cy="467211"/>
          </a:xfrm>
          <a:prstGeom prst="chevron">
            <a:avLst/>
          </a:prstGeom>
          <a:solidFill>
            <a:srgbClr val="2B5FA7"/>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ko-KR" sz="900" b="1" dirty="0">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rPr>
              <a:t>29/10/2021</a:t>
            </a:r>
            <a:endParaRPr lang="ko-KR" altLang="en-US" sz="900" b="1" dirty="0">
              <a:solidFill>
                <a:schemeClr val="bg1"/>
              </a:solidFill>
              <a:latin typeface="Source Sans Pro Light" panose="020B0403030403020204" pitchFamily="34" charset="0"/>
              <a:cs typeface="Arial" panose="020B0604020202020204" pitchFamily="34" charset="0"/>
            </a:endParaRPr>
          </a:p>
        </p:txBody>
      </p:sp>
      <p:sp>
        <p:nvSpPr>
          <p:cNvPr id="35" name="Chevron 9">
            <a:extLst>
              <a:ext uri="{FF2B5EF4-FFF2-40B4-BE49-F238E27FC236}">
                <a16:creationId xmlns:a16="http://schemas.microsoft.com/office/drawing/2014/main" id="{070617B6-E75E-4247-84EF-DD652C231993}"/>
              </a:ext>
            </a:extLst>
          </p:cNvPr>
          <p:cNvSpPr/>
          <p:nvPr/>
        </p:nvSpPr>
        <p:spPr>
          <a:xfrm>
            <a:off x="6308742" y="3537619"/>
            <a:ext cx="1181966" cy="467211"/>
          </a:xfrm>
          <a:prstGeom prst="chevron">
            <a:avLst/>
          </a:prstGeom>
          <a:solidFill>
            <a:srgbClr val="42A5F5"/>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ko-KR" sz="900" b="1">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rPr>
              <a:t>Sem previsão</a:t>
            </a:r>
            <a:endParaRPr lang="ko-KR" altLang="en-US" sz="900" b="1">
              <a:solidFill>
                <a:schemeClr val="bg1"/>
              </a:solidFill>
              <a:latin typeface="Source Sans Pro Light" panose="020B0403030403020204" pitchFamily="34" charset="0"/>
              <a:cs typeface="Arial" panose="020B0604020202020204" pitchFamily="34" charset="0"/>
            </a:endParaRPr>
          </a:p>
        </p:txBody>
      </p:sp>
      <p:sp>
        <p:nvSpPr>
          <p:cNvPr id="36" name="Chevron 10">
            <a:extLst>
              <a:ext uri="{FF2B5EF4-FFF2-40B4-BE49-F238E27FC236}">
                <a16:creationId xmlns:a16="http://schemas.microsoft.com/office/drawing/2014/main" id="{32F020A5-DAF6-433B-BF39-021E5B4D4A7A}"/>
              </a:ext>
            </a:extLst>
          </p:cNvPr>
          <p:cNvSpPr/>
          <p:nvPr/>
        </p:nvSpPr>
        <p:spPr>
          <a:xfrm>
            <a:off x="1331597" y="3537617"/>
            <a:ext cx="1181966" cy="467211"/>
          </a:xfrm>
          <a:prstGeom prst="chevro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ko-KR" sz="900" b="1">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rPr>
              <a:t>10/05/2021</a:t>
            </a:r>
            <a:endParaRPr lang="ko-KR" altLang="en-US" sz="900" b="1">
              <a:solidFill>
                <a:schemeClr val="bg1"/>
              </a:solidFill>
              <a:latin typeface="Source Sans Pro Light" panose="020B0403030403020204" pitchFamily="34" charset="0"/>
              <a:cs typeface="Arial" panose="020B0604020202020204" pitchFamily="34" charset="0"/>
            </a:endParaRPr>
          </a:p>
        </p:txBody>
      </p:sp>
      <p:cxnSp>
        <p:nvCxnSpPr>
          <p:cNvPr id="37" name="Straight Connector 36">
            <a:extLst>
              <a:ext uri="{FF2B5EF4-FFF2-40B4-BE49-F238E27FC236}">
                <a16:creationId xmlns:a16="http://schemas.microsoft.com/office/drawing/2014/main" id="{9C3E118A-FCFB-478A-97A9-4C1E604F0EF4}"/>
              </a:ext>
            </a:extLst>
          </p:cNvPr>
          <p:cNvCxnSpPr>
            <a:cxnSpLocks/>
          </p:cNvCxnSpPr>
          <p:nvPr/>
        </p:nvCxnSpPr>
        <p:spPr>
          <a:xfrm flipV="1">
            <a:off x="1531956" y="3037670"/>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6FD8219A-7F9A-446F-A1A3-BCFE0857E854}"/>
              </a:ext>
            </a:extLst>
          </p:cNvPr>
          <p:cNvCxnSpPr>
            <a:cxnSpLocks/>
          </p:cNvCxnSpPr>
          <p:nvPr/>
        </p:nvCxnSpPr>
        <p:spPr>
          <a:xfrm flipV="1">
            <a:off x="2478355" y="4051964"/>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F8C010B-FC49-4CD8-8257-0E35E0F15A54}"/>
              </a:ext>
            </a:extLst>
          </p:cNvPr>
          <p:cNvCxnSpPr>
            <a:cxnSpLocks/>
          </p:cNvCxnSpPr>
          <p:nvPr/>
        </p:nvCxnSpPr>
        <p:spPr>
          <a:xfrm flipV="1">
            <a:off x="3443464" y="3037670"/>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64040EEC-2303-46C8-9E32-A3FA0B5E969E}"/>
              </a:ext>
            </a:extLst>
          </p:cNvPr>
          <p:cNvCxnSpPr>
            <a:cxnSpLocks/>
          </p:cNvCxnSpPr>
          <p:nvPr/>
        </p:nvCxnSpPr>
        <p:spPr>
          <a:xfrm flipV="1">
            <a:off x="4438915" y="4051964"/>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9E3EA06D-B937-426D-BB98-C87AE7CC8754}"/>
              </a:ext>
            </a:extLst>
          </p:cNvPr>
          <p:cNvCxnSpPr>
            <a:cxnSpLocks/>
          </p:cNvCxnSpPr>
          <p:nvPr/>
        </p:nvCxnSpPr>
        <p:spPr>
          <a:xfrm flipV="1">
            <a:off x="5463265" y="3037670"/>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371B50B6-66C4-4D23-81C9-18A5EBC0BD2D}"/>
              </a:ext>
            </a:extLst>
          </p:cNvPr>
          <p:cNvCxnSpPr>
            <a:cxnSpLocks/>
          </p:cNvCxnSpPr>
          <p:nvPr/>
        </p:nvCxnSpPr>
        <p:spPr>
          <a:xfrm flipV="1">
            <a:off x="6369155" y="4051964"/>
            <a:ext cx="0" cy="429431"/>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6945F6C0-91CC-48D7-BC89-9E77D4E03128}"/>
              </a:ext>
            </a:extLst>
          </p:cNvPr>
          <p:cNvSpPr txBox="1"/>
          <p:nvPr/>
        </p:nvSpPr>
        <p:spPr>
          <a:xfrm>
            <a:off x="1331597" y="2775031"/>
            <a:ext cx="1546181" cy="261610"/>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Ajuizamento</a:t>
            </a:r>
            <a:r>
              <a:rPr lang="en-US"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(art. 51 LRF)</a:t>
            </a:r>
            <a:endParaRPr lang="ko-KR" altLang="en-US" sz="1100" dirty="0">
              <a:solidFill>
                <a:schemeClr val="bg2">
                  <a:lumMod val="10000"/>
                </a:schemeClr>
              </a:solidFill>
              <a:latin typeface="Source Sans Pro Light" panose="020B0403030403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646CCAB1-12C2-43E3-8541-7485F94ECC6C}"/>
              </a:ext>
            </a:extLst>
          </p:cNvPr>
          <p:cNvSpPr txBox="1"/>
          <p:nvPr/>
        </p:nvSpPr>
        <p:spPr>
          <a:xfrm>
            <a:off x="2227038" y="4470900"/>
            <a:ext cx="1801445" cy="938719"/>
          </a:xfrm>
          <a:prstGeom prst="rect">
            <a:avLst/>
          </a:prstGeom>
          <a:noFill/>
        </p:spPr>
        <p:txBody>
          <a:bodyPr wrap="square" rtlCol="0">
            <a:spAutoFit/>
          </a:bodyPr>
          <a:lstStyle/>
          <a:p>
            <a:r>
              <a:rPr lang="pt-BR" altLang="ko-KR"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Publicação do 1º edital contendo a relação de credores elaborada pelas Devedoras (art. 52, § 1º, da LRF)</a:t>
            </a:r>
            <a:endParaRPr lang="pt-BR" altLang="ko-KR" sz="1100" b="1" i="1">
              <a:solidFill>
                <a:schemeClr val="accent4"/>
              </a:solidFill>
              <a:latin typeface="Source Sans Pro Light" panose="020B0403030403020204" pitchFamily="34" charset="0"/>
              <a:ea typeface="Source Sans Pro Light" panose="020B0403030403020204" pitchFamily="34" charset="0"/>
            </a:endParaRPr>
          </a:p>
        </p:txBody>
      </p:sp>
      <p:sp>
        <p:nvSpPr>
          <p:cNvPr id="45" name="TextBox 44">
            <a:extLst>
              <a:ext uri="{FF2B5EF4-FFF2-40B4-BE49-F238E27FC236}">
                <a16:creationId xmlns:a16="http://schemas.microsoft.com/office/drawing/2014/main" id="{FE14DB40-7E7B-4470-9BA2-C7AFB4A51F5F}"/>
              </a:ext>
            </a:extLst>
          </p:cNvPr>
          <p:cNvSpPr txBox="1"/>
          <p:nvPr/>
        </p:nvSpPr>
        <p:spPr>
          <a:xfrm>
            <a:off x="4195558" y="4470900"/>
            <a:ext cx="1546162" cy="938719"/>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rPr>
              <a:t>Publicação 2º edital contendo a relação de credores elaborada pela Administração Judicial (art. 7º, §1º, LRF)</a:t>
            </a:r>
          </a:p>
        </p:txBody>
      </p:sp>
      <p:sp>
        <p:nvSpPr>
          <p:cNvPr id="46" name="TextBox 45">
            <a:extLst>
              <a:ext uri="{FF2B5EF4-FFF2-40B4-BE49-F238E27FC236}">
                <a16:creationId xmlns:a16="http://schemas.microsoft.com/office/drawing/2014/main" id="{22008534-7264-463F-BF9A-C77B1C0B54AF}"/>
              </a:ext>
            </a:extLst>
          </p:cNvPr>
          <p:cNvSpPr txBox="1"/>
          <p:nvPr/>
        </p:nvSpPr>
        <p:spPr>
          <a:xfrm>
            <a:off x="3129584" y="2313666"/>
            <a:ext cx="1900763" cy="769441"/>
          </a:xfrm>
          <a:prstGeom prst="rect">
            <a:avLst/>
          </a:prstGeom>
          <a:noFill/>
        </p:spPr>
        <p:txBody>
          <a:bodyPr wrap="square" rtlCol="0">
            <a:spAutoFit/>
          </a:bodyPr>
          <a:lstStyle/>
          <a:p>
            <a:r>
              <a:rPr lang="pt-BR" altLang="ko-K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Entrega pela Administração Judicial do relatório administrativo de verificação de créditos</a:t>
            </a:r>
          </a:p>
        </p:txBody>
      </p:sp>
      <p:sp>
        <p:nvSpPr>
          <p:cNvPr id="48" name="TextBox 47">
            <a:extLst>
              <a:ext uri="{FF2B5EF4-FFF2-40B4-BE49-F238E27FC236}">
                <a16:creationId xmlns:a16="http://schemas.microsoft.com/office/drawing/2014/main" id="{7860A732-C628-4CEA-95B3-0795DBC55D2C}"/>
              </a:ext>
            </a:extLst>
          </p:cNvPr>
          <p:cNvSpPr txBox="1"/>
          <p:nvPr/>
        </p:nvSpPr>
        <p:spPr>
          <a:xfrm>
            <a:off x="6156020" y="4470900"/>
            <a:ext cx="1774846" cy="430887"/>
          </a:xfrm>
          <a:prstGeom prst="rect">
            <a:avLst/>
          </a:prstGeom>
          <a:noFill/>
        </p:spPr>
        <p:txBody>
          <a:bodyPr wrap="square" rtlCol="0">
            <a:spAutoFit/>
          </a:bodyPr>
          <a:lstStyle/>
          <a:p>
            <a:r>
              <a:rPr lang="pt-BR"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Consolidação do Quadro- Geral de Credores</a:t>
            </a:r>
            <a:endParaRPr lang="en-US"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pic>
        <p:nvPicPr>
          <p:cNvPr id="50" name="Graphic 49" descr="Clipboard Checked">
            <a:extLst>
              <a:ext uri="{FF2B5EF4-FFF2-40B4-BE49-F238E27FC236}">
                <a16:creationId xmlns:a16="http://schemas.microsoft.com/office/drawing/2014/main" id="{26CB43E1-DF4C-4143-8391-72450358D2A3}"/>
              </a:ext>
            </a:extLst>
          </p:cNvPr>
          <p:cNvPicPr>
            <a:picLocks noChangeAspect="1"/>
          </p:cNvPicPr>
          <p:nvPr/>
        </p:nvPicPr>
        <p:blipFill>
          <a:blip r:embed="rId3">
            <a:alphaModFix/>
            <a:extLst>
              <a:ext uri="{96DAC541-7B7A-43D3-8B79-37D633B846F1}">
                <asvg:svgBlip xmlns:asvg="http://schemas.microsoft.com/office/drawing/2016/SVG/main" r:embed="rId4"/>
              </a:ext>
            </a:extLst>
          </a:blip>
          <a:srcRect/>
          <a:stretch/>
        </p:blipFill>
        <p:spPr>
          <a:xfrm>
            <a:off x="7811416" y="3120250"/>
            <a:ext cx="1117615" cy="1117615"/>
          </a:xfrm>
          <a:prstGeom prst="rect">
            <a:avLst/>
          </a:prstGeom>
          <a:effectLst>
            <a:outerShdw blurRad="50800" dir="18900000" sx="104000" sy="104000" algn="bl" rotWithShape="0">
              <a:prstClr val="black">
                <a:alpha val="40000"/>
              </a:prstClr>
            </a:outerShdw>
          </a:effectLst>
        </p:spPr>
      </p:pic>
      <p:sp>
        <p:nvSpPr>
          <p:cNvPr id="4" name="TextBox 45">
            <a:extLst>
              <a:ext uri="{FF2B5EF4-FFF2-40B4-BE49-F238E27FC236}">
                <a16:creationId xmlns:a16="http://schemas.microsoft.com/office/drawing/2014/main" id="{7D6A4420-D219-40C0-9086-1E6D3E1D1F79}"/>
              </a:ext>
            </a:extLst>
          </p:cNvPr>
          <p:cNvSpPr txBox="1"/>
          <p:nvPr/>
        </p:nvSpPr>
        <p:spPr>
          <a:xfrm>
            <a:off x="5287989" y="2775031"/>
            <a:ext cx="1900763" cy="261610"/>
          </a:xfrm>
          <a:prstGeom prst="rect">
            <a:avLst/>
          </a:prstGeom>
          <a:noFill/>
        </p:spPr>
        <p:txBody>
          <a:bodyPr wrap="square" rtlCol="0">
            <a:spAutoFit/>
          </a:bodyPr>
          <a:lstStyle/>
          <a:p>
            <a:r>
              <a:rPr lang="pt-BR" altLang="ko-KR"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Impugnações (art. 8º LRF)</a:t>
            </a:r>
            <a:endParaRPr lang="ko-KR" altLang="en-US" sz="1100">
              <a:solidFill>
                <a:schemeClr val="bg2">
                  <a:lumMod val="10000"/>
                </a:schemeClr>
              </a:solidFill>
              <a:latin typeface="Source Sans Pro Light" panose="020B0403030403020204" pitchFamily="34" charset="0"/>
              <a:cs typeface="Arial" panose="020B0604020202020204" pitchFamily="34" charset="0"/>
            </a:endParaRPr>
          </a:p>
        </p:txBody>
      </p:sp>
      <p:sp>
        <p:nvSpPr>
          <p:cNvPr id="8" name="Text Placeholder 1">
            <a:extLst>
              <a:ext uri="{FF2B5EF4-FFF2-40B4-BE49-F238E27FC236}">
                <a16:creationId xmlns:a16="http://schemas.microsoft.com/office/drawing/2014/main" id="{FEE5A1C0-D7B3-4356-A8EB-AC21869D99C7}"/>
              </a:ext>
            </a:extLst>
          </p:cNvPr>
          <p:cNvSpPr txBox="1">
            <a:spLocks/>
          </p:cNvSpPr>
          <p:nvPr/>
        </p:nvSpPr>
        <p:spPr>
          <a:xfrm>
            <a:off x="710081" y="749290"/>
            <a:ext cx="7483153" cy="48635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1"/>
              </a:spcBef>
              <a:buFont typeface="Arial"/>
              <a:buNone/>
              <a:defRPr sz="195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514352"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8572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12001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15430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18859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8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7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652"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r>
              <a:rPr lang="en-US" sz="2400" b="1" dirty="0">
                <a:latin typeface="Source Sans Pro" panose="020B0503030403020204" pitchFamily="34" charset="0"/>
                <a:ea typeface="Source Sans Pro" panose="020B0503030403020204" pitchFamily="34" charset="0"/>
              </a:rPr>
              <a:t>1.3 </a:t>
            </a:r>
            <a:r>
              <a:rPr lang="en-US" sz="2400" b="1" dirty="0" err="1">
                <a:latin typeface="Source Sans Pro" panose="020B0503030403020204" pitchFamily="34" charset="0"/>
                <a:ea typeface="Source Sans Pro" panose="020B0503030403020204" pitchFamily="34" charset="0"/>
              </a:rPr>
              <a:t>Cronograma</a:t>
            </a:r>
            <a:r>
              <a:rPr lang="en-US" sz="2400" b="1" dirty="0">
                <a:latin typeface="Source Sans Pro" panose="020B0503030403020204" pitchFamily="34" charset="0"/>
                <a:ea typeface="Source Sans Pro" panose="020B0503030403020204" pitchFamily="34" charset="0"/>
              </a:rPr>
              <a:t> </a:t>
            </a:r>
            <a:r>
              <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Processual</a:t>
            </a:r>
            <a:endParaRPr lang="en-US" sz="2400" b="1" dirty="0">
              <a:latin typeface="Source Sans Pro" panose="020B0503030403020204" pitchFamily="34" charset="0"/>
              <a:ea typeface="Source Sans Pro" panose="020B0503030403020204" pitchFamily="34" charset="0"/>
            </a:endParaRPr>
          </a:p>
        </p:txBody>
      </p:sp>
      <p:sp>
        <p:nvSpPr>
          <p:cNvPr id="10" name="Rectangle 375">
            <a:extLst>
              <a:ext uri="{FF2B5EF4-FFF2-40B4-BE49-F238E27FC236}">
                <a16:creationId xmlns:a16="http://schemas.microsoft.com/office/drawing/2014/main" id="{BD16E9FF-9E2A-456E-9F0B-E70A3D6EE1EC}"/>
              </a:ext>
            </a:extLst>
          </p:cNvPr>
          <p:cNvSpPr/>
          <p:nvPr/>
        </p:nvSpPr>
        <p:spPr>
          <a:xfrm>
            <a:off x="495075" y="1336157"/>
            <a:ext cx="8915849" cy="262800"/>
          </a:xfrm>
          <a:prstGeom prst="rect">
            <a:avLst/>
          </a:prstGeom>
        </p:spPr>
        <p:txBody>
          <a:bodyPr wrap="square" numCol="1" spcCol="360000">
            <a:spAutoFit/>
          </a:bodyPr>
          <a:lstStyle/>
          <a:p>
            <a:pPr indent="237600" algn="just"/>
            <a:r>
              <a:rPr lang="pt-BR"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Abaixo é apresentado o </a:t>
            </a:r>
            <a:r>
              <a:rPr lang="pt-BR" sz="1100" b="1">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cronograma da </a:t>
            </a:r>
            <a:r>
              <a:rPr lang="pt-BR" sz="1100" b="1" u="sng">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Verificação de Créditos</a:t>
            </a:r>
            <a:r>
              <a:rPr lang="pt-BR" sz="110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demonstrando o atual estágio em que se encontra.</a:t>
            </a:r>
          </a:p>
        </p:txBody>
      </p:sp>
      <p:sp>
        <p:nvSpPr>
          <p:cNvPr id="23" name="Chevron 10">
            <a:extLst>
              <a:ext uri="{FF2B5EF4-FFF2-40B4-BE49-F238E27FC236}">
                <a16:creationId xmlns:a16="http://schemas.microsoft.com/office/drawing/2014/main" id="{33A0EDAB-732B-49D6-983F-87B73272EA44}"/>
              </a:ext>
            </a:extLst>
          </p:cNvPr>
          <p:cNvSpPr/>
          <p:nvPr/>
        </p:nvSpPr>
        <p:spPr>
          <a:xfrm>
            <a:off x="2324539" y="3536370"/>
            <a:ext cx="1181966" cy="467211"/>
          </a:xfrm>
          <a:prstGeom prst="chevron">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ko-KR" sz="900" b="1" dirty="0">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rPr>
              <a:t>01/06/2021</a:t>
            </a:r>
            <a:endParaRPr lang="ko-KR" altLang="en-US" sz="900" b="1" dirty="0">
              <a:solidFill>
                <a:schemeClr val="bg1"/>
              </a:solidFill>
              <a:latin typeface="Source Sans Pro Light" panose="020B0403030403020204" pitchFamily="34" charset="0"/>
              <a:cs typeface="Arial" panose="020B0604020202020204" pitchFamily="34" charset="0"/>
            </a:endParaRPr>
          </a:p>
        </p:txBody>
      </p:sp>
      <p:sp>
        <p:nvSpPr>
          <p:cNvPr id="24" name="Chevron 5">
            <a:extLst>
              <a:ext uri="{FF2B5EF4-FFF2-40B4-BE49-F238E27FC236}">
                <a16:creationId xmlns:a16="http://schemas.microsoft.com/office/drawing/2014/main" id="{3FC64748-1F9D-4272-9B1E-D1869ED5817C}"/>
              </a:ext>
            </a:extLst>
          </p:cNvPr>
          <p:cNvSpPr/>
          <p:nvPr/>
        </p:nvSpPr>
        <p:spPr>
          <a:xfrm>
            <a:off x="3323861" y="3537617"/>
            <a:ext cx="1181966" cy="467211"/>
          </a:xfrm>
          <a:prstGeom prst="chevron">
            <a:avLst/>
          </a:prstGeom>
          <a:solidFill>
            <a:srgbClr val="205BA6"/>
          </a:solidFill>
          <a:ln/>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ko-KR" sz="900" b="1" dirty="0">
                <a:solidFill>
                  <a:schemeClr val="bg1"/>
                </a:solidFill>
                <a:latin typeface="Source Sans Pro Light" panose="020B0403030403020204" pitchFamily="34" charset="0"/>
                <a:ea typeface="Source Sans Pro Light" panose="020B0403030403020204" pitchFamily="34" charset="0"/>
                <a:cs typeface="Arial" panose="020B0604020202020204" pitchFamily="34" charset="0"/>
              </a:rPr>
              <a:t>11/08/2021</a:t>
            </a:r>
            <a:endParaRPr lang="ko-KR" altLang="en-US" sz="900" b="1" dirty="0">
              <a:solidFill>
                <a:schemeClr val="bg1"/>
              </a:solidFill>
              <a:latin typeface="Source Sans Pro Light" panose="020B0403030403020204" pitchFamily="34" charset="0"/>
              <a:cs typeface="Arial" panose="020B0604020202020204" pitchFamily="34" charset="0"/>
            </a:endParaRPr>
          </a:p>
        </p:txBody>
      </p:sp>
    </p:spTree>
    <p:extLst>
      <p:ext uri="{BB962C8B-B14F-4D97-AF65-F5344CB8AC3E}">
        <p14:creationId xmlns:p14="http://schemas.microsoft.com/office/powerpoint/2010/main" val="376050773"/>
      </p:ext>
    </p:extLst>
  </p:cSld>
  <p:clrMapOvr>
    <a:masterClrMapping/>
  </p:clrMapOvr>
  <mc:AlternateContent xmlns:mc="http://schemas.openxmlformats.org/markup-compatibility/2006" xmlns:p14="http://schemas.microsoft.com/office/powerpoint/2010/main">
    <mc:Choice Requires="p14">
      <p:transition p14:dur="10" advTm="1000"/>
    </mc:Choice>
    <mc:Fallback xmlns="">
      <p:transition advTm="1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500" fill="hold"/>
                                        <p:tgtEl>
                                          <p:spTgt spid="36"/>
                                        </p:tgtEl>
                                        <p:attrNameLst>
                                          <p:attrName>ppt_x</p:attrName>
                                        </p:attrNameLst>
                                      </p:cBhvr>
                                      <p:tavLst>
                                        <p:tav tm="0">
                                          <p:val>
                                            <p:strVal val="0-#ppt_w/2"/>
                                          </p:val>
                                        </p:tav>
                                        <p:tav tm="100000">
                                          <p:val>
                                            <p:strVal val="#ppt_x"/>
                                          </p:val>
                                        </p:tav>
                                      </p:tavLst>
                                    </p:anim>
                                    <p:anim calcmode="lin" valueType="num">
                                      <p:cBhvr additive="base">
                                        <p:cTn id="8" dur="500" fill="hold"/>
                                        <p:tgtEl>
                                          <p:spTgt spid="3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0-#ppt_w/2"/>
                                          </p:val>
                                        </p:tav>
                                        <p:tav tm="100000">
                                          <p:val>
                                            <p:strVal val="#ppt_x"/>
                                          </p:val>
                                        </p:tav>
                                      </p:tavLst>
                                    </p:anim>
                                    <p:anim calcmode="lin" valueType="num">
                                      <p:cBhvr additive="base">
                                        <p:cTn id="13" dur="500" fill="hold"/>
                                        <p:tgtEl>
                                          <p:spTgt spid="3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0-#ppt_w/2"/>
                                          </p:val>
                                        </p:tav>
                                        <p:tav tm="100000">
                                          <p:val>
                                            <p:strVal val="#ppt_x"/>
                                          </p:val>
                                        </p:tav>
                                      </p:tavLst>
                                    </p:anim>
                                    <p:anim calcmode="lin" valueType="num">
                                      <p:cBhvr additive="base">
                                        <p:cTn id="18" dur="500" fill="hold"/>
                                        <p:tgtEl>
                                          <p:spTgt spid="34"/>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wipe(down)">
                                      <p:cBhvr>
                                        <p:cTn id="27" dur="500"/>
                                        <p:tgtEl>
                                          <p:spTgt spid="37"/>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nodeType="after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wipe(down)">
                                      <p:cBhvr>
                                        <p:cTn id="35" dur="500"/>
                                        <p:tgtEl>
                                          <p:spTgt spid="39"/>
                                        </p:tgtEl>
                                      </p:cBhvr>
                                    </p:animEffect>
                                  </p:childTnLst>
                                </p:cTn>
                              </p:par>
                            </p:childTnLst>
                          </p:cTn>
                        </p:par>
                        <p:par>
                          <p:cTn id="36" fill="hold">
                            <p:stCondLst>
                              <p:cond delay="3500"/>
                            </p:stCondLst>
                            <p:childTnLst>
                              <p:par>
                                <p:cTn id="37" presetID="22" presetClass="entr" presetSubtype="1"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up)">
                                      <p:cBhvr>
                                        <p:cTn id="39" dur="500"/>
                                        <p:tgtEl>
                                          <p:spTgt spid="40"/>
                                        </p:tgtEl>
                                      </p:cBhvr>
                                    </p:animEffect>
                                  </p:childTnLst>
                                </p:cTn>
                              </p:par>
                            </p:childTnLst>
                          </p:cTn>
                        </p:par>
                        <p:par>
                          <p:cTn id="40" fill="hold">
                            <p:stCondLst>
                              <p:cond delay="4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up)">
                                      <p:cBhvr>
                                        <p:cTn id="47" dur="500"/>
                                        <p:tgtEl>
                                          <p:spTgt spid="42"/>
                                        </p:tgtEl>
                                      </p:cBhvr>
                                    </p:animEffect>
                                  </p:childTnLst>
                                </p:cTn>
                              </p:par>
                            </p:childTnLst>
                          </p:cTn>
                        </p:par>
                        <p:par>
                          <p:cTn id="48" fill="hold">
                            <p:stCondLst>
                              <p:cond delay="5000"/>
                            </p:stCondLst>
                            <p:childTnLst>
                              <p:par>
                                <p:cTn id="49" presetID="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0-#ppt_w/2"/>
                                          </p:val>
                                        </p:tav>
                                        <p:tav tm="100000">
                                          <p:val>
                                            <p:strVal val="#ppt_x"/>
                                          </p:val>
                                        </p:tav>
                                      </p:tavLst>
                                    </p:anim>
                                    <p:anim calcmode="lin" valueType="num">
                                      <p:cBhvr additive="base">
                                        <p:cTn id="52" dur="500" fill="hold"/>
                                        <p:tgtEl>
                                          <p:spTgt spid="2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additive="base">
                                        <p:cTn id="56" dur="500" fill="hold"/>
                                        <p:tgtEl>
                                          <p:spTgt spid="24"/>
                                        </p:tgtEl>
                                        <p:attrNameLst>
                                          <p:attrName>ppt_x</p:attrName>
                                        </p:attrNameLst>
                                      </p:cBhvr>
                                      <p:tavLst>
                                        <p:tav tm="0">
                                          <p:val>
                                            <p:strVal val="0-#ppt_w/2"/>
                                          </p:val>
                                        </p:tav>
                                        <p:tav tm="100000">
                                          <p:val>
                                            <p:strVal val="#ppt_x"/>
                                          </p:val>
                                        </p:tav>
                                      </p:tavLst>
                                    </p:anim>
                                    <p:anim calcmode="lin" valueType="num">
                                      <p:cBhvr additive="base">
                                        <p:cTn id="5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a:extLst>
              <a:ext uri="{FF2B5EF4-FFF2-40B4-BE49-F238E27FC236}">
                <a16:creationId xmlns:a16="http://schemas.microsoft.com/office/drawing/2014/main" id="{518D9B14-5EF5-4492-906E-EB78B66A6561}"/>
              </a:ext>
            </a:extLst>
          </p:cNvPr>
          <p:cNvSpPr txBox="1">
            <a:spLocks/>
          </p:cNvSpPr>
          <p:nvPr/>
        </p:nvSpPr>
        <p:spPr>
          <a:xfrm>
            <a:off x="710081" y="749290"/>
            <a:ext cx="7483153" cy="486355"/>
          </a:xfrm>
          <a:prstGeom prst="rect">
            <a:avLst/>
          </a:prstGeom>
        </p:spPr>
        <p:txBody>
          <a:bodyPr vert="horz" lIns="91440" tIns="45720" rIns="91440" bIns="45720" rtlCol="0">
            <a:noAutofit/>
          </a:bodyPr>
          <a:lstStyle>
            <a:lvl1pPr marL="0" indent="0" algn="l" defTabSz="685800" rtl="0" eaLnBrk="1" latinLnBrk="0" hangingPunct="1">
              <a:lnSpc>
                <a:spcPct val="90000"/>
              </a:lnSpc>
              <a:spcBef>
                <a:spcPts val="751"/>
              </a:spcBef>
              <a:buFont typeface="Arial"/>
              <a:buNone/>
              <a:defRPr sz="1950" kern="1200" baseline="0">
                <a:solidFill>
                  <a:schemeClr val="tx1"/>
                </a:solidFill>
                <a:latin typeface="Roboto Black" panose="02000000000000000000" pitchFamily="2" charset="0"/>
                <a:ea typeface="Roboto Black" panose="02000000000000000000" pitchFamily="2" charset="0"/>
                <a:cs typeface="Roboto Black" panose="02000000000000000000" pitchFamily="2" charset="0"/>
              </a:defRPr>
            </a:lvl1pPr>
            <a:lvl2pPr marL="514352"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2pPr>
            <a:lvl3pPr marL="8572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3pPr>
            <a:lvl4pPr marL="12001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4pPr>
            <a:lvl5pPr marL="1543051" indent="-171451" algn="l" defTabSz="685800" rtl="0" eaLnBrk="1" latinLnBrk="0" hangingPunct="1">
              <a:lnSpc>
                <a:spcPct val="90000"/>
              </a:lnSpc>
              <a:spcBef>
                <a:spcPts val="375"/>
              </a:spcBef>
              <a:buFont typeface="Arial"/>
              <a:buChar char="•"/>
              <a:defRPr sz="1950" kern="1200">
                <a:solidFill>
                  <a:schemeClr val="tx1"/>
                </a:solidFill>
                <a:latin typeface="Roboto Black" panose="02000000000000000000" pitchFamily="2" charset="0"/>
                <a:ea typeface="Roboto Black" panose="02000000000000000000" pitchFamily="2" charset="0"/>
                <a:cs typeface="Roboto Black" panose="02000000000000000000" pitchFamily="2" charset="0"/>
              </a:defRPr>
            </a:lvl5pPr>
            <a:lvl6pPr marL="18859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6pPr>
            <a:lvl7pPr marL="2228850"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7pPr>
            <a:lvl8pPr marL="2571751"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8pPr>
            <a:lvl9pPr marL="2914652" indent="-171451" algn="l" defTabSz="685800" rtl="0" eaLnBrk="1" latinLnBrk="0" hangingPunct="1">
              <a:lnSpc>
                <a:spcPct val="90000"/>
              </a:lnSpc>
              <a:spcBef>
                <a:spcPts val="375"/>
              </a:spcBef>
              <a:buFont typeface="Arial"/>
              <a:buChar char="•"/>
              <a:defRPr sz="1351" kern="1200">
                <a:solidFill>
                  <a:schemeClr val="tx1"/>
                </a:solidFill>
                <a:latin typeface="+mn-lt"/>
                <a:ea typeface="+mn-ea"/>
                <a:cs typeface="+mn-cs"/>
              </a:defRPr>
            </a:lvl9pPr>
          </a:lstStyle>
          <a:p>
            <a:r>
              <a:rPr lang="en-US" sz="2400" b="1" dirty="0">
                <a:latin typeface="Source Sans Pro" panose="020B0503030403020204" pitchFamily="34" charset="0"/>
                <a:ea typeface="Source Sans Pro" panose="020B0503030403020204" pitchFamily="34" charset="0"/>
              </a:rPr>
              <a:t>1.4 Eventos do </a:t>
            </a:r>
            <a:r>
              <a:rPr lang="en-US" sz="2400" b="1" dirty="0" err="1">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rPr>
              <a:t>Mês</a:t>
            </a:r>
            <a:endParaRPr lang="en-US" sz="2400" b="1" dirty="0">
              <a:gradFill>
                <a:gsLst>
                  <a:gs pos="0">
                    <a:schemeClr val="accent5">
                      <a:lumMod val="67000"/>
                    </a:schemeClr>
                  </a:gs>
                  <a:gs pos="48000">
                    <a:schemeClr val="accent3"/>
                  </a:gs>
                  <a:gs pos="100000">
                    <a:schemeClr val="accent6"/>
                  </a:gs>
                </a:gsLst>
                <a:path path="circle">
                  <a:fillToRect l="100000" t="100000"/>
                </a:path>
              </a:gradFill>
              <a:latin typeface="Source Sans Pro" panose="020B0503030403020204" pitchFamily="34" charset="0"/>
              <a:ea typeface="Source Sans Pro" panose="020B0503030403020204" pitchFamily="34" charset="0"/>
            </a:endParaRPr>
          </a:p>
        </p:txBody>
      </p:sp>
      <p:sp>
        <p:nvSpPr>
          <p:cNvPr id="10" name="Rectangle 375">
            <a:extLst>
              <a:ext uri="{FF2B5EF4-FFF2-40B4-BE49-F238E27FC236}">
                <a16:creationId xmlns:a16="http://schemas.microsoft.com/office/drawing/2014/main" id="{E57ED93B-7561-48F3-B5E2-DF669D2DCA62}"/>
              </a:ext>
            </a:extLst>
          </p:cNvPr>
          <p:cNvSpPr/>
          <p:nvPr/>
        </p:nvSpPr>
        <p:spPr>
          <a:xfrm>
            <a:off x="495075" y="1336157"/>
            <a:ext cx="8915849" cy="466923"/>
          </a:xfrm>
          <a:prstGeom prst="rect">
            <a:avLst/>
          </a:prstGeom>
        </p:spPr>
        <p:txBody>
          <a:bodyPr wrap="square" numCol="1" spcCol="360000">
            <a:spAutoFit/>
          </a:bodyPr>
          <a:lstStyle/>
          <a:p>
            <a:pPr indent="214754" algn="just">
              <a:lnSpc>
                <a:spcPct val="114000"/>
              </a:lnSpc>
            </a:pP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Apresenta-se abaixo a relação dos </a:t>
            </a:r>
            <a:r>
              <a:rPr lang="pt-BR" sz="1100" b="1"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eventos</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a:t>
            </a:r>
            <a:r>
              <a:rPr lang="pt-BR" sz="1100" b="1" u="sng" dirty="0">
                <a:solidFill>
                  <a:schemeClr val="accent6">
                    <a:lumMod val="75000"/>
                  </a:schemeClr>
                </a:solidFill>
                <a:latin typeface="Source Sans Pro Light" panose="020B0403030403020204" pitchFamily="34" charset="0"/>
                <a:ea typeface="Source Sans Pro Light" panose="020B0403030403020204" pitchFamily="34" charset="0"/>
                <a:cs typeface="Arial" panose="020B0604020202020204" pitchFamily="34" charset="0"/>
              </a:rPr>
              <a:t>relevantes</a:t>
            </a:r>
            <a:r>
              <a:rPr lang="pt-BR"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rPr>
              <a:t> que ocorreram no processo de Recuperação Judicial desde o último relatório de atividades apresentado:</a:t>
            </a:r>
            <a:endParaRPr lang="en-US" sz="1100" dirty="0">
              <a:solidFill>
                <a:schemeClr val="bg2">
                  <a:lumMod val="10000"/>
                </a:schemeClr>
              </a:solidFill>
              <a:latin typeface="Source Sans Pro Light" panose="020B0403030403020204" pitchFamily="34" charset="0"/>
              <a:ea typeface="Source Sans Pro Light" panose="020B0403030403020204" pitchFamily="34" charset="0"/>
              <a:cs typeface="Arial" panose="020B0604020202020204" pitchFamily="34" charset="0"/>
            </a:endParaRPr>
          </a:p>
        </p:txBody>
      </p:sp>
      <p:graphicFrame>
        <p:nvGraphicFramePr>
          <p:cNvPr id="6" name="Tabela 5">
            <a:extLst>
              <a:ext uri="{FF2B5EF4-FFF2-40B4-BE49-F238E27FC236}">
                <a16:creationId xmlns:a16="http://schemas.microsoft.com/office/drawing/2014/main" id="{63C5BABA-2A5A-4455-A3D7-99F605614071}"/>
              </a:ext>
            </a:extLst>
          </p:cNvPr>
          <p:cNvGraphicFramePr>
            <a:graphicFrameLocks noGrp="1"/>
          </p:cNvGraphicFramePr>
          <p:nvPr>
            <p:extLst>
              <p:ext uri="{D42A27DB-BD31-4B8C-83A1-F6EECF244321}">
                <p14:modId xmlns:p14="http://schemas.microsoft.com/office/powerpoint/2010/main" val="1567727951"/>
              </p:ext>
            </p:extLst>
          </p:nvPr>
        </p:nvGraphicFramePr>
        <p:xfrm>
          <a:off x="2027586" y="2595962"/>
          <a:ext cx="6165648" cy="3246120"/>
        </p:xfrm>
        <a:graphic>
          <a:graphicData uri="http://schemas.openxmlformats.org/drawingml/2006/table">
            <a:tbl>
              <a:tblPr firstRow="1" bandRow="1">
                <a:tableStyleId>{5C22544A-7EE6-4342-B048-85BDC9FD1C3A}</a:tableStyleId>
              </a:tblPr>
              <a:tblGrid>
                <a:gridCol w="2055216">
                  <a:extLst>
                    <a:ext uri="{9D8B030D-6E8A-4147-A177-3AD203B41FA5}">
                      <a16:colId xmlns:a16="http://schemas.microsoft.com/office/drawing/2014/main" val="1961385170"/>
                    </a:ext>
                  </a:extLst>
                </a:gridCol>
                <a:gridCol w="2840515">
                  <a:extLst>
                    <a:ext uri="{9D8B030D-6E8A-4147-A177-3AD203B41FA5}">
                      <a16:colId xmlns:a16="http://schemas.microsoft.com/office/drawing/2014/main" val="3477296408"/>
                    </a:ext>
                  </a:extLst>
                </a:gridCol>
                <a:gridCol w="1269917">
                  <a:extLst>
                    <a:ext uri="{9D8B030D-6E8A-4147-A177-3AD203B41FA5}">
                      <a16:colId xmlns:a16="http://schemas.microsoft.com/office/drawing/2014/main" val="4156343552"/>
                    </a:ext>
                  </a:extLst>
                </a:gridCol>
              </a:tblGrid>
              <a:tr h="252420">
                <a:tc>
                  <a:txBody>
                    <a:bodyPr/>
                    <a:lstStyle/>
                    <a:p>
                      <a:pPr algn="ctr"/>
                      <a:r>
                        <a:rPr lang="pt-BR" sz="1100" dirty="0">
                          <a:latin typeface="Source Sans Pro Light" panose="020B0403030403020204" pitchFamily="34" charset="0"/>
                          <a:ea typeface="Source Sans Pro Light" panose="020B0403030403020204" pitchFamily="34" charset="0"/>
                        </a:rPr>
                        <a:t>Data do Evento</a:t>
                      </a:r>
                    </a:p>
                  </a:txBody>
                  <a:tcPr anchor="ctr"/>
                </a:tc>
                <a:tc>
                  <a:txBody>
                    <a:bodyPr/>
                    <a:lstStyle/>
                    <a:p>
                      <a:pPr algn="ctr"/>
                      <a:r>
                        <a:rPr lang="pt-BR" sz="1100" dirty="0">
                          <a:latin typeface="Source Sans Pro Light" panose="020B0403030403020204" pitchFamily="34" charset="0"/>
                          <a:ea typeface="Source Sans Pro Light" panose="020B0403030403020204" pitchFamily="34" charset="0"/>
                        </a:rPr>
                        <a:t>Conteúdo</a:t>
                      </a:r>
                    </a:p>
                  </a:txBody>
                  <a:tcPr anchor="ctr"/>
                </a:tc>
                <a:tc>
                  <a:txBody>
                    <a:bodyPr/>
                    <a:lstStyle/>
                    <a:p>
                      <a:pPr algn="ctr"/>
                      <a:r>
                        <a:rPr lang="pt-BR" sz="1100" dirty="0">
                          <a:latin typeface="Source Sans Pro Light" panose="020B0403030403020204" pitchFamily="34" charset="0"/>
                          <a:ea typeface="Source Sans Pro Light" panose="020B0403030403020204" pitchFamily="34" charset="0"/>
                        </a:rPr>
                        <a:t>Autos</a:t>
                      </a:r>
                    </a:p>
                  </a:txBody>
                  <a:tcPr anchor="ctr"/>
                </a:tc>
                <a:extLst>
                  <a:ext uri="{0D108BD9-81ED-4DB2-BD59-A6C34878D82A}">
                    <a16:rowId xmlns:a16="http://schemas.microsoft.com/office/drawing/2014/main" val="1589140302"/>
                  </a:ext>
                </a:extLst>
              </a:tr>
              <a:tr h="0">
                <a:tc>
                  <a:txBody>
                    <a:bodyPr/>
                    <a:lstStyle/>
                    <a:p>
                      <a:pPr algn="ctr"/>
                      <a:r>
                        <a:rPr lang="pt-BR" sz="1100" dirty="0">
                          <a:solidFill>
                            <a:schemeClr val="bg2">
                              <a:lumMod val="10000"/>
                            </a:schemeClr>
                          </a:solidFill>
                          <a:latin typeface="Source Sans Pro Light" panose="020B0403030403020204" pitchFamily="34" charset="0"/>
                          <a:ea typeface="Source Sans Pro Light" panose="020B0403030403020204" pitchFamily="34" charset="0"/>
                        </a:rPr>
                        <a:t>01/02/2022</a:t>
                      </a:r>
                    </a:p>
                  </a:txBody>
                  <a:tcPr anchor="ctr"/>
                </a:tc>
                <a:tc>
                  <a:txBody>
                    <a:bodyPr/>
                    <a:lstStyle/>
                    <a:p>
                      <a:pPr algn="ctr"/>
                      <a:r>
                        <a:rPr lang="pt-BR" sz="1100" dirty="0">
                          <a:solidFill>
                            <a:schemeClr val="bg2">
                              <a:lumMod val="10000"/>
                            </a:schemeClr>
                          </a:solidFill>
                          <a:latin typeface="Source Sans Pro Light" panose="020B0403030403020204" pitchFamily="34" charset="0"/>
                          <a:ea typeface="Source Sans Pro Light" panose="020B0403030403020204" pitchFamily="34" charset="0"/>
                        </a:rPr>
                        <a:t>Petição informando o resultado da 1ª Convocação da AGC.</a:t>
                      </a:r>
                    </a:p>
                  </a:txBody>
                  <a:tcPr anchor="ctr"/>
                </a:tc>
                <a:tc>
                  <a:txBody>
                    <a:bodyPr/>
                    <a:lstStyle/>
                    <a:p>
                      <a:pPr algn="ctr"/>
                      <a:r>
                        <a:rPr lang="pt-BR" sz="1100" dirty="0">
                          <a:solidFill>
                            <a:schemeClr val="bg2">
                              <a:lumMod val="10000"/>
                            </a:schemeClr>
                          </a:solidFill>
                          <a:latin typeface="Source Sans Pro Light" panose="020B0403030403020204" pitchFamily="34" charset="0"/>
                          <a:ea typeface="Source Sans Pro Light" panose="020B0403030403020204" pitchFamily="34" charset="0"/>
                        </a:rPr>
                        <a:t>Evento 258</a:t>
                      </a:r>
                    </a:p>
                  </a:txBody>
                  <a:tcPr anchor="ctr"/>
                </a:tc>
                <a:extLst>
                  <a:ext uri="{0D108BD9-81ED-4DB2-BD59-A6C34878D82A}">
                    <a16:rowId xmlns:a16="http://schemas.microsoft.com/office/drawing/2014/main" val="3756755422"/>
                  </a:ext>
                </a:extLst>
              </a:tr>
              <a:tr h="0">
                <a:tc>
                  <a:txBody>
                    <a:bodyPr/>
                    <a:lstStyle/>
                    <a:p>
                      <a:pPr algn="ctr"/>
                      <a:r>
                        <a:rPr lang="pt-BR" sz="1100" dirty="0">
                          <a:solidFill>
                            <a:schemeClr val="bg2">
                              <a:lumMod val="10000"/>
                            </a:schemeClr>
                          </a:solidFill>
                          <a:latin typeface="Source Sans Pro Light" panose="020B0403030403020204" pitchFamily="34" charset="0"/>
                          <a:ea typeface="Source Sans Pro Light" panose="020B0403030403020204" pitchFamily="34" charset="0"/>
                        </a:rPr>
                        <a:t>23/02/2022</a:t>
                      </a:r>
                    </a:p>
                  </a:txBody>
                  <a:tcPr anchor="ctr"/>
                </a:tc>
                <a:tc>
                  <a:txBody>
                    <a:bodyPr/>
                    <a:lstStyle/>
                    <a:p>
                      <a:pPr algn="ctr"/>
                      <a:r>
                        <a:rPr lang="pt-BR" sz="1100" dirty="0">
                          <a:solidFill>
                            <a:schemeClr val="bg2">
                              <a:lumMod val="10000"/>
                            </a:schemeClr>
                          </a:solidFill>
                          <a:latin typeface="Source Sans Pro Light" panose="020B0403030403020204" pitchFamily="34" charset="0"/>
                          <a:ea typeface="Source Sans Pro Light" panose="020B0403030403020204" pitchFamily="34" charset="0"/>
                        </a:rPr>
                        <a:t>Petição informando cessões de crédito e o resultado da 2ª Convocação da AGC , com suspensão dos trabalhos até 29/04/2022.</a:t>
                      </a:r>
                    </a:p>
                  </a:txBody>
                  <a:tcPr anchor="ctr"/>
                </a:tc>
                <a:tc>
                  <a:txBody>
                    <a:bodyPr/>
                    <a:lstStyle/>
                    <a:p>
                      <a:pPr algn="ctr"/>
                      <a:r>
                        <a:rPr lang="pt-BR" sz="1100" dirty="0">
                          <a:solidFill>
                            <a:schemeClr val="bg2">
                              <a:lumMod val="10000"/>
                            </a:schemeClr>
                          </a:solidFill>
                          <a:latin typeface="Source Sans Pro Light" panose="020B0403030403020204" pitchFamily="34" charset="0"/>
                          <a:ea typeface="Source Sans Pro Light" panose="020B0403030403020204" pitchFamily="34" charset="0"/>
                        </a:rPr>
                        <a:t>Evento 276</a:t>
                      </a:r>
                    </a:p>
                  </a:txBody>
                  <a:tcPr anchor="ctr"/>
                </a:tc>
                <a:extLst>
                  <a:ext uri="{0D108BD9-81ED-4DB2-BD59-A6C34878D82A}">
                    <a16:rowId xmlns:a16="http://schemas.microsoft.com/office/drawing/2014/main" val="2241522206"/>
                  </a:ext>
                </a:extLst>
              </a:tr>
              <a:tr h="0">
                <a:tc>
                  <a:txBody>
                    <a:bodyPr/>
                    <a:lstStyle/>
                    <a:p>
                      <a:pPr algn="ctr"/>
                      <a:r>
                        <a:rPr lang="pt-BR" sz="1100" dirty="0">
                          <a:solidFill>
                            <a:schemeClr val="bg2">
                              <a:lumMod val="10000"/>
                            </a:schemeClr>
                          </a:solidFill>
                          <a:latin typeface="Source Sans Pro Light" panose="020B0403030403020204" pitchFamily="34" charset="0"/>
                          <a:ea typeface="Source Sans Pro Light" panose="020B0403030403020204" pitchFamily="34" charset="0"/>
                        </a:rPr>
                        <a:t>25/02/2022</a:t>
                      </a:r>
                    </a:p>
                  </a:txBody>
                  <a:tcPr anchor="ctr"/>
                </a:tc>
                <a:tc>
                  <a:txBody>
                    <a:bodyPr/>
                    <a:lstStyle/>
                    <a:p>
                      <a:pPr algn="ctr"/>
                      <a:r>
                        <a:rPr lang="pt-BR" sz="1100" dirty="0">
                          <a:solidFill>
                            <a:schemeClr val="bg2">
                              <a:lumMod val="10000"/>
                            </a:schemeClr>
                          </a:solidFill>
                          <a:latin typeface="Source Sans Pro Light" panose="020B0403030403020204" pitchFamily="34" charset="0"/>
                          <a:ea typeface="Source Sans Pro Light" panose="020B0403030403020204" pitchFamily="34" charset="0"/>
                        </a:rPr>
                        <a:t>Ciência das cessões de crédito pelo Ministério Público</a:t>
                      </a:r>
                    </a:p>
                  </a:txBody>
                  <a:tcPr anchor="ctr"/>
                </a:tc>
                <a:tc>
                  <a:txBody>
                    <a:bodyPr/>
                    <a:lstStyle/>
                    <a:p>
                      <a:pPr algn="ctr"/>
                      <a:r>
                        <a:rPr lang="pt-BR" sz="1100" dirty="0">
                          <a:solidFill>
                            <a:schemeClr val="bg2">
                              <a:lumMod val="10000"/>
                            </a:schemeClr>
                          </a:solidFill>
                          <a:latin typeface="Source Sans Pro Light" panose="020B0403030403020204" pitchFamily="34" charset="0"/>
                          <a:ea typeface="Source Sans Pro Light" panose="020B0403030403020204" pitchFamily="34" charset="0"/>
                        </a:rPr>
                        <a:t>Evento 287</a:t>
                      </a:r>
                    </a:p>
                  </a:txBody>
                  <a:tcPr anchor="ctr"/>
                </a:tc>
                <a:extLst>
                  <a:ext uri="{0D108BD9-81ED-4DB2-BD59-A6C34878D82A}">
                    <a16:rowId xmlns:a16="http://schemas.microsoft.com/office/drawing/2014/main" val="3541934586"/>
                  </a:ext>
                </a:extLst>
              </a:tr>
              <a:tr h="0">
                <a:tc>
                  <a:txBody>
                    <a:bodyPr/>
                    <a:lstStyle/>
                    <a:p>
                      <a:pPr algn="ctr"/>
                      <a:r>
                        <a:rPr lang="pt-BR" sz="1100" dirty="0">
                          <a:solidFill>
                            <a:schemeClr val="bg2">
                              <a:lumMod val="10000"/>
                            </a:schemeClr>
                          </a:solidFill>
                          <a:latin typeface="Source Sans Pro Light" panose="020B0403030403020204" pitchFamily="34" charset="0"/>
                          <a:ea typeface="Source Sans Pro Light" panose="020B0403030403020204" pitchFamily="34" charset="0"/>
                        </a:rPr>
                        <a:t>18/03/2022</a:t>
                      </a:r>
                    </a:p>
                  </a:txBody>
                  <a:tcPr anchor="ctr"/>
                </a:tc>
                <a:tc>
                  <a:txBody>
                    <a:bodyPr/>
                    <a:lstStyle/>
                    <a:p>
                      <a:pPr algn="ctr"/>
                      <a:r>
                        <a:rPr lang="pt-BR" sz="1100" dirty="0">
                          <a:solidFill>
                            <a:schemeClr val="bg2">
                              <a:lumMod val="10000"/>
                            </a:schemeClr>
                          </a:solidFill>
                          <a:latin typeface="Source Sans Pro Light" panose="020B0403030403020204" pitchFamily="34" charset="0"/>
                          <a:ea typeface="Source Sans Pro Light" panose="020B0403030403020204" pitchFamily="34" charset="0"/>
                        </a:rPr>
                        <a:t>Modificativo ao plano de recuperação judicial</a:t>
                      </a:r>
                    </a:p>
                  </a:txBody>
                  <a:tcPr anchor="ctr"/>
                </a:tc>
                <a:tc>
                  <a:txBody>
                    <a:bodyPr/>
                    <a:lstStyle/>
                    <a:p>
                      <a:pPr algn="ctr"/>
                      <a:r>
                        <a:rPr lang="pt-BR" sz="1100" dirty="0">
                          <a:solidFill>
                            <a:schemeClr val="bg2">
                              <a:lumMod val="10000"/>
                            </a:schemeClr>
                          </a:solidFill>
                          <a:latin typeface="Source Sans Pro Light" panose="020B0403030403020204" pitchFamily="34" charset="0"/>
                          <a:ea typeface="Source Sans Pro Light" panose="020B0403030403020204" pitchFamily="34" charset="0"/>
                        </a:rPr>
                        <a:t>Evento 287</a:t>
                      </a:r>
                    </a:p>
                  </a:txBody>
                  <a:tcPr anchor="ctr"/>
                </a:tc>
                <a:extLst>
                  <a:ext uri="{0D108BD9-81ED-4DB2-BD59-A6C34878D82A}">
                    <a16:rowId xmlns:a16="http://schemas.microsoft.com/office/drawing/2014/main" val="476422566"/>
                  </a:ext>
                </a:extLst>
              </a:tr>
              <a:tr h="0">
                <a:tc>
                  <a:txBody>
                    <a:bodyPr/>
                    <a:lstStyle/>
                    <a:p>
                      <a:pPr algn="ctr"/>
                      <a:r>
                        <a:rPr lang="pt-BR" sz="1100" dirty="0">
                          <a:solidFill>
                            <a:schemeClr val="bg2">
                              <a:lumMod val="10000"/>
                            </a:schemeClr>
                          </a:solidFill>
                          <a:latin typeface="Source Sans Pro Light" panose="020B0403030403020204" pitchFamily="34" charset="0"/>
                          <a:ea typeface="Source Sans Pro Light" panose="020B0403030403020204" pitchFamily="34" charset="0"/>
                        </a:rPr>
                        <a:t>23/03/2022</a:t>
                      </a:r>
                    </a:p>
                  </a:txBody>
                  <a:tcPr anchor="ctr"/>
                </a:tc>
                <a:tc>
                  <a:txBody>
                    <a:bodyPr/>
                    <a:lstStyle/>
                    <a:p>
                      <a:pPr algn="ctr"/>
                      <a:r>
                        <a:rPr lang="pt-BR" sz="1100" dirty="0">
                          <a:solidFill>
                            <a:schemeClr val="bg2">
                              <a:lumMod val="10000"/>
                            </a:schemeClr>
                          </a:solidFill>
                          <a:latin typeface="Source Sans Pro Light" panose="020B0403030403020204" pitchFamily="34" charset="0"/>
                          <a:ea typeface="Source Sans Pro Light" panose="020B0403030403020204" pitchFamily="34" charset="0"/>
                        </a:rPr>
                        <a:t>Pedido de prorrogação do </a:t>
                      </a:r>
                      <a:r>
                        <a:rPr lang="pt-BR" sz="1100" i="1" dirty="0" err="1">
                          <a:solidFill>
                            <a:schemeClr val="bg2">
                              <a:lumMod val="10000"/>
                            </a:schemeClr>
                          </a:solidFill>
                          <a:latin typeface="Source Sans Pro Light" panose="020B0403030403020204" pitchFamily="34" charset="0"/>
                          <a:ea typeface="Source Sans Pro Light" panose="020B0403030403020204" pitchFamily="34" charset="0"/>
                        </a:rPr>
                        <a:t>stay</a:t>
                      </a:r>
                      <a:r>
                        <a:rPr lang="pt-BR" sz="1100" i="1" dirty="0">
                          <a:solidFill>
                            <a:schemeClr val="bg2">
                              <a:lumMod val="10000"/>
                            </a:schemeClr>
                          </a:solidFill>
                          <a:latin typeface="Source Sans Pro Light" panose="020B0403030403020204" pitchFamily="34" charset="0"/>
                          <a:ea typeface="Source Sans Pro Light" panose="020B0403030403020204" pitchFamily="34" charset="0"/>
                        </a:rPr>
                        <a:t> </a:t>
                      </a:r>
                      <a:r>
                        <a:rPr lang="pt-BR" sz="1100" i="1" dirty="0" err="1">
                          <a:solidFill>
                            <a:schemeClr val="bg2">
                              <a:lumMod val="10000"/>
                            </a:schemeClr>
                          </a:solidFill>
                          <a:latin typeface="Source Sans Pro Light" panose="020B0403030403020204" pitchFamily="34" charset="0"/>
                          <a:ea typeface="Source Sans Pro Light" panose="020B0403030403020204" pitchFamily="34" charset="0"/>
                        </a:rPr>
                        <a:t>period</a:t>
                      </a:r>
                      <a:r>
                        <a:rPr lang="pt-BR" sz="1100" i="1" dirty="0">
                          <a:solidFill>
                            <a:schemeClr val="bg2">
                              <a:lumMod val="10000"/>
                            </a:schemeClr>
                          </a:solidFill>
                          <a:latin typeface="Source Sans Pro Light" panose="020B0403030403020204" pitchFamily="34" charset="0"/>
                          <a:ea typeface="Source Sans Pro Light" panose="020B0403030403020204" pitchFamily="34" charset="0"/>
                        </a:rPr>
                        <a:t> </a:t>
                      </a:r>
                      <a:r>
                        <a:rPr lang="pt-BR" sz="1100" i="0" dirty="0">
                          <a:solidFill>
                            <a:schemeClr val="bg2">
                              <a:lumMod val="10000"/>
                            </a:schemeClr>
                          </a:solidFill>
                          <a:latin typeface="Source Sans Pro Light" panose="020B0403030403020204" pitchFamily="34" charset="0"/>
                          <a:ea typeface="Source Sans Pro Light" panose="020B0403030403020204" pitchFamily="34" charset="0"/>
                        </a:rPr>
                        <a:t>por mais 180 dias</a:t>
                      </a: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txBody>
                  <a:tcPr anchor="ctr"/>
                </a:tc>
                <a:tc>
                  <a:txBody>
                    <a:bodyPr/>
                    <a:lstStyle/>
                    <a:p>
                      <a:pPr algn="ctr"/>
                      <a:r>
                        <a:rPr lang="pt-BR" sz="1100" dirty="0">
                          <a:solidFill>
                            <a:schemeClr val="bg2">
                              <a:lumMod val="10000"/>
                            </a:schemeClr>
                          </a:solidFill>
                          <a:latin typeface="Source Sans Pro Light" panose="020B0403030403020204" pitchFamily="34" charset="0"/>
                          <a:ea typeface="Source Sans Pro Light" panose="020B0403030403020204" pitchFamily="34" charset="0"/>
                        </a:rPr>
                        <a:t>Evento 309</a:t>
                      </a:r>
                    </a:p>
                  </a:txBody>
                  <a:tcPr anchor="ctr"/>
                </a:tc>
                <a:extLst>
                  <a:ext uri="{0D108BD9-81ED-4DB2-BD59-A6C34878D82A}">
                    <a16:rowId xmlns:a16="http://schemas.microsoft.com/office/drawing/2014/main" val="1841920054"/>
                  </a:ext>
                </a:extLst>
              </a:tr>
              <a:tr h="0">
                <a:tc>
                  <a:txBody>
                    <a:bodyPr/>
                    <a:lstStyle/>
                    <a:p>
                      <a:pPr algn="ctr"/>
                      <a:r>
                        <a:rPr lang="pt-BR" sz="1100" dirty="0">
                          <a:solidFill>
                            <a:schemeClr val="bg2">
                              <a:lumMod val="10000"/>
                            </a:schemeClr>
                          </a:solidFill>
                          <a:latin typeface="Source Sans Pro Light" panose="020B0403030403020204" pitchFamily="34" charset="0"/>
                          <a:ea typeface="Source Sans Pro Light" panose="020B0403030403020204" pitchFamily="34" charset="0"/>
                        </a:rPr>
                        <a:t>09/04/2022</a:t>
                      </a:r>
                    </a:p>
                  </a:txBody>
                  <a:tcPr anchor="ctr"/>
                </a:tc>
                <a:tc>
                  <a:txBody>
                    <a:bodyPr/>
                    <a:lstStyle/>
                    <a:p>
                      <a:pPr algn="ctr"/>
                      <a:r>
                        <a:rPr lang="pt-BR" sz="1100" dirty="0">
                          <a:solidFill>
                            <a:schemeClr val="bg2">
                              <a:lumMod val="10000"/>
                            </a:schemeClr>
                          </a:solidFill>
                          <a:latin typeface="Source Sans Pro Light" panose="020B0403030403020204" pitchFamily="34" charset="0"/>
                          <a:ea typeface="Source Sans Pro Light" panose="020B0403030403020204" pitchFamily="34" charset="0"/>
                        </a:rPr>
                        <a:t>Petição da Administração Judicial opinando pela prorrogação do </a:t>
                      </a:r>
                      <a:r>
                        <a:rPr lang="pt-BR" sz="1100" i="1" dirty="0" err="1">
                          <a:solidFill>
                            <a:schemeClr val="bg2">
                              <a:lumMod val="10000"/>
                            </a:schemeClr>
                          </a:solidFill>
                          <a:latin typeface="Source Sans Pro Light" panose="020B0403030403020204" pitchFamily="34" charset="0"/>
                          <a:ea typeface="Source Sans Pro Light" panose="020B0403030403020204" pitchFamily="34" charset="0"/>
                        </a:rPr>
                        <a:t>stay</a:t>
                      </a:r>
                      <a:r>
                        <a:rPr lang="pt-BR" sz="1100" i="1" dirty="0">
                          <a:solidFill>
                            <a:schemeClr val="bg2">
                              <a:lumMod val="10000"/>
                            </a:schemeClr>
                          </a:solidFill>
                          <a:latin typeface="Source Sans Pro Light" panose="020B0403030403020204" pitchFamily="34" charset="0"/>
                          <a:ea typeface="Source Sans Pro Light" panose="020B0403030403020204" pitchFamily="34" charset="0"/>
                        </a:rPr>
                        <a:t> </a:t>
                      </a:r>
                      <a:r>
                        <a:rPr lang="pt-BR" sz="1100" i="1" dirty="0" err="1">
                          <a:solidFill>
                            <a:schemeClr val="bg2">
                              <a:lumMod val="10000"/>
                            </a:schemeClr>
                          </a:solidFill>
                          <a:latin typeface="Source Sans Pro Light" panose="020B0403030403020204" pitchFamily="34" charset="0"/>
                          <a:ea typeface="Source Sans Pro Light" panose="020B0403030403020204" pitchFamily="34" charset="0"/>
                        </a:rPr>
                        <a:t>period</a:t>
                      </a:r>
                      <a:endParaRPr lang="pt-BR" sz="1100" dirty="0">
                        <a:solidFill>
                          <a:schemeClr val="bg2">
                            <a:lumMod val="10000"/>
                          </a:schemeClr>
                        </a:solidFill>
                        <a:latin typeface="Source Sans Pro Light" panose="020B0403030403020204" pitchFamily="34" charset="0"/>
                        <a:ea typeface="Source Sans Pro Light" panose="020B0403030403020204" pitchFamily="34" charset="0"/>
                      </a:endParaRPr>
                    </a:p>
                  </a:txBody>
                  <a:tcPr anchor="ctr"/>
                </a:tc>
                <a:tc>
                  <a:txBody>
                    <a:bodyPr/>
                    <a:lstStyle/>
                    <a:p>
                      <a:pPr algn="ctr"/>
                      <a:r>
                        <a:rPr lang="pt-BR" sz="1100" dirty="0">
                          <a:solidFill>
                            <a:schemeClr val="bg2">
                              <a:lumMod val="10000"/>
                            </a:schemeClr>
                          </a:solidFill>
                          <a:latin typeface="Source Sans Pro Light" panose="020B0403030403020204" pitchFamily="34" charset="0"/>
                          <a:ea typeface="Source Sans Pro Light" panose="020B0403030403020204" pitchFamily="34" charset="0"/>
                        </a:rPr>
                        <a:t>Evento 320</a:t>
                      </a:r>
                    </a:p>
                  </a:txBody>
                  <a:tcPr anchor="ctr"/>
                </a:tc>
                <a:extLst>
                  <a:ext uri="{0D108BD9-81ED-4DB2-BD59-A6C34878D82A}">
                    <a16:rowId xmlns:a16="http://schemas.microsoft.com/office/drawing/2014/main" val="3772112269"/>
                  </a:ext>
                </a:extLst>
              </a:tr>
              <a:tr h="0">
                <a:tc>
                  <a:txBody>
                    <a:bodyPr/>
                    <a:lstStyle/>
                    <a:p>
                      <a:pPr algn="ctr"/>
                      <a:r>
                        <a:rPr lang="pt-BR" sz="1100" dirty="0">
                          <a:solidFill>
                            <a:schemeClr val="bg2">
                              <a:lumMod val="10000"/>
                            </a:schemeClr>
                          </a:solidFill>
                          <a:latin typeface="Source Sans Pro Light" panose="020B0403030403020204" pitchFamily="34" charset="0"/>
                          <a:ea typeface="Source Sans Pro Light" panose="020B0403030403020204" pitchFamily="34" charset="0"/>
                        </a:rPr>
                        <a:t>11/04/2022</a:t>
                      </a:r>
                    </a:p>
                  </a:txBody>
                  <a:tcPr anchor="ctr"/>
                </a:tc>
                <a:tc>
                  <a:txBody>
                    <a:bodyPr/>
                    <a:lstStyle/>
                    <a:p>
                      <a:pPr algn="ctr"/>
                      <a:r>
                        <a:rPr lang="pt-BR" sz="1100" dirty="0">
                          <a:solidFill>
                            <a:schemeClr val="bg2">
                              <a:lumMod val="10000"/>
                            </a:schemeClr>
                          </a:solidFill>
                          <a:latin typeface="Source Sans Pro Light" panose="020B0403030403020204" pitchFamily="34" charset="0"/>
                          <a:ea typeface="Source Sans Pro Light" panose="020B0403030403020204" pitchFamily="34" charset="0"/>
                        </a:rPr>
                        <a:t>Parecer do Ministério Público favorável à prorrogação do </a:t>
                      </a:r>
                      <a:r>
                        <a:rPr lang="pt-BR" sz="1100" i="1" dirty="0" err="1">
                          <a:solidFill>
                            <a:schemeClr val="bg2">
                              <a:lumMod val="10000"/>
                            </a:schemeClr>
                          </a:solidFill>
                          <a:latin typeface="Source Sans Pro Light" panose="020B0403030403020204" pitchFamily="34" charset="0"/>
                          <a:ea typeface="Source Sans Pro Light" panose="020B0403030403020204" pitchFamily="34" charset="0"/>
                        </a:rPr>
                        <a:t>stay</a:t>
                      </a:r>
                      <a:r>
                        <a:rPr lang="pt-BR" sz="1100" i="1" dirty="0">
                          <a:solidFill>
                            <a:schemeClr val="bg2">
                              <a:lumMod val="10000"/>
                            </a:schemeClr>
                          </a:solidFill>
                          <a:latin typeface="Source Sans Pro Light" panose="020B0403030403020204" pitchFamily="34" charset="0"/>
                          <a:ea typeface="Source Sans Pro Light" panose="020B0403030403020204" pitchFamily="34" charset="0"/>
                        </a:rPr>
                        <a:t> </a:t>
                      </a:r>
                      <a:r>
                        <a:rPr lang="pt-BR" sz="1100" i="1" dirty="0" err="1">
                          <a:solidFill>
                            <a:schemeClr val="bg2">
                              <a:lumMod val="10000"/>
                            </a:schemeClr>
                          </a:solidFill>
                          <a:latin typeface="Source Sans Pro Light" panose="020B0403030403020204" pitchFamily="34" charset="0"/>
                          <a:ea typeface="Source Sans Pro Light" panose="020B0403030403020204" pitchFamily="34" charset="0"/>
                        </a:rPr>
                        <a:t>period</a:t>
                      </a:r>
                      <a:r>
                        <a:rPr lang="pt-BR" sz="1100" dirty="0">
                          <a:solidFill>
                            <a:schemeClr val="bg2">
                              <a:lumMod val="10000"/>
                            </a:schemeClr>
                          </a:solidFill>
                          <a:latin typeface="Source Sans Pro Light" panose="020B0403030403020204" pitchFamily="34" charset="0"/>
                          <a:ea typeface="Source Sans Pro Light" panose="020B0403030403020204" pitchFamily="34" charset="0"/>
                        </a:rPr>
                        <a:t> </a:t>
                      </a:r>
                    </a:p>
                  </a:txBody>
                  <a:tcPr anchor="ctr"/>
                </a:tc>
                <a:tc>
                  <a:txBody>
                    <a:bodyPr/>
                    <a:lstStyle/>
                    <a:p>
                      <a:pPr algn="ctr"/>
                      <a:r>
                        <a:rPr lang="pt-BR" sz="1100" dirty="0">
                          <a:solidFill>
                            <a:schemeClr val="bg2">
                              <a:lumMod val="10000"/>
                            </a:schemeClr>
                          </a:solidFill>
                          <a:latin typeface="Source Sans Pro Light" panose="020B0403030403020204" pitchFamily="34" charset="0"/>
                          <a:ea typeface="Source Sans Pro Light" panose="020B0403030403020204" pitchFamily="34" charset="0"/>
                        </a:rPr>
                        <a:t>Evento 323</a:t>
                      </a:r>
                    </a:p>
                  </a:txBody>
                  <a:tcPr anchor="ctr"/>
                </a:tc>
                <a:extLst>
                  <a:ext uri="{0D108BD9-81ED-4DB2-BD59-A6C34878D82A}">
                    <a16:rowId xmlns:a16="http://schemas.microsoft.com/office/drawing/2014/main" val="797473774"/>
                  </a:ext>
                </a:extLst>
              </a:tr>
            </a:tbl>
          </a:graphicData>
        </a:graphic>
      </p:graphicFrame>
    </p:spTree>
    <p:extLst>
      <p:ext uri="{BB962C8B-B14F-4D97-AF65-F5344CB8AC3E}">
        <p14:creationId xmlns:p14="http://schemas.microsoft.com/office/powerpoint/2010/main" val="2139545039"/>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
</file>

<file path=ppt/theme/theme1.xml><?xml version="1.0" encoding="utf-8"?>
<a:theme xmlns:a="http://schemas.openxmlformats.org/drawingml/2006/main" name="Office Theme">
  <a:themeElements>
    <a:clrScheme name="NOVO MODELO DK (AZUL MARINHO)">
      <a:dk1>
        <a:srgbClr val="656D78"/>
      </a:dk1>
      <a:lt1>
        <a:srgbClr val="FFFFFF"/>
      </a:lt1>
      <a:dk2>
        <a:srgbClr val="44546A"/>
      </a:dk2>
      <a:lt2>
        <a:srgbClr val="E7E6E6"/>
      </a:lt2>
      <a:accent1>
        <a:srgbClr val="0464C4"/>
      </a:accent1>
      <a:accent2>
        <a:srgbClr val="1387FA"/>
      </a:accent2>
      <a:accent3>
        <a:srgbClr val="002060"/>
      </a:accent3>
      <a:accent4>
        <a:srgbClr val="1387FA"/>
      </a:accent4>
      <a:accent5>
        <a:srgbClr val="034A90"/>
      </a:accent5>
      <a:accent6>
        <a:srgbClr val="04509C"/>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º RMA - Me Toque.pptx" id="{CC7B1122-EAE9-40B1-8708-6E1BF4A269ED}" vid="{91BFEF12-B749-42E4-AAB8-186F4112A555}"/>
    </a:ext>
  </a:extLst>
</a:theme>
</file>

<file path=ppt/theme/theme2.xml><?xml version="1.0" encoding="utf-8"?>
<a:theme xmlns:a="http://schemas.openxmlformats.org/drawingml/2006/main" name="1_Office Theme">
  <a:themeElements>
    <a:clrScheme name="PC - Color 05 Blue">
      <a:dk1>
        <a:srgbClr val="656D78"/>
      </a:dk1>
      <a:lt1>
        <a:srgbClr val="FFFFFF"/>
      </a:lt1>
      <a:dk2>
        <a:srgbClr val="44546A"/>
      </a:dk2>
      <a:lt2>
        <a:srgbClr val="E7E6E6"/>
      </a:lt2>
      <a:accent1>
        <a:srgbClr val="42A5F5"/>
      </a:accent1>
      <a:accent2>
        <a:srgbClr val="2196F3"/>
      </a:accent2>
      <a:accent3>
        <a:srgbClr val="1E88E5"/>
      </a:accent3>
      <a:accent4>
        <a:srgbClr val="1976D2"/>
      </a:accent4>
      <a:accent5>
        <a:srgbClr val="1565C0"/>
      </a:accent5>
      <a:accent6>
        <a:srgbClr val="0D47A1"/>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1º RMA - Me Toque.pptx" id="{CC7B1122-EAE9-40B1-8708-6E1BF4A269ED}" vid="{91BFEF12-B749-42E4-AAB8-186F4112A55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83C25E02C492E4B985EE828668EADBF" ma:contentTypeVersion="13" ma:contentTypeDescription="Create a new document." ma:contentTypeScope="" ma:versionID="620ee65fb740eab4514ea97a5147a7d2">
  <xsd:schema xmlns:xsd="http://www.w3.org/2001/XMLSchema" xmlns:xs="http://www.w3.org/2001/XMLSchema" xmlns:p="http://schemas.microsoft.com/office/2006/metadata/properties" xmlns:ns2="428182ff-5b7c-42a0-853e-d54b6befd95f" xmlns:ns3="10f10aa4-5702-47bb-b7f6-1e31cf998bd6" targetNamespace="http://schemas.microsoft.com/office/2006/metadata/properties" ma:root="true" ma:fieldsID="c278ac03fc3f899a733fd472f501d6f2" ns2:_="" ns3:_="">
    <xsd:import namespace="428182ff-5b7c-42a0-853e-d54b6befd95f"/>
    <xsd:import namespace="10f10aa4-5702-47bb-b7f6-1e31cf998bd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8182ff-5b7c-42a0-853e-d54b6befd9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10aa4-5702-47bb-b7f6-1e31cf998bd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E241F51-EB56-474F-8BE0-ED59F308FCC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CF55736D-DD4A-4AEF-9944-9D55F5CD7C94}">
  <ds:schemaRefs>
    <ds:schemaRef ds:uri="http://schemas.microsoft.com/sharepoint/v3/contenttype/forms"/>
  </ds:schemaRefs>
</ds:datastoreItem>
</file>

<file path=customXml/itemProps3.xml><?xml version="1.0" encoding="utf-8"?>
<ds:datastoreItem xmlns:ds="http://schemas.openxmlformats.org/officeDocument/2006/customXml" ds:itemID="{809BEDC2-DBDD-47C2-9EB0-88DE608AA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8182ff-5b7c-42a0-853e-d54b6befd95f"/>
    <ds:schemaRef ds:uri="10f10aa4-5702-47bb-b7f6-1e31cf998b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2188</TotalTime>
  <Words>5298</Words>
  <Application>Microsoft Office PowerPoint</Application>
  <PresentationFormat>A4 Paper (210x297 mm)</PresentationFormat>
  <Paragraphs>940</Paragraphs>
  <Slides>36</Slides>
  <Notes>15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36</vt:i4>
      </vt:variant>
    </vt:vector>
  </HeadingPairs>
  <TitlesOfParts>
    <vt:vector size="50" baseType="lpstr">
      <vt:lpstr>Arial</vt:lpstr>
      <vt:lpstr>Calibri</vt:lpstr>
      <vt:lpstr>Calibri Light</vt:lpstr>
      <vt:lpstr>Cambria</vt:lpstr>
      <vt:lpstr>Montserrat</vt:lpstr>
      <vt:lpstr>Montserrat Thin</vt:lpstr>
      <vt:lpstr>Roboto</vt:lpstr>
      <vt:lpstr>Roboto Black</vt:lpstr>
      <vt:lpstr>Source Sans Pro</vt:lpstr>
      <vt:lpstr>Source Sans Pro </vt:lpstr>
      <vt:lpstr>Source Sans Pro Light</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Atendimento</dc:creator>
  <cp:lastModifiedBy>Daniel Kops</cp:lastModifiedBy>
  <cp:revision>30</cp:revision>
  <dcterms:created xsi:type="dcterms:W3CDTF">2020-07-04T20:27:59Z</dcterms:created>
  <dcterms:modified xsi:type="dcterms:W3CDTF">2022-04-18T18:00:07Z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0x010100C83C25E02C492E4B985EE828668EADBF</vt:lpwstr>
  </property>
</Properties>
</file>