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4"/>
    <p:sldMasterId id="2147483648" r:id="rId5"/>
    <p:sldMasterId id="2147483696" r:id="rId6"/>
    <p:sldMasterId id="2147483711" r:id="rId7"/>
  </p:sldMasterIdLst>
  <p:notesMasterIdLst>
    <p:notesMasterId r:id="rId39"/>
  </p:notesMasterIdLst>
  <p:handoutMasterIdLst>
    <p:handoutMasterId r:id="rId40"/>
  </p:handoutMasterIdLst>
  <p:sldIdLst>
    <p:sldId id="1343" r:id="rId8"/>
    <p:sldId id="749" r:id="rId9"/>
    <p:sldId id="1344" r:id="rId10"/>
    <p:sldId id="1342" r:id="rId11"/>
    <p:sldId id="1325" r:id="rId12"/>
    <p:sldId id="1339" r:id="rId13"/>
    <p:sldId id="1321" r:id="rId14"/>
    <p:sldId id="1347" r:id="rId15"/>
    <p:sldId id="1324" r:id="rId16"/>
    <p:sldId id="1338" r:id="rId17"/>
    <p:sldId id="1315" r:id="rId18"/>
    <p:sldId id="1346" r:id="rId19"/>
    <p:sldId id="1317" r:id="rId20"/>
    <p:sldId id="1374" r:id="rId21"/>
    <p:sldId id="1397" r:id="rId22"/>
    <p:sldId id="1333" r:id="rId23"/>
    <p:sldId id="1350" r:id="rId24"/>
    <p:sldId id="1388" r:id="rId25"/>
    <p:sldId id="1390" r:id="rId26"/>
    <p:sldId id="1395" r:id="rId27"/>
    <p:sldId id="1396" r:id="rId28"/>
    <p:sldId id="1365" r:id="rId29"/>
    <p:sldId id="1349" r:id="rId30"/>
    <p:sldId id="1334" r:id="rId31"/>
    <p:sldId id="1398" r:id="rId32"/>
    <p:sldId id="1399" r:id="rId33"/>
    <p:sldId id="1360" r:id="rId34"/>
    <p:sldId id="311" r:id="rId35"/>
    <p:sldId id="1378" r:id="rId36"/>
    <p:sldId id="1379" r:id="rId37"/>
    <p:sldId id="275" r:id="rId38"/>
  </p:sldIdLst>
  <p:sldSz cx="9906000" cy="6858000" type="A4"/>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ogotipo" id="{91D89390-D174-415C-ACB1-9BCBCDAC7AD5}">
          <p14:sldIdLst>
            <p14:sldId id="1343"/>
            <p14:sldId id="749"/>
            <p14:sldId id="1344"/>
            <p14:sldId id="1342"/>
            <p14:sldId id="1325"/>
            <p14:sldId id="1339"/>
            <p14:sldId id="1321"/>
            <p14:sldId id="1347"/>
            <p14:sldId id="1324"/>
            <p14:sldId id="1338"/>
            <p14:sldId id="1315"/>
            <p14:sldId id="1346"/>
            <p14:sldId id="1317"/>
            <p14:sldId id="1374"/>
            <p14:sldId id="1397"/>
            <p14:sldId id="1333"/>
            <p14:sldId id="1350"/>
            <p14:sldId id="1388"/>
            <p14:sldId id="1390"/>
            <p14:sldId id="1395"/>
            <p14:sldId id="1396"/>
            <p14:sldId id="1365"/>
            <p14:sldId id="1349"/>
            <p14:sldId id="1334"/>
            <p14:sldId id="1398"/>
            <p14:sldId id="1399"/>
            <p14:sldId id="1360"/>
            <p14:sldId id="311"/>
            <p14:sldId id="1378"/>
            <p14:sldId id="1379"/>
            <p14:sldId id="275"/>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lipe Camardelli" initials="FC" lastIdx="1" clrIdx="0">
    <p:extLst>
      <p:ext uri="{19B8F6BF-5375-455C-9EA6-DF929625EA0E}">
        <p15:presenceInfo xmlns:p15="http://schemas.microsoft.com/office/powerpoint/2012/main" userId="Felipe Camardel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7023"/>
    <a:srgbClr val="F4C85A"/>
    <a:srgbClr val="A7A7A7"/>
    <a:srgbClr val="7CB342"/>
    <a:srgbClr val="88C641"/>
    <a:srgbClr val="8BC944"/>
    <a:srgbClr val="F9EBB9"/>
    <a:srgbClr val="C2C2C2"/>
    <a:srgbClr val="CC3300"/>
    <a:srgbClr val="12A5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6" autoAdjust="0"/>
    <p:restoredTop sz="94249" autoAdjust="0"/>
  </p:normalViewPr>
  <p:slideViewPr>
    <p:cSldViewPr snapToGrid="0">
      <p:cViewPr>
        <p:scale>
          <a:sx n="100" d="100"/>
          <a:sy n="100" d="100"/>
        </p:scale>
        <p:origin x="264" y="-1080"/>
      </p:cViewPr>
      <p:guideLst>
        <p:guide orient="horz" pos="2160"/>
        <p:guide pos="31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Dell\Google%20Drive\Mirna%20Drive\Documentos\RECUPERA&#199;&#195;O%20JUDICIAL%202019\SUPLAN\RMA%205%20BIMESTRE%202019\Balan&#231;os%20Mirna%20SUPLAN%20RMA%205%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E12-42B6-A27B-7EC28DAB4CB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E12-42B6-A27B-7EC28DAB4CB4}"/>
              </c:ext>
            </c:extLst>
          </c:dPt>
          <c:dPt>
            <c:idx val="2"/>
            <c:bubble3D val="0"/>
            <c:spPr>
              <a:solidFill>
                <a:srgbClr val="9BBB59"/>
              </a:solidFill>
              <a:ln w="19050">
                <a:solidFill>
                  <a:schemeClr val="lt1"/>
                </a:solidFill>
              </a:ln>
              <a:effectLst/>
            </c:spPr>
            <c:extLst>
              <c:ext xmlns:c16="http://schemas.microsoft.com/office/drawing/2014/chart" uri="{C3380CC4-5D6E-409C-BE32-E72D297353CC}">
                <c16:uniqueId val="{00000005-DE12-42B6-A27B-7EC28DAB4CB4}"/>
              </c:ext>
            </c:extLst>
          </c:dPt>
          <c:dPt>
            <c:idx val="3"/>
            <c:bubble3D val="0"/>
            <c:spPr>
              <a:solidFill>
                <a:srgbClr val="C0504D"/>
              </a:solidFill>
              <a:ln w="19050">
                <a:solidFill>
                  <a:schemeClr val="lt1"/>
                </a:solidFill>
              </a:ln>
              <a:effectLst/>
            </c:spPr>
            <c:extLst>
              <c:ext xmlns:c16="http://schemas.microsoft.com/office/drawing/2014/chart" uri="{C3380CC4-5D6E-409C-BE32-E72D297353CC}">
                <c16:uniqueId val="{00000007-DE12-42B6-A27B-7EC28DAB4CB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E12-42B6-A27B-7EC28DAB4CB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E12-42B6-A27B-7EC28DAB4CB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E12-42B6-A27B-7EC28DAB4CB4}"/>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DE12-42B6-A27B-7EC28DAB4CB4}"/>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DE12-42B6-A27B-7EC28DAB4CB4}"/>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DE12-42B6-A27B-7EC28DAB4CB4}"/>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DE12-42B6-A27B-7EC28DAB4CB4}"/>
              </c:ext>
            </c:extLst>
          </c:dPt>
          <c:dLbls>
            <c:dLbl>
              <c:idx val="0"/>
              <c:layout>
                <c:manualLayout>
                  <c:x val="6.9444444444444448E-2"/>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12-42B6-A27B-7EC28DAB4CB4}"/>
                </c:ext>
              </c:extLst>
            </c:dLbl>
            <c:dLbl>
              <c:idx val="1"/>
              <c:layout>
                <c:manualLayout>
                  <c:x val="-0.12222222222222222"/>
                  <c:y val="-6.0185185185185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12-42B6-A27B-7EC28DAB4CB4}"/>
                </c:ext>
              </c:extLst>
            </c:dLbl>
            <c:dLbl>
              <c:idx val="2"/>
              <c:layout>
                <c:manualLayout>
                  <c:x val="-3.3333333333333361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E12-42B6-A27B-7EC28DAB4CB4}"/>
                </c:ext>
              </c:extLst>
            </c:dLbl>
            <c:dLbl>
              <c:idx val="3"/>
              <c:layout>
                <c:manualLayout>
                  <c:x val="-3.8888888888888917E-2"/>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E12-42B6-A27B-7EC28DAB4CB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pt-B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Planilha1!$A$15:$A$18</c:f>
              <c:strCache>
                <c:ptCount val="4"/>
                <c:pt idx="0">
                  <c:v>Despesas trabalhistas</c:v>
                </c:pt>
                <c:pt idx="1">
                  <c:v>Despesas administrativas</c:v>
                </c:pt>
                <c:pt idx="2">
                  <c:v>Despesas financeiras</c:v>
                </c:pt>
                <c:pt idx="3">
                  <c:v>Demais despesas</c:v>
                </c:pt>
              </c:strCache>
            </c:strRef>
          </c:cat>
          <c:val>
            <c:numRef>
              <c:f>Planilha1!$B$15:$B$18</c:f>
              <c:numCache>
                <c:formatCode>#,##0</c:formatCode>
                <c:ptCount val="4"/>
                <c:pt idx="0">
                  <c:v>653934</c:v>
                </c:pt>
                <c:pt idx="1">
                  <c:v>939735</c:v>
                </c:pt>
                <c:pt idx="2">
                  <c:v>163506</c:v>
                </c:pt>
                <c:pt idx="3">
                  <c:v>167366</c:v>
                </c:pt>
              </c:numCache>
            </c:numRef>
          </c:val>
          <c:extLst>
            <c:ext xmlns:c16="http://schemas.microsoft.com/office/drawing/2014/chart" uri="{C3380CC4-5D6E-409C-BE32-E72D297353CC}">
              <c16:uniqueId val="{00000016-DE12-42B6-A27B-7EC28DAB4CB4}"/>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pt-BR"/>
        </a:p>
      </c:txPr>
    </c:legend>
    <c:plotVisOnly val="1"/>
    <c:dispBlanksAs val="gap"/>
    <c:showDLblsOverMax val="0"/>
    <c:extLst/>
  </c:chart>
  <c:spPr>
    <a:noFill/>
    <a:ln>
      <a:noFill/>
    </a:ln>
    <a:effectLst/>
  </c:spPr>
  <c:txPr>
    <a:bodyPr/>
    <a:lstStyle/>
    <a:p>
      <a:pPr>
        <a:defRPr/>
      </a:pPr>
      <a:endParaRPr lang="pt-B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32A880-980C-43E2-A170-C9E787DDE7FF}"/>
              </a:ext>
            </a:extLst>
          </p:cNvPr>
          <p:cNvSpPr>
            <a:spLocks noGrp="1"/>
          </p:cNvSpPr>
          <p:nvPr>
            <p:ph type="hdr" sz="quarter"/>
          </p:nvPr>
        </p:nvSpPr>
        <p:spPr>
          <a:xfrm>
            <a:off x="1" y="1"/>
            <a:ext cx="2971800" cy="499012"/>
          </a:xfrm>
          <a:prstGeom prst="rect">
            <a:avLst/>
          </a:prstGeom>
        </p:spPr>
        <p:txBody>
          <a:bodyPr vert="horz" lIns="95627" tIns="47814" rIns="95627" bIns="47814" rtlCol="0"/>
          <a:lstStyle>
            <a:lvl1pPr algn="l">
              <a:defRPr sz="1300"/>
            </a:lvl1pPr>
          </a:lstStyle>
          <a:p>
            <a:endParaRPr lang="pt-BR"/>
          </a:p>
        </p:txBody>
      </p:sp>
      <p:sp>
        <p:nvSpPr>
          <p:cNvPr id="3" name="Date Placeholder 2">
            <a:extLst>
              <a:ext uri="{FF2B5EF4-FFF2-40B4-BE49-F238E27FC236}">
                <a16:creationId xmlns:a16="http://schemas.microsoft.com/office/drawing/2014/main" id="{116DBDD0-65BB-4F9B-9D8F-30D5D5EF057A}"/>
              </a:ext>
            </a:extLst>
          </p:cNvPr>
          <p:cNvSpPr>
            <a:spLocks noGrp="1"/>
          </p:cNvSpPr>
          <p:nvPr>
            <p:ph type="dt" sz="quarter" idx="1"/>
          </p:nvPr>
        </p:nvSpPr>
        <p:spPr>
          <a:xfrm>
            <a:off x="3884615" y="1"/>
            <a:ext cx="2971800" cy="499012"/>
          </a:xfrm>
          <a:prstGeom prst="rect">
            <a:avLst/>
          </a:prstGeom>
        </p:spPr>
        <p:txBody>
          <a:bodyPr vert="horz" lIns="95627" tIns="47814" rIns="95627" bIns="47814" rtlCol="0"/>
          <a:lstStyle>
            <a:lvl1pPr algn="r">
              <a:defRPr sz="1300"/>
            </a:lvl1pPr>
          </a:lstStyle>
          <a:p>
            <a:fld id="{C1870C76-089F-48E0-85B8-6B46E8CDB542}" type="datetimeFigureOut">
              <a:rPr lang="pt-BR" smtClean="0"/>
              <a:t>14/04/2020</a:t>
            </a:fld>
            <a:endParaRPr lang="pt-BR"/>
          </a:p>
        </p:txBody>
      </p:sp>
      <p:sp>
        <p:nvSpPr>
          <p:cNvPr id="4" name="Footer Placeholder 3">
            <a:extLst>
              <a:ext uri="{FF2B5EF4-FFF2-40B4-BE49-F238E27FC236}">
                <a16:creationId xmlns:a16="http://schemas.microsoft.com/office/drawing/2014/main" id="{D007409A-87B1-4C30-9BF8-DFC9098030B1}"/>
              </a:ext>
            </a:extLst>
          </p:cNvPr>
          <p:cNvSpPr>
            <a:spLocks noGrp="1"/>
          </p:cNvSpPr>
          <p:nvPr>
            <p:ph type="ftr" sz="quarter" idx="2"/>
          </p:nvPr>
        </p:nvSpPr>
        <p:spPr>
          <a:xfrm>
            <a:off x="1" y="9446679"/>
            <a:ext cx="2971800" cy="499011"/>
          </a:xfrm>
          <a:prstGeom prst="rect">
            <a:avLst/>
          </a:prstGeom>
        </p:spPr>
        <p:txBody>
          <a:bodyPr vert="horz" lIns="95627" tIns="47814" rIns="95627" bIns="47814" rtlCol="0" anchor="b"/>
          <a:lstStyle>
            <a:lvl1pPr algn="l">
              <a:defRPr sz="1300"/>
            </a:lvl1pPr>
          </a:lstStyle>
          <a:p>
            <a:endParaRPr lang="pt-BR"/>
          </a:p>
        </p:txBody>
      </p:sp>
      <p:sp>
        <p:nvSpPr>
          <p:cNvPr id="5" name="Slide Number Placeholder 4">
            <a:extLst>
              <a:ext uri="{FF2B5EF4-FFF2-40B4-BE49-F238E27FC236}">
                <a16:creationId xmlns:a16="http://schemas.microsoft.com/office/drawing/2014/main" id="{E7CA78F5-8A44-434A-943F-4D281556A388}"/>
              </a:ext>
            </a:extLst>
          </p:cNvPr>
          <p:cNvSpPr>
            <a:spLocks noGrp="1"/>
          </p:cNvSpPr>
          <p:nvPr>
            <p:ph type="sldNum" sz="quarter" idx="3"/>
          </p:nvPr>
        </p:nvSpPr>
        <p:spPr>
          <a:xfrm>
            <a:off x="3884615" y="9446679"/>
            <a:ext cx="2971800" cy="499011"/>
          </a:xfrm>
          <a:prstGeom prst="rect">
            <a:avLst/>
          </a:prstGeom>
        </p:spPr>
        <p:txBody>
          <a:bodyPr vert="horz" lIns="95627" tIns="47814" rIns="95627" bIns="47814" rtlCol="0" anchor="b"/>
          <a:lstStyle>
            <a:lvl1pPr algn="r">
              <a:defRPr sz="1300"/>
            </a:lvl1pPr>
          </a:lstStyle>
          <a:p>
            <a:fld id="{B68C25E8-9DF8-42C0-B83D-5C01C2C72636}" type="slidenum">
              <a:rPr lang="pt-BR" smtClean="0"/>
              <a:t>‹nº›</a:t>
            </a:fld>
            <a:endParaRPr lang="pt-BR"/>
          </a:p>
        </p:txBody>
      </p:sp>
    </p:spTree>
    <p:extLst>
      <p:ext uri="{BB962C8B-B14F-4D97-AF65-F5344CB8AC3E}">
        <p14:creationId xmlns:p14="http://schemas.microsoft.com/office/powerpoint/2010/main" val="4280536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1800" cy="499012"/>
          </a:xfrm>
          <a:prstGeom prst="rect">
            <a:avLst/>
          </a:prstGeom>
        </p:spPr>
        <p:txBody>
          <a:bodyPr vert="horz" lIns="95619" tIns="47809" rIns="95619" bIns="47809" rtlCol="0"/>
          <a:lstStyle>
            <a:lvl1pPr algn="l">
              <a:defRPr sz="1300"/>
            </a:lvl1pPr>
          </a:lstStyle>
          <a:p>
            <a:endParaRPr lang="en-US"/>
          </a:p>
        </p:txBody>
      </p:sp>
      <p:sp>
        <p:nvSpPr>
          <p:cNvPr id="3" name="Date Placeholder 2"/>
          <p:cNvSpPr>
            <a:spLocks noGrp="1"/>
          </p:cNvSpPr>
          <p:nvPr>
            <p:ph type="dt" idx="1"/>
          </p:nvPr>
        </p:nvSpPr>
        <p:spPr>
          <a:xfrm>
            <a:off x="3884615" y="2"/>
            <a:ext cx="2971800" cy="499012"/>
          </a:xfrm>
          <a:prstGeom prst="rect">
            <a:avLst/>
          </a:prstGeom>
        </p:spPr>
        <p:txBody>
          <a:bodyPr vert="horz" lIns="95619" tIns="47809" rIns="95619" bIns="47809" rtlCol="0"/>
          <a:lstStyle>
            <a:lvl1pPr algn="r">
              <a:defRPr sz="1300"/>
            </a:lvl1pPr>
          </a:lstStyle>
          <a:p>
            <a:fld id="{15ECCBA7-CF81-984E-ADF6-71210A185331}" type="datetimeFigureOut">
              <a:rPr lang="en-US" smtClean="0"/>
              <a:t>4/14/2020</a:t>
            </a:fld>
            <a:endParaRPr lang="en-US"/>
          </a:p>
        </p:txBody>
      </p:sp>
      <p:sp>
        <p:nvSpPr>
          <p:cNvPr id="4" name="Slide Image Placeholder 3"/>
          <p:cNvSpPr>
            <a:spLocks noGrp="1" noRot="1" noChangeAspect="1"/>
          </p:cNvSpPr>
          <p:nvPr>
            <p:ph type="sldImg" idx="2"/>
          </p:nvPr>
        </p:nvSpPr>
        <p:spPr>
          <a:xfrm>
            <a:off x="1006475" y="1244600"/>
            <a:ext cx="4845050" cy="3354388"/>
          </a:xfrm>
          <a:prstGeom prst="rect">
            <a:avLst/>
          </a:prstGeom>
          <a:noFill/>
          <a:ln w="12700">
            <a:solidFill>
              <a:prstClr val="black"/>
            </a:solidFill>
          </a:ln>
        </p:spPr>
        <p:txBody>
          <a:bodyPr vert="horz" lIns="95619" tIns="47809" rIns="95619" bIns="47809" rtlCol="0" anchor="ctr"/>
          <a:lstStyle/>
          <a:p>
            <a:endParaRPr lang="en-US"/>
          </a:p>
        </p:txBody>
      </p:sp>
      <p:sp>
        <p:nvSpPr>
          <p:cNvPr id="5" name="Notes Placeholder 4"/>
          <p:cNvSpPr>
            <a:spLocks noGrp="1"/>
          </p:cNvSpPr>
          <p:nvPr>
            <p:ph type="body" sz="quarter" idx="3"/>
          </p:nvPr>
        </p:nvSpPr>
        <p:spPr>
          <a:xfrm>
            <a:off x="685801" y="4786363"/>
            <a:ext cx="5486400" cy="3916114"/>
          </a:xfrm>
          <a:prstGeom prst="rect">
            <a:avLst/>
          </a:prstGeom>
        </p:spPr>
        <p:txBody>
          <a:bodyPr vert="horz" lIns="95619" tIns="47809" rIns="95619" bIns="4780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46679"/>
            <a:ext cx="2971800" cy="499011"/>
          </a:xfrm>
          <a:prstGeom prst="rect">
            <a:avLst/>
          </a:prstGeom>
        </p:spPr>
        <p:txBody>
          <a:bodyPr vert="horz" lIns="95619" tIns="47809" rIns="95619" bIns="47809" rtlCol="0" anchor="b"/>
          <a:lstStyle>
            <a:lvl1pPr algn="l">
              <a:defRPr sz="1300"/>
            </a:lvl1pPr>
          </a:lstStyle>
          <a:p>
            <a:endParaRPr lang="en-US"/>
          </a:p>
        </p:txBody>
      </p:sp>
      <p:sp>
        <p:nvSpPr>
          <p:cNvPr id="7" name="Slide Number Placeholder 6"/>
          <p:cNvSpPr>
            <a:spLocks noGrp="1"/>
          </p:cNvSpPr>
          <p:nvPr>
            <p:ph type="sldNum" sz="quarter" idx="5"/>
          </p:nvPr>
        </p:nvSpPr>
        <p:spPr>
          <a:xfrm>
            <a:off x="3884615" y="9446679"/>
            <a:ext cx="2971800" cy="499011"/>
          </a:xfrm>
          <a:prstGeom prst="rect">
            <a:avLst/>
          </a:prstGeom>
        </p:spPr>
        <p:txBody>
          <a:bodyPr vert="horz" lIns="95619" tIns="47809" rIns="95619" bIns="47809" rtlCol="0" anchor="b"/>
          <a:lstStyle>
            <a:lvl1pPr algn="r">
              <a:defRPr sz="1300"/>
            </a:lvl1pPr>
          </a:lstStyle>
          <a:p>
            <a:fld id="{60A1FCA4-2D25-6140-83D1-B86434166CDA}" type="slidenum">
              <a:rPr lang="en-US" smtClean="0"/>
              <a:t>‹nº›</a:t>
            </a:fld>
            <a:endParaRPr lang="en-US"/>
          </a:p>
        </p:txBody>
      </p:sp>
    </p:spTree>
    <p:extLst>
      <p:ext uri="{BB962C8B-B14F-4D97-AF65-F5344CB8AC3E}">
        <p14:creationId xmlns:p14="http://schemas.microsoft.com/office/powerpoint/2010/main" val="232795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6969" indent="-298835">
              <a:defRPr>
                <a:solidFill>
                  <a:schemeClr val="tx1"/>
                </a:solidFill>
                <a:latin typeface="Calibri" panose="020F0502020204030204" pitchFamily="34" charset="0"/>
              </a:defRPr>
            </a:lvl2pPr>
            <a:lvl3pPr marL="1195339" indent="-239068">
              <a:defRPr>
                <a:solidFill>
                  <a:schemeClr val="tx1"/>
                </a:solidFill>
                <a:latin typeface="Calibri" panose="020F0502020204030204" pitchFamily="34" charset="0"/>
              </a:defRPr>
            </a:lvl3pPr>
            <a:lvl4pPr marL="1673474" indent="-239068">
              <a:defRPr>
                <a:solidFill>
                  <a:schemeClr val="tx1"/>
                </a:solidFill>
                <a:latin typeface="Calibri" panose="020F0502020204030204" pitchFamily="34" charset="0"/>
              </a:defRPr>
            </a:lvl4pPr>
            <a:lvl5pPr marL="2151609" indent="-239068">
              <a:defRPr>
                <a:solidFill>
                  <a:schemeClr val="tx1"/>
                </a:solidFill>
                <a:latin typeface="Calibri" panose="020F0502020204030204" pitchFamily="34" charset="0"/>
              </a:defRPr>
            </a:lvl5pPr>
            <a:lvl6pPr marL="2629744" indent="-239068" fontAlgn="base">
              <a:spcBef>
                <a:spcPct val="0"/>
              </a:spcBef>
              <a:spcAft>
                <a:spcPct val="0"/>
              </a:spcAft>
              <a:defRPr>
                <a:solidFill>
                  <a:schemeClr val="tx1"/>
                </a:solidFill>
                <a:latin typeface="Calibri" panose="020F0502020204030204" pitchFamily="34" charset="0"/>
              </a:defRPr>
            </a:lvl6pPr>
            <a:lvl7pPr marL="3107880" indent="-239068" fontAlgn="base">
              <a:spcBef>
                <a:spcPct val="0"/>
              </a:spcBef>
              <a:spcAft>
                <a:spcPct val="0"/>
              </a:spcAft>
              <a:defRPr>
                <a:solidFill>
                  <a:schemeClr val="tx1"/>
                </a:solidFill>
                <a:latin typeface="Calibri" panose="020F0502020204030204" pitchFamily="34" charset="0"/>
              </a:defRPr>
            </a:lvl7pPr>
            <a:lvl8pPr marL="3586016" indent="-239068" fontAlgn="base">
              <a:spcBef>
                <a:spcPct val="0"/>
              </a:spcBef>
              <a:spcAft>
                <a:spcPct val="0"/>
              </a:spcAft>
              <a:defRPr>
                <a:solidFill>
                  <a:schemeClr val="tx1"/>
                </a:solidFill>
                <a:latin typeface="Calibri" panose="020F0502020204030204" pitchFamily="34" charset="0"/>
              </a:defRPr>
            </a:lvl8pPr>
            <a:lvl9pPr marL="4064151" indent="-23906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988847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6969" indent="-298835">
              <a:defRPr>
                <a:solidFill>
                  <a:schemeClr val="tx1"/>
                </a:solidFill>
                <a:latin typeface="Calibri" panose="020F0502020204030204" pitchFamily="34" charset="0"/>
              </a:defRPr>
            </a:lvl2pPr>
            <a:lvl3pPr marL="1195339" indent="-239068">
              <a:defRPr>
                <a:solidFill>
                  <a:schemeClr val="tx1"/>
                </a:solidFill>
                <a:latin typeface="Calibri" panose="020F0502020204030204" pitchFamily="34" charset="0"/>
              </a:defRPr>
            </a:lvl3pPr>
            <a:lvl4pPr marL="1673474" indent="-239068">
              <a:defRPr>
                <a:solidFill>
                  <a:schemeClr val="tx1"/>
                </a:solidFill>
                <a:latin typeface="Calibri" panose="020F0502020204030204" pitchFamily="34" charset="0"/>
              </a:defRPr>
            </a:lvl4pPr>
            <a:lvl5pPr marL="2151609" indent="-239068">
              <a:defRPr>
                <a:solidFill>
                  <a:schemeClr val="tx1"/>
                </a:solidFill>
                <a:latin typeface="Calibri" panose="020F0502020204030204" pitchFamily="34" charset="0"/>
              </a:defRPr>
            </a:lvl5pPr>
            <a:lvl6pPr marL="2629744" indent="-239068" fontAlgn="base">
              <a:spcBef>
                <a:spcPct val="0"/>
              </a:spcBef>
              <a:spcAft>
                <a:spcPct val="0"/>
              </a:spcAft>
              <a:defRPr>
                <a:solidFill>
                  <a:schemeClr val="tx1"/>
                </a:solidFill>
                <a:latin typeface="Calibri" panose="020F0502020204030204" pitchFamily="34" charset="0"/>
              </a:defRPr>
            </a:lvl6pPr>
            <a:lvl7pPr marL="3107880" indent="-239068" fontAlgn="base">
              <a:spcBef>
                <a:spcPct val="0"/>
              </a:spcBef>
              <a:spcAft>
                <a:spcPct val="0"/>
              </a:spcAft>
              <a:defRPr>
                <a:solidFill>
                  <a:schemeClr val="tx1"/>
                </a:solidFill>
                <a:latin typeface="Calibri" panose="020F0502020204030204" pitchFamily="34" charset="0"/>
              </a:defRPr>
            </a:lvl7pPr>
            <a:lvl8pPr marL="3586016" indent="-239068" fontAlgn="base">
              <a:spcBef>
                <a:spcPct val="0"/>
              </a:spcBef>
              <a:spcAft>
                <a:spcPct val="0"/>
              </a:spcAft>
              <a:defRPr>
                <a:solidFill>
                  <a:schemeClr val="tx1"/>
                </a:solidFill>
                <a:latin typeface="Calibri" panose="020F0502020204030204" pitchFamily="34" charset="0"/>
              </a:defRPr>
            </a:lvl8pPr>
            <a:lvl9pPr marL="4064151" indent="-23906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3177624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6969" indent="-298835">
              <a:defRPr>
                <a:solidFill>
                  <a:schemeClr val="tx1"/>
                </a:solidFill>
                <a:latin typeface="Calibri" panose="020F0502020204030204" pitchFamily="34" charset="0"/>
              </a:defRPr>
            </a:lvl2pPr>
            <a:lvl3pPr marL="1195339" indent="-239068">
              <a:defRPr>
                <a:solidFill>
                  <a:schemeClr val="tx1"/>
                </a:solidFill>
                <a:latin typeface="Calibri" panose="020F0502020204030204" pitchFamily="34" charset="0"/>
              </a:defRPr>
            </a:lvl3pPr>
            <a:lvl4pPr marL="1673474" indent="-239068">
              <a:defRPr>
                <a:solidFill>
                  <a:schemeClr val="tx1"/>
                </a:solidFill>
                <a:latin typeface="Calibri" panose="020F0502020204030204" pitchFamily="34" charset="0"/>
              </a:defRPr>
            </a:lvl4pPr>
            <a:lvl5pPr marL="2151609" indent="-239068">
              <a:defRPr>
                <a:solidFill>
                  <a:schemeClr val="tx1"/>
                </a:solidFill>
                <a:latin typeface="Calibri" panose="020F0502020204030204" pitchFamily="34" charset="0"/>
              </a:defRPr>
            </a:lvl5pPr>
            <a:lvl6pPr marL="2629744" indent="-239068" fontAlgn="base">
              <a:spcBef>
                <a:spcPct val="0"/>
              </a:spcBef>
              <a:spcAft>
                <a:spcPct val="0"/>
              </a:spcAft>
              <a:defRPr>
                <a:solidFill>
                  <a:schemeClr val="tx1"/>
                </a:solidFill>
                <a:latin typeface="Calibri" panose="020F0502020204030204" pitchFamily="34" charset="0"/>
              </a:defRPr>
            </a:lvl6pPr>
            <a:lvl7pPr marL="3107880" indent="-239068" fontAlgn="base">
              <a:spcBef>
                <a:spcPct val="0"/>
              </a:spcBef>
              <a:spcAft>
                <a:spcPct val="0"/>
              </a:spcAft>
              <a:defRPr>
                <a:solidFill>
                  <a:schemeClr val="tx1"/>
                </a:solidFill>
                <a:latin typeface="Calibri" panose="020F0502020204030204" pitchFamily="34" charset="0"/>
              </a:defRPr>
            </a:lvl7pPr>
            <a:lvl8pPr marL="3586016" indent="-239068" fontAlgn="base">
              <a:spcBef>
                <a:spcPct val="0"/>
              </a:spcBef>
              <a:spcAft>
                <a:spcPct val="0"/>
              </a:spcAft>
              <a:defRPr>
                <a:solidFill>
                  <a:schemeClr val="tx1"/>
                </a:solidFill>
                <a:latin typeface="Calibri" panose="020F0502020204030204" pitchFamily="34" charset="0"/>
              </a:defRPr>
            </a:lvl8pPr>
            <a:lvl9pPr marL="4064151" indent="-23906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8</a:t>
            </a:fld>
            <a:endParaRPr lang="en-US"/>
          </a:p>
        </p:txBody>
      </p:sp>
    </p:spTree>
    <p:extLst>
      <p:ext uri="{BB962C8B-B14F-4D97-AF65-F5344CB8AC3E}">
        <p14:creationId xmlns:p14="http://schemas.microsoft.com/office/powerpoint/2010/main" val="1173406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5"/>
          </p:nvPr>
        </p:nvSpPr>
        <p:spPr/>
        <p:txBody>
          <a:bodyPr/>
          <a:lstStyle/>
          <a:p>
            <a:fld id="{60A1FCA4-2D25-6140-83D1-B86434166CDA}" type="slidenum">
              <a:rPr lang="en-US" smtClean="0"/>
              <a:t>11</a:t>
            </a:fld>
            <a:endParaRPr lang="en-US"/>
          </a:p>
        </p:txBody>
      </p:sp>
    </p:spTree>
    <p:extLst>
      <p:ext uri="{BB962C8B-B14F-4D97-AF65-F5344CB8AC3E}">
        <p14:creationId xmlns:p14="http://schemas.microsoft.com/office/powerpoint/2010/main" val="1771154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6969" indent="-298835">
              <a:defRPr>
                <a:solidFill>
                  <a:schemeClr val="tx1"/>
                </a:solidFill>
                <a:latin typeface="Calibri" panose="020F0502020204030204" pitchFamily="34" charset="0"/>
              </a:defRPr>
            </a:lvl2pPr>
            <a:lvl3pPr marL="1195339" indent="-239068">
              <a:defRPr>
                <a:solidFill>
                  <a:schemeClr val="tx1"/>
                </a:solidFill>
                <a:latin typeface="Calibri" panose="020F0502020204030204" pitchFamily="34" charset="0"/>
              </a:defRPr>
            </a:lvl3pPr>
            <a:lvl4pPr marL="1673474" indent="-239068">
              <a:defRPr>
                <a:solidFill>
                  <a:schemeClr val="tx1"/>
                </a:solidFill>
                <a:latin typeface="Calibri" panose="020F0502020204030204" pitchFamily="34" charset="0"/>
              </a:defRPr>
            </a:lvl4pPr>
            <a:lvl5pPr marL="2151609" indent="-239068">
              <a:defRPr>
                <a:solidFill>
                  <a:schemeClr val="tx1"/>
                </a:solidFill>
                <a:latin typeface="Calibri" panose="020F0502020204030204" pitchFamily="34" charset="0"/>
              </a:defRPr>
            </a:lvl5pPr>
            <a:lvl6pPr marL="2629744" indent="-239068" fontAlgn="base">
              <a:spcBef>
                <a:spcPct val="0"/>
              </a:spcBef>
              <a:spcAft>
                <a:spcPct val="0"/>
              </a:spcAft>
              <a:defRPr>
                <a:solidFill>
                  <a:schemeClr val="tx1"/>
                </a:solidFill>
                <a:latin typeface="Calibri" panose="020F0502020204030204" pitchFamily="34" charset="0"/>
              </a:defRPr>
            </a:lvl6pPr>
            <a:lvl7pPr marL="3107880" indent="-239068" fontAlgn="base">
              <a:spcBef>
                <a:spcPct val="0"/>
              </a:spcBef>
              <a:spcAft>
                <a:spcPct val="0"/>
              </a:spcAft>
              <a:defRPr>
                <a:solidFill>
                  <a:schemeClr val="tx1"/>
                </a:solidFill>
                <a:latin typeface="Calibri" panose="020F0502020204030204" pitchFamily="34" charset="0"/>
              </a:defRPr>
            </a:lvl7pPr>
            <a:lvl8pPr marL="3586016" indent="-239068" fontAlgn="base">
              <a:spcBef>
                <a:spcPct val="0"/>
              </a:spcBef>
              <a:spcAft>
                <a:spcPct val="0"/>
              </a:spcAft>
              <a:defRPr>
                <a:solidFill>
                  <a:schemeClr val="tx1"/>
                </a:solidFill>
                <a:latin typeface="Calibri" panose="020F0502020204030204" pitchFamily="34" charset="0"/>
              </a:defRPr>
            </a:lvl8pPr>
            <a:lvl9pPr marL="4064151" indent="-23906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12</a:t>
            </a:fld>
            <a:endParaRPr lang="en-US"/>
          </a:p>
        </p:txBody>
      </p:sp>
    </p:spTree>
    <p:extLst>
      <p:ext uri="{BB962C8B-B14F-4D97-AF65-F5344CB8AC3E}">
        <p14:creationId xmlns:p14="http://schemas.microsoft.com/office/powerpoint/2010/main" val="3355621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6969" indent="-298835">
              <a:defRPr>
                <a:solidFill>
                  <a:schemeClr val="tx1"/>
                </a:solidFill>
                <a:latin typeface="Calibri" panose="020F0502020204030204" pitchFamily="34" charset="0"/>
              </a:defRPr>
            </a:lvl2pPr>
            <a:lvl3pPr marL="1195339" indent="-239068">
              <a:defRPr>
                <a:solidFill>
                  <a:schemeClr val="tx1"/>
                </a:solidFill>
                <a:latin typeface="Calibri" panose="020F0502020204030204" pitchFamily="34" charset="0"/>
              </a:defRPr>
            </a:lvl3pPr>
            <a:lvl4pPr marL="1673474" indent="-239068">
              <a:defRPr>
                <a:solidFill>
                  <a:schemeClr val="tx1"/>
                </a:solidFill>
                <a:latin typeface="Calibri" panose="020F0502020204030204" pitchFamily="34" charset="0"/>
              </a:defRPr>
            </a:lvl4pPr>
            <a:lvl5pPr marL="2151609" indent="-239068">
              <a:defRPr>
                <a:solidFill>
                  <a:schemeClr val="tx1"/>
                </a:solidFill>
                <a:latin typeface="Calibri" panose="020F0502020204030204" pitchFamily="34" charset="0"/>
              </a:defRPr>
            </a:lvl5pPr>
            <a:lvl6pPr marL="2629744" indent="-239068" fontAlgn="base">
              <a:spcBef>
                <a:spcPct val="0"/>
              </a:spcBef>
              <a:spcAft>
                <a:spcPct val="0"/>
              </a:spcAft>
              <a:defRPr>
                <a:solidFill>
                  <a:schemeClr val="tx1"/>
                </a:solidFill>
                <a:latin typeface="Calibri" panose="020F0502020204030204" pitchFamily="34" charset="0"/>
              </a:defRPr>
            </a:lvl6pPr>
            <a:lvl7pPr marL="3107880" indent="-239068" fontAlgn="base">
              <a:spcBef>
                <a:spcPct val="0"/>
              </a:spcBef>
              <a:spcAft>
                <a:spcPct val="0"/>
              </a:spcAft>
              <a:defRPr>
                <a:solidFill>
                  <a:schemeClr val="tx1"/>
                </a:solidFill>
                <a:latin typeface="Calibri" panose="020F0502020204030204" pitchFamily="34" charset="0"/>
              </a:defRPr>
            </a:lvl7pPr>
            <a:lvl8pPr marL="3586016" indent="-239068" fontAlgn="base">
              <a:spcBef>
                <a:spcPct val="0"/>
              </a:spcBef>
              <a:spcAft>
                <a:spcPct val="0"/>
              </a:spcAft>
              <a:defRPr>
                <a:solidFill>
                  <a:schemeClr val="tx1"/>
                </a:solidFill>
                <a:latin typeface="Calibri" panose="020F0502020204030204" pitchFamily="34" charset="0"/>
              </a:defRPr>
            </a:lvl8pPr>
            <a:lvl9pPr marL="4064151" indent="-23906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15</a:t>
            </a:fld>
            <a:endParaRPr lang="en-US"/>
          </a:p>
        </p:txBody>
      </p:sp>
    </p:spTree>
    <p:extLst>
      <p:ext uri="{BB962C8B-B14F-4D97-AF65-F5344CB8AC3E}">
        <p14:creationId xmlns:p14="http://schemas.microsoft.com/office/powerpoint/2010/main" val="796017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6969" indent="-298835">
              <a:defRPr>
                <a:solidFill>
                  <a:schemeClr val="tx1"/>
                </a:solidFill>
                <a:latin typeface="Calibri" panose="020F0502020204030204" pitchFamily="34" charset="0"/>
              </a:defRPr>
            </a:lvl2pPr>
            <a:lvl3pPr marL="1195339" indent="-239068">
              <a:defRPr>
                <a:solidFill>
                  <a:schemeClr val="tx1"/>
                </a:solidFill>
                <a:latin typeface="Calibri" panose="020F0502020204030204" pitchFamily="34" charset="0"/>
              </a:defRPr>
            </a:lvl3pPr>
            <a:lvl4pPr marL="1673474" indent="-239068">
              <a:defRPr>
                <a:solidFill>
                  <a:schemeClr val="tx1"/>
                </a:solidFill>
                <a:latin typeface="Calibri" panose="020F0502020204030204" pitchFamily="34" charset="0"/>
              </a:defRPr>
            </a:lvl4pPr>
            <a:lvl5pPr marL="2151609" indent="-239068">
              <a:defRPr>
                <a:solidFill>
                  <a:schemeClr val="tx1"/>
                </a:solidFill>
                <a:latin typeface="Calibri" panose="020F0502020204030204" pitchFamily="34" charset="0"/>
              </a:defRPr>
            </a:lvl5pPr>
            <a:lvl6pPr marL="2629744" indent="-239068" fontAlgn="base">
              <a:spcBef>
                <a:spcPct val="0"/>
              </a:spcBef>
              <a:spcAft>
                <a:spcPct val="0"/>
              </a:spcAft>
              <a:defRPr>
                <a:solidFill>
                  <a:schemeClr val="tx1"/>
                </a:solidFill>
                <a:latin typeface="Calibri" panose="020F0502020204030204" pitchFamily="34" charset="0"/>
              </a:defRPr>
            </a:lvl6pPr>
            <a:lvl7pPr marL="3107880" indent="-239068" fontAlgn="base">
              <a:spcBef>
                <a:spcPct val="0"/>
              </a:spcBef>
              <a:spcAft>
                <a:spcPct val="0"/>
              </a:spcAft>
              <a:defRPr>
                <a:solidFill>
                  <a:schemeClr val="tx1"/>
                </a:solidFill>
                <a:latin typeface="Calibri" panose="020F0502020204030204" pitchFamily="34" charset="0"/>
              </a:defRPr>
            </a:lvl7pPr>
            <a:lvl8pPr marL="3586016" indent="-239068" fontAlgn="base">
              <a:spcBef>
                <a:spcPct val="0"/>
              </a:spcBef>
              <a:spcAft>
                <a:spcPct val="0"/>
              </a:spcAft>
              <a:defRPr>
                <a:solidFill>
                  <a:schemeClr val="tx1"/>
                </a:solidFill>
                <a:latin typeface="Calibri" panose="020F0502020204030204" pitchFamily="34" charset="0"/>
              </a:defRPr>
            </a:lvl8pPr>
            <a:lvl9pPr marL="4064151" indent="-23906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23</a:t>
            </a:fld>
            <a:endParaRPr lang="en-US"/>
          </a:p>
        </p:txBody>
      </p:sp>
    </p:spTree>
    <p:extLst>
      <p:ext uri="{BB962C8B-B14F-4D97-AF65-F5344CB8AC3E}">
        <p14:creationId xmlns:p14="http://schemas.microsoft.com/office/powerpoint/2010/main" val="2905345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6969" indent="-298835">
              <a:defRPr>
                <a:solidFill>
                  <a:schemeClr val="tx1"/>
                </a:solidFill>
                <a:latin typeface="Calibri" panose="020F0502020204030204" pitchFamily="34" charset="0"/>
              </a:defRPr>
            </a:lvl2pPr>
            <a:lvl3pPr marL="1195339" indent="-239068">
              <a:defRPr>
                <a:solidFill>
                  <a:schemeClr val="tx1"/>
                </a:solidFill>
                <a:latin typeface="Calibri" panose="020F0502020204030204" pitchFamily="34" charset="0"/>
              </a:defRPr>
            </a:lvl3pPr>
            <a:lvl4pPr marL="1673474" indent="-239068">
              <a:defRPr>
                <a:solidFill>
                  <a:schemeClr val="tx1"/>
                </a:solidFill>
                <a:latin typeface="Calibri" panose="020F0502020204030204" pitchFamily="34" charset="0"/>
              </a:defRPr>
            </a:lvl4pPr>
            <a:lvl5pPr marL="2151609" indent="-239068">
              <a:defRPr>
                <a:solidFill>
                  <a:schemeClr val="tx1"/>
                </a:solidFill>
                <a:latin typeface="Calibri" panose="020F0502020204030204" pitchFamily="34" charset="0"/>
              </a:defRPr>
            </a:lvl5pPr>
            <a:lvl6pPr marL="2629744" indent="-239068" fontAlgn="base">
              <a:spcBef>
                <a:spcPct val="0"/>
              </a:spcBef>
              <a:spcAft>
                <a:spcPct val="0"/>
              </a:spcAft>
              <a:defRPr>
                <a:solidFill>
                  <a:schemeClr val="tx1"/>
                </a:solidFill>
                <a:latin typeface="Calibri" panose="020F0502020204030204" pitchFamily="34" charset="0"/>
              </a:defRPr>
            </a:lvl6pPr>
            <a:lvl7pPr marL="3107880" indent="-239068" fontAlgn="base">
              <a:spcBef>
                <a:spcPct val="0"/>
              </a:spcBef>
              <a:spcAft>
                <a:spcPct val="0"/>
              </a:spcAft>
              <a:defRPr>
                <a:solidFill>
                  <a:schemeClr val="tx1"/>
                </a:solidFill>
                <a:latin typeface="Calibri" panose="020F0502020204030204" pitchFamily="34" charset="0"/>
              </a:defRPr>
            </a:lvl7pPr>
            <a:lvl8pPr marL="3586016" indent="-239068" fontAlgn="base">
              <a:spcBef>
                <a:spcPct val="0"/>
              </a:spcBef>
              <a:spcAft>
                <a:spcPct val="0"/>
              </a:spcAft>
              <a:defRPr>
                <a:solidFill>
                  <a:schemeClr val="tx1"/>
                </a:solidFill>
                <a:latin typeface="Calibri" panose="020F0502020204030204" pitchFamily="34" charset="0"/>
              </a:defRPr>
            </a:lvl8pPr>
            <a:lvl9pPr marL="4064151" indent="-23906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27</a:t>
            </a:fld>
            <a:endParaRPr lang="en-US"/>
          </a:p>
        </p:txBody>
      </p:sp>
    </p:spTree>
    <p:extLst>
      <p:ext uri="{BB962C8B-B14F-4D97-AF65-F5344CB8AC3E}">
        <p14:creationId xmlns:p14="http://schemas.microsoft.com/office/powerpoint/2010/main" val="1253009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2D1FC-1DF0-4B28-A5AC-950336DB2637}"/>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endParaRPr lang="pt-BR"/>
          </a:p>
        </p:txBody>
      </p:sp>
      <p:sp>
        <p:nvSpPr>
          <p:cNvPr id="3" name="Subtitle 2">
            <a:extLst>
              <a:ext uri="{FF2B5EF4-FFF2-40B4-BE49-F238E27FC236}">
                <a16:creationId xmlns:a16="http://schemas.microsoft.com/office/drawing/2014/main" id="{318F2C98-3061-4807-AD04-0D7356C3A0AC}"/>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a:extLst>
              <a:ext uri="{FF2B5EF4-FFF2-40B4-BE49-F238E27FC236}">
                <a16:creationId xmlns:a16="http://schemas.microsoft.com/office/drawing/2014/main" id="{679BC402-AE2A-4685-976C-5561FB6E1B2B}"/>
              </a:ext>
            </a:extLst>
          </p:cNvPr>
          <p:cNvSpPr>
            <a:spLocks noGrp="1"/>
          </p:cNvSpPr>
          <p:nvPr>
            <p:ph type="dt" sz="half" idx="10"/>
          </p:nvPr>
        </p:nvSpPr>
        <p:spPr/>
        <p:txBody>
          <a:bodyPr/>
          <a:lstStyle/>
          <a:p>
            <a:fld id="{AF8A59C1-022B-4265-BA0A-AF99C9DB45B2}" type="datetimeFigureOut">
              <a:rPr lang="pt-BR" smtClean="0"/>
              <a:t>14/04/2020</a:t>
            </a:fld>
            <a:endParaRPr lang="pt-BR"/>
          </a:p>
        </p:txBody>
      </p:sp>
      <p:sp>
        <p:nvSpPr>
          <p:cNvPr id="5" name="Footer Placeholder 4">
            <a:extLst>
              <a:ext uri="{FF2B5EF4-FFF2-40B4-BE49-F238E27FC236}">
                <a16:creationId xmlns:a16="http://schemas.microsoft.com/office/drawing/2014/main" id="{B1E2B6AE-F2AA-4821-9976-6BA59311E545}"/>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EF09317D-5D8B-4AA6-BECA-D2327B2846D9}"/>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409697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62B97-76F2-4DC8-A948-DC74C6A75F69}"/>
              </a:ext>
            </a:extLst>
          </p:cNvPr>
          <p:cNvSpPr>
            <a:spLocks noGrp="1"/>
          </p:cNvSpPr>
          <p:nvPr>
            <p:ph type="title"/>
          </p:nvPr>
        </p:nvSpPr>
        <p:spPr/>
        <p:txBody>
          <a:bodyPr/>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DF750A0E-5CE4-48C4-B546-EA165F3CE4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1959FBF6-7480-4243-849C-954BFB816165}"/>
              </a:ext>
            </a:extLst>
          </p:cNvPr>
          <p:cNvSpPr>
            <a:spLocks noGrp="1"/>
          </p:cNvSpPr>
          <p:nvPr>
            <p:ph type="dt" sz="half" idx="10"/>
          </p:nvPr>
        </p:nvSpPr>
        <p:spPr/>
        <p:txBody>
          <a:bodyPr/>
          <a:lstStyle/>
          <a:p>
            <a:fld id="{AF8A59C1-022B-4265-BA0A-AF99C9DB45B2}" type="datetimeFigureOut">
              <a:rPr lang="pt-BR" smtClean="0"/>
              <a:t>14/04/2020</a:t>
            </a:fld>
            <a:endParaRPr lang="pt-BR"/>
          </a:p>
        </p:txBody>
      </p:sp>
      <p:sp>
        <p:nvSpPr>
          <p:cNvPr id="5" name="Footer Placeholder 4">
            <a:extLst>
              <a:ext uri="{FF2B5EF4-FFF2-40B4-BE49-F238E27FC236}">
                <a16:creationId xmlns:a16="http://schemas.microsoft.com/office/drawing/2014/main" id="{BAA8E62D-629D-4543-8DF9-4A0EAF6729BC}"/>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184E5723-48D7-466F-9F91-40A1DD61AE85}"/>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182905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9A134C-AA2E-4288-9DA1-9719CF292869}"/>
              </a:ext>
            </a:extLst>
          </p:cNvPr>
          <p:cNvSpPr>
            <a:spLocks noGrp="1"/>
          </p:cNvSpPr>
          <p:nvPr>
            <p:ph type="title" orient="vert"/>
          </p:nvPr>
        </p:nvSpPr>
        <p:spPr>
          <a:xfrm>
            <a:off x="7089775" y="365125"/>
            <a:ext cx="2135188" cy="5811838"/>
          </a:xfrm>
        </p:spPr>
        <p:txBody>
          <a:bodyPr vert="eaVert"/>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A82DE072-2A6F-49CF-91C3-4089A8DB684C}"/>
              </a:ext>
            </a:extLst>
          </p:cNvPr>
          <p:cNvSpPr>
            <a:spLocks noGrp="1"/>
          </p:cNvSpPr>
          <p:nvPr>
            <p:ph type="body" orient="vert" idx="1"/>
          </p:nvPr>
        </p:nvSpPr>
        <p:spPr>
          <a:xfrm>
            <a:off x="681038" y="365125"/>
            <a:ext cx="6256337"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998A4B1B-6022-4079-A6BD-1BBB0428EEA6}"/>
              </a:ext>
            </a:extLst>
          </p:cNvPr>
          <p:cNvSpPr>
            <a:spLocks noGrp="1"/>
          </p:cNvSpPr>
          <p:nvPr>
            <p:ph type="dt" sz="half" idx="10"/>
          </p:nvPr>
        </p:nvSpPr>
        <p:spPr/>
        <p:txBody>
          <a:bodyPr/>
          <a:lstStyle/>
          <a:p>
            <a:fld id="{AF8A59C1-022B-4265-BA0A-AF99C9DB45B2}" type="datetimeFigureOut">
              <a:rPr lang="pt-BR" smtClean="0"/>
              <a:t>14/04/2020</a:t>
            </a:fld>
            <a:endParaRPr lang="pt-BR"/>
          </a:p>
        </p:txBody>
      </p:sp>
      <p:sp>
        <p:nvSpPr>
          <p:cNvPr id="5" name="Footer Placeholder 4">
            <a:extLst>
              <a:ext uri="{FF2B5EF4-FFF2-40B4-BE49-F238E27FC236}">
                <a16:creationId xmlns:a16="http://schemas.microsoft.com/office/drawing/2014/main" id="{8B1EF46C-18D8-4151-811C-3B0B7CBC62BC}"/>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21A721BC-15B1-40B6-96CC-B572143E7DA9}"/>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3352701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899C-95EE-5F40-8CFD-E814FE3B027E}"/>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a:extLst>
              <a:ext uri="{FF2B5EF4-FFF2-40B4-BE49-F238E27FC236}">
                <a16:creationId xmlns:a16="http://schemas.microsoft.com/office/drawing/2014/main" id="{0784C142-9574-3744-8853-2E887FA000EF}"/>
              </a:ext>
            </a:extLst>
          </p:cNvPr>
          <p:cNvSpPr>
            <a:spLocks noGrp="1"/>
          </p:cNvSpPr>
          <p:nvPr>
            <p:ph type="subTitle" idx="1"/>
          </p:nvPr>
        </p:nvSpPr>
        <p:spPr>
          <a:xfrm>
            <a:off x="1238250" y="3602038"/>
            <a:ext cx="7429500" cy="1655762"/>
          </a:xfrm>
        </p:spPr>
        <p:txBody>
          <a:bodyPr/>
          <a:lstStyle>
            <a:lvl1pPr marL="0" indent="0" algn="ctr">
              <a:buNone/>
              <a:defRPr sz="1950"/>
            </a:lvl1pPr>
            <a:lvl2pPr marL="371494" indent="0" algn="ctr">
              <a:buNone/>
              <a:defRPr sz="1625"/>
            </a:lvl2pPr>
            <a:lvl3pPr marL="742987" indent="0" algn="ctr">
              <a:buNone/>
              <a:defRPr sz="1463"/>
            </a:lvl3pPr>
            <a:lvl4pPr marL="1114481" indent="0" algn="ctr">
              <a:buNone/>
              <a:defRPr sz="1300"/>
            </a:lvl4pPr>
            <a:lvl5pPr marL="1485974" indent="0" algn="ctr">
              <a:buNone/>
              <a:defRPr sz="1300"/>
            </a:lvl5pPr>
            <a:lvl6pPr marL="1857468" indent="0" algn="ctr">
              <a:buNone/>
              <a:defRPr sz="1300"/>
            </a:lvl6pPr>
            <a:lvl7pPr marL="2228962" indent="0" algn="ctr">
              <a:buNone/>
              <a:defRPr sz="1300"/>
            </a:lvl7pPr>
            <a:lvl8pPr marL="2600455" indent="0" algn="ctr">
              <a:buNone/>
              <a:defRPr sz="1300"/>
            </a:lvl8pPr>
            <a:lvl9pPr marL="2971949"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id="{A2FCC0F8-AC94-764D-B3A5-4C6335FE6994}"/>
              </a:ext>
            </a:extLst>
          </p:cNvPr>
          <p:cNvSpPr>
            <a:spLocks noGrp="1"/>
          </p:cNvSpPr>
          <p:nvPr>
            <p:ph type="dt" sz="half" idx="10"/>
          </p:nvPr>
        </p:nvSpPr>
        <p:spPr/>
        <p:txBody>
          <a:bodyPr/>
          <a:lstStyle/>
          <a:p>
            <a:fld id="{FCE7F509-E4C9-D04C-8965-3A5F67247EE3}" type="datetimeFigureOut">
              <a:rPr lang="en-US" smtClean="0"/>
              <a:t>4/14/2020</a:t>
            </a:fld>
            <a:endParaRPr lang="en-US"/>
          </a:p>
        </p:txBody>
      </p:sp>
      <p:sp>
        <p:nvSpPr>
          <p:cNvPr id="5" name="Footer Placeholder 4">
            <a:extLst>
              <a:ext uri="{FF2B5EF4-FFF2-40B4-BE49-F238E27FC236}">
                <a16:creationId xmlns:a16="http://schemas.microsoft.com/office/drawing/2014/main" id="{2C6A7541-50BB-E84B-A332-A2E620F87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683D8-6CD4-4843-9E49-FFEE410073E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144134367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FC6F9-06BA-7048-923C-D4CF7A8A4B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3383DD-4E5E-3848-86E9-5705661B5E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1E107B-D336-B14C-8CA6-96F178DE371C}"/>
              </a:ext>
            </a:extLst>
          </p:cNvPr>
          <p:cNvSpPr>
            <a:spLocks noGrp="1"/>
          </p:cNvSpPr>
          <p:nvPr>
            <p:ph type="dt" sz="half" idx="10"/>
          </p:nvPr>
        </p:nvSpPr>
        <p:spPr/>
        <p:txBody>
          <a:bodyPr/>
          <a:lstStyle/>
          <a:p>
            <a:fld id="{FCE7F509-E4C9-D04C-8965-3A5F67247EE3}" type="datetimeFigureOut">
              <a:rPr lang="en-US" smtClean="0"/>
              <a:t>4/14/2020</a:t>
            </a:fld>
            <a:endParaRPr lang="en-US"/>
          </a:p>
        </p:txBody>
      </p:sp>
      <p:sp>
        <p:nvSpPr>
          <p:cNvPr id="5" name="Footer Placeholder 4">
            <a:extLst>
              <a:ext uri="{FF2B5EF4-FFF2-40B4-BE49-F238E27FC236}">
                <a16:creationId xmlns:a16="http://schemas.microsoft.com/office/drawing/2014/main" id="{F590A0B2-74A8-1C46-B7D9-8459645B3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9D74B1-C9E8-0245-9C72-9D885F60C778}"/>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63937380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BFC2-8074-0643-B298-9350EEADBED7}"/>
              </a:ext>
            </a:extLst>
          </p:cNvPr>
          <p:cNvSpPr>
            <a:spLocks noGrp="1"/>
          </p:cNvSpPr>
          <p:nvPr>
            <p:ph type="title"/>
          </p:nvPr>
        </p:nvSpPr>
        <p:spPr>
          <a:xfrm>
            <a:off x="675880" y="1709747"/>
            <a:ext cx="8543925" cy="2852737"/>
          </a:xfrm>
        </p:spPr>
        <p:txBody>
          <a:bodyPr anchor="b"/>
          <a:lstStyle>
            <a:lvl1pPr>
              <a:defRPr sz="4875"/>
            </a:lvl1pPr>
          </a:lstStyle>
          <a:p>
            <a:r>
              <a:rPr lang="en-US"/>
              <a:t>Click to edit Master title style</a:t>
            </a:r>
          </a:p>
        </p:txBody>
      </p:sp>
      <p:sp>
        <p:nvSpPr>
          <p:cNvPr id="3" name="Text Placeholder 2">
            <a:extLst>
              <a:ext uri="{FF2B5EF4-FFF2-40B4-BE49-F238E27FC236}">
                <a16:creationId xmlns:a16="http://schemas.microsoft.com/office/drawing/2014/main" id="{0F7E36C2-67A5-8A41-954A-BDDBA0BB1F8A}"/>
              </a:ext>
            </a:extLst>
          </p:cNvPr>
          <p:cNvSpPr>
            <a:spLocks noGrp="1"/>
          </p:cNvSpPr>
          <p:nvPr>
            <p:ph type="body" idx="1"/>
          </p:nvPr>
        </p:nvSpPr>
        <p:spPr>
          <a:xfrm>
            <a:off x="675880" y="4589472"/>
            <a:ext cx="8543925" cy="1500187"/>
          </a:xfrm>
        </p:spPr>
        <p:txBody>
          <a:bodyPr/>
          <a:lstStyle>
            <a:lvl1pPr marL="0" indent="0">
              <a:buNone/>
              <a:defRPr sz="1950">
                <a:solidFill>
                  <a:schemeClr val="tx1">
                    <a:tint val="75000"/>
                  </a:schemeClr>
                </a:solidFill>
              </a:defRPr>
            </a:lvl1pPr>
            <a:lvl2pPr marL="371494" indent="0">
              <a:buNone/>
              <a:defRPr sz="1625">
                <a:solidFill>
                  <a:schemeClr val="tx1">
                    <a:tint val="75000"/>
                  </a:schemeClr>
                </a:solidFill>
              </a:defRPr>
            </a:lvl2pPr>
            <a:lvl3pPr marL="742987" indent="0">
              <a:buNone/>
              <a:defRPr sz="1463">
                <a:solidFill>
                  <a:schemeClr val="tx1">
                    <a:tint val="75000"/>
                  </a:schemeClr>
                </a:solidFill>
              </a:defRPr>
            </a:lvl3pPr>
            <a:lvl4pPr marL="1114481" indent="0">
              <a:buNone/>
              <a:defRPr sz="1300">
                <a:solidFill>
                  <a:schemeClr val="tx1">
                    <a:tint val="75000"/>
                  </a:schemeClr>
                </a:solidFill>
              </a:defRPr>
            </a:lvl4pPr>
            <a:lvl5pPr marL="1485974" indent="0">
              <a:buNone/>
              <a:defRPr sz="1300">
                <a:solidFill>
                  <a:schemeClr val="tx1">
                    <a:tint val="75000"/>
                  </a:schemeClr>
                </a:solidFill>
              </a:defRPr>
            </a:lvl5pPr>
            <a:lvl6pPr marL="1857468" indent="0">
              <a:buNone/>
              <a:defRPr sz="1300">
                <a:solidFill>
                  <a:schemeClr val="tx1">
                    <a:tint val="75000"/>
                  </a:schemeClr>
                </a:solidFill>
              </a:defRPr>
            </a:lvl6pPr>
            <a:lvl7pPr marL="2228962" indent="0">
              <a:buNone/>
              <a:defRPr sz="1300">
                <a:solidFill>
                  <a:schemeClr val="tx1">
                    <a:tint val="75000"/>
                  </a:schemeClr>
                </a:solidFill>
              </a:defRPr>
            </a:lvl7pPr>
            <a:lvl8pPr marL="2600455" indent="0">
              <a:buNone/>
              <a:defRPr sz="1300">
                <a:solidFill>
                  <a:schemeClr val="tx1">
                    <a:tint val="75000"/>
                  </a:schemeClr>
                </a:solidFill>
              </a:defRPr>
            </a:lvl8pPr>
            <a:lvl9pPr marL="2971949" indent="0">
              <a:buNone/>
              <a:defRPr sz="13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9B7537-4AB7-7A4D-BD97-862734CEE481}"/>
              </a:ext>
            </a:extLst>
          </p:cNvPr>
          <p:cNvSpPr>
            <a:spLocks noGrp="1"/>
          </p:cNvSpPr>
          <p:nvPr>
            <p:ph type="dt" sz="half" idx="10"/>
          </p:nvPr>
        </p:nvSpPr>
        <p:spPr/>
        <p:txBody>
          <a:bodyPr/>
          <a:lstStyle/>
          <a:p>
            <a:fld id="{FCE7F509-E4C9-D04C-8965-3A5F67247EE3}" type="datetimeFigureOut">
              <a:rPr lang="en-US" smtClean="0"/>
              <a:t>4/14/2020</a:t>
            </a:fld>
            <a:endParaRPr lang="en-US"/>
          </a:p>
        </p:txBody>
      </p:sp>
      <p:sp>
        <p:nvSpPr>
          <p:cNvPr id="5" name="Footer Placeholder 4">
            <a:extLst>
              <a:ext uri="{FF2B5EF4-FFF2-40B4-BE49-F238E27FC236}">
                <a16:creationId xmlns:a16="http://schemas.microsoft.com/office/drawing/2014/main" id="{184DE47D-6928-B342-A1E0-F851B8075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C9E39-903C-044A-A1AA-C777AAEF6F8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256339985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FD032-A041-8547-91B1-30D758B21B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F9AC8A-053F-3442-909C-625AC86B405C}"/>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4E7467-67DC-D94E-8485-77FA21E5646C}"/>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40F296-E09D-9E40-BD47-9C43C7E0AC00}"/>
              </a:ext>
            </a:extLst>
          </p:cNvPr>
          <p:cNvSpPr>
            <a:spLocks noGrp="1"/>
          </p:cNvSpPr>
          <p:nvPr>
            <p:ph type="dt" sz="half" idx="10"/>
          </p:nvPr>
        </p:nvSpPr>
        <p:spPr/>
        <p:txBody>
          <a:bodyPr/>
          <a:lstStyle/>
          <a:p>
            <a:fld id="{FCE7F509-E4C9-D04C-8965-3A5F67247EE3}" type="datetimeFigureOut">
              <a:rPr lang="en-US" smtClean="0"/>
              <a:t>4/14/2020</a:t>
            </a:fld>
            <a:endParaRPr lang="en-US"/>
          </a:p>
        </p:txBody>
      </p:sp>
      <p:sp>
        <p:nvSpPr>
          <p:cNvPr id="6" name="Footer Placeholder 5">
            <a:extLst>
              <a:ext uri="{FF2B5EF4-FFF2-40B4-BE49-F238E27FC236}">
                <a16:creationId xmlns:a16="http://schemas.microsoft.com/office/drawing/2014/main" id="{30EEC652-5E2E-8148-9CF1-B34E2BA53B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F1E43-8F29-FD4C-A960-0859EFE6832E}"/>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05178935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136F3-B1B7-CB48-809C-D3B5A0448E96}"/>
              </a:ext>
            </a:extLst>
          </p:cNvPr>
          <p:cNvSpPr>
            <a:spLocks noGrp="1"/>
          </p:cNvSpPr>
          <p:nvPr>
            <p:ph type="title"/>
          </p:nvPr>
        </p:nvSpPr>
        <p:spPr>
          <a:xfrm>
            <a:off x="682330" y="365129"/>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84A320-B15F-8A4C-AA59-5C5DE7CF5135}"/>
              </a:ext>
            </a:extLst>
          </p:cNvPr>
          <p:cNvSpPr>
            <a:spLocks noGrp="1"/>
          </p:cNvSpPr>
          <p:nvPr>
            <p:ph type="body" idx="1"/>
          </p:nvPr>
        </p:nvSpPr>
        <p:spPr>
          <a:xfrm>
            <a:off x="682330" y="1681163"/>
            <a:ext cx="4190702" cy="823912"/>
          </a:xfrm>
        </p:spPr>
        <p:txBody>
          <a:bodyPr anchor="b"/>
          <a:lstStyle>
            <a:lvl1pPr marL="0" indent="0">
              <a:buNone/>
              <a:defRPr sz="1950" b="1"/>
            </a:lvl1pPr>
            <a:lvl2pPr marL="371494" indent="0">
              <a:buNone/>
              <a:defRPr sz="1625" b="1"/>
            </a:lvl2pPr>
            <a:lvl3pPr marL="742987" indent="0">
              <a:buNone/>
              <a:defRPr sz="1463" b="1"/>
            </a:lvl3pPr>
            <a:lvl4pPr marL="1114481" indent="0">
              <a:buNone/>
              <a:defRPr sz="1300" b="1"/>
            </a:lvl4pPr>
            <a:lvl5pPr marL="1485974" indent="0">
              <a:buNone/>
              <a:defRPr sz="1300" b="1"/>
            </a:lvl5pPr>
            <a:lvl6pPr marL="1857468" indent="0">
              <a:buNone/>
              <a:defRPr sz="1300" b="1"/>
            </a:lvl6pPr>
            <a:lvl7pPr marL="2228962" indent="0">
              <a:buNone/>
              <a:defRPr sz="1300" b="1"/>
            </a:lvl7pPr>
            <a:lvl8pPr marL="2600455" indent="0">
              <a:buNone/>
              <a:defRPr sz="1300" b="1"/>
            </a:lvl8pPr>
            <a:lvl9pPr marL="2971949" indent="0">
              <a:buNone/>
              <a:defRPr sz="1300" b="1"/>
            </a:lvl9pPr>
          </a:lstStyle>
          <a:p>
            <a:pPr lvl="0"/>
            <a:r>
              <a:rPr lang="en-US"/>
              <a:t>Edit Master text styles</a:t>
            </a:r>
          </a:p>
        </p:txBody>
      </p:sp>
      <p:sp>
        <p:nvSpPr>
          <p:cNvPr id="4" name="Content Placeholder 3">
            <a:extLst>
              <a:ext uri="{FF2B5EF4-FFF2-40B4-BE49-F238E27FC236}">
                <a16:creationId xmlns:a16="http://schemas.microsoft.com/office/drawing/2014/main" id="{379EDCFA-9341-B147-97BA-BFA7A4506C94}"/>
              </a:ext>
            </a:extLst>
          </p:cNvPr>
          <p:cNvSpPr>
            <a:spLocks noGrp="1"/>
          </p:cNvSpPr>
          <p:nvPr>
            <p:ph sz="half" idx="2"/>
          </p:nvPr>
        </p:nvSpPr>
        <p:spPr>
          <a:xfrm>
            <a:off x="682330"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53147D-6772-5143-AE40-251ED1642C5A}"/>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94" indent="0">
              <a:buNone/>
              <a:defRPr sz="1625" b="1"/>
            </a:lvl2pPr>
            <a:lvl3pPr marL="742987" indent="0">
              <a:buNone/>
              <a:defRPr sz="1463" b="1"/>
            </a:lvl3pPr>
            <a:lvl4pPr marL="1114481" indent="0">
              <a:buNone/>
              <a:defRPr sz="1300" b="1"/>
            </a:lvl4pPr>
            <a:lvl5pPr marL="1485974" indent="0">
              <a:buNone/>
              <a:defRPr sz="1300" b="1"/>
            </a:lvl5pPr>
            <a:lvl6pPr marL="1857468" indent="0">
              <a:buNone/>
              <a:defRPr sz="1300" b="1"/>
            </a:lvl6pPr>
            <a:lvl7pPr marL="2228962" indent="0">
              <a:buNone/>
              <a:defRPr sz="1300" b="1"/>
            </a:lvl7pPr>
            <a:lvl8pPr marL="2600455" indent="0">
              <a:buNone/>
              <a:defRPr sz="1300" b="1"/>
            </a:lvl8pPr>
            <a:lvl9pPr marL="2971949" indent="0">
              <a:buNone/>
              <a:defRPr sz="1300" b="1"/>
            </a:lvl9pPr>
          </a:lstStyle>
          <a:p>
            <a:pPr lvl="0"/>
            <a:r>
              <a:rPr lang="en-US"/>
              <a:t>Edit Master text styles</a:t>
            </a:r>
          </a:p>
        </p:txBody>
      </p:sp>
      <p:sp>
        <p:nvSpPr>
          <p:cNvPr id="6" name="Content Placeholder 5">
            <a:extLst>
              <a:ext uri="{FF2B5EF4-FFF2-40B4-BE49-F238E27FC236}">
                <a16:creationId xmlns:a16="http://schemas.microsoft.com/office/drawing/2014/main" id="{AD6A3679-F486-DC45-AC5A-A0866A93FBC1}"/>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1489F2-A286-C045-84FB-777DE4640475}"/>
              </a:ext>
            </a:extLst>
          </p:cNvPr>
          <p:cNvSpPr>
            <a:spLocks noGrp="1"/>
          </p:cNvSpPr>
          <p:nvPr>
            <p:ph type="dt" sz="half" idx="10"/>
          </p:nvPr>
        </p:nvSpPr>
        <p:spPr/>
        <p:txBody>
          <a:bodyPr/>
          <a:lstStyle/>
          <a:p>
            <a:fld id="{FCE7F509-E4C9-D04C-8965-3A5F67247EE3}" type="datetimeFigureOut">
              <a:rPr lang="en-US" smtClean="0"/>
              <a:t>4/14/2020</a:t>
            </a:fld>
            <a:endParaRPr lang="en-US"/>
          </a:p>
        </p:txBody>
      </p:sp>
      <p:sp>
        <p:nvSpPr>
          <p:cNvPr id="8" name="Footer Placeholder 7">
            <a:extLst>
              <a:ext uri="{FF2B5EF4-FFF2-40B4-BE49-F238E27FC236}">
                <a16:creationId xmlns:a16="http://schemas.microsoft.com/office/drawing/2014/main" id="{B97F91E9-D8D5-0D4A-BDD0-3E4DB66213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3F280-4F36-1642-8663-C52B62508414}"/>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165424347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17AE948-09C6-3F41-ABCE-91B835C1E229}"/>
              </a:ext>
            </a:extLst>
          </p:cNvPr>
          <p:cNvSpPr>
            <a:spLocks noGrp="1"/>
          </p:cNvSpPr>
          <p:nvPr>
            <p:ph type="body" sz="quarter" idx="11" hasCustomPrompt="1"/>
          </p:nvPr>
        </p:nvSpPr>
        <p:spPr>
          <a:xfrm>
            <a:off x="710079" y="790902"/>
            <a:ext cx="7483153" cy="486355"/>
          </a:xfrm>
        </p:spPr>
        <p:txBody>
          <a:bodyPr>
            <a:noAutofit/>
          </a:bodyPr>
          <a:lstStyle>
            <a:lvl1pPr marL="0" indent="0">
              <a:buNone/>
              <a:defRPr sz="26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2600">
                <a:latin typeface="Roboto Black" panose="02000000000000000000" pitchFamily="2" charset="0"/>
                <a:ea typeface="Roboto Black" panose="02000000000000000000" pitchFamily="2" charset="0"/>
                <a:cs typeface="Roboto Black" panose="02000000000000000000" pitchFamily="2" charset="0"/>
              </a:defRPr>
            </a:lvl2pPr>
            <a:lvl3pPr>
              <a:defRPr sz="2600">
                <a:latin typeface="Roboto Black" panose="02000000000000000000" pitchFamily="2" charset="0"/>
                <a:ea typeface="Roboto Black" panose="02000000000000000000" pitchFamily="2" charset="0"/>
                <a:cs typeface="Roboto Black" panose="02000000000000000000" pitchFamily="2" charset="0"/>
              </a:defRPr>
            </a:lvl3pPr>
            <a:lvl4pPr>
              <a:defRPr sz="2600">
                <a:latin typeface="Roboto Black" panose="02000000000000000000" pitchFamily="2" charset="0"/>
                <a:ea typeface="Roboto Black" panose="02000000000000000000" pitchFamily="2" charset="0"/>
                <a:cs typeface="Roboto Black" panose="02000000000000000000" pitchFamily="2" charset="0"/>
              </a:defRPr>
            </a:lvl4pPr>
            <a:lvl5pPr>
              <a:defRPr sz="26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7" name="Text Placeholder 4">
            <a:extLst>
              <a:ext uri="{FF2B5EF4-FFF2-40B4-BE49-F238E27FC236}">
                <a16:creationId xmlns:a16="http://schemas.microsoft.com/office/drawing/2014/main" id="{4FDB5410-B626-504B-B145-224A39B29722}"/>
              </a:ext>
            </a:extLst>
          </p:cNvPr>
          <p:cNvSpPr>
            <a:spLocks noGrp="1"/>
          </p:cNvSpPr>
          <p:nvPr>
            <p:ph type="body" sz="quarter" idx="12" hasCustomPrompt="1"/>
          </p:nvPr>
        </p:nvSpPr>
        <p:spPr>
          <a:xfrm>
            <a:off x="710079" y="506152"/>
            <a:ext cx="7468369" cy="269360"/>
          </a:xfrm>
        </p:spPr>
        <p:txBody>
          <a:bodyPr>
            <a:normAutofit/>
          </a:bodyPr>
          <a:lstStyle>
            <a:lvl1pPr marL="0" indent="0">
              <a:buNone/>
              <a:defRPr sz="975"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cxnSp>
        <p:nvCxnSpPr>
          <p:cNvPr id="8" name="Straight Connector 7">
            <a:extLst>
              <a:ext uri="{FF2B5EF4-FFF2-40B4-BE49-F238E27FC236}">
                <a16:creationId xmlns:a16="http://schemas.microsoft.com/office/drawing/2014/main" id="{365B6944-E3EC-8149-9E7D-BB5E97BC5302}"/>
              </a:ext>
            </a:extLst>
          </p:cNvPr>
          <p:cNvCxnSpPr/>
          <p:nvPr userDrawn="1"/>
        </p:nvCxnSpPr>
        <p:spPr>
          <a:xfrm>
            <a:off x="9354328" y="5205332"/>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5C4EC09-BBAF-0C4C-A677-CCAC414DB75C}"/>
              </a:ext>
            </a:extLst>
          </p:cNvPr>
          <p:cNvSpPr txBox="1"/>
          <p:nvPr userDrawn="1"/>
        </p:nvSpPr>
        <p:spPr>
          <a:xfrm>
            <a:off x="9198675" y="6291392"/>
            <a:ext cx="311304" cy="217432"/>
          </a:xfrm>
          <a:prstGeom prst="rect">
            <a:avLst/>
          </a:prstGeom>
          <a:noFill/>
        </p:spPr>
        <p:txBody>
          <a:bodyPr wrap="none" rtlCol="0">
            <a:spAutoFit/>
          </a:bodyPr>
          <a:lstStyle/>
          <a:p>
            <a:pPr algn="ctr"/>
            <a:fld id="{9F976047-6D8B-40E5-9820-BFA42EA4E19A}" type="slidenum">
              <a:rPr lang="en-US" sz="813" b="1" i="0" smtClean="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rPr>
              <a:pPr algn="ctr"/>
              <a:t>‹nº›</a:t>
            </a:fld>
            <a:endParaRPr lang="en-US" sz="1463" b="1" i="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36751983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7">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6">
                                            <p:txEl>
                                              <p:pRg st="0" end="0"/>
                                            </p:txEl>
                                          </p:spTgt>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ppt_x</p:attrName>
                        </p:attrNameLst>
                      </p:cBhvr>
                      <p:tavLst>
                        <p:tav tm="0">
                          <p:val>
                            <p:strVal val="#ppt_x-#ppt_w*1.125000"/>
                          </p:val>
                        </p:tav>
                        <p:tav tm="100000">
                          <p:val>
                            <p:strVal val="#ppt_x"/>
                          </p:val>
                        </p:tav>
                      </p:tavLst>
                    </p:anim>
                    <p:animEffect transition="in" filter="wipe(right)">
                      <p:cBhvr>
                        <p:cTn dur="500"/>
                        <p:tgtEl>
                          <p:spTgt spid="6"/>
                        </p:tgtEl>
                      </p:cBhvr>
                    </p:animEffect>
                  </p:childTnLst>
                </p:cTn>
              </p:par>
            </p:tnLst>
          </p:tmpl>
        </p:tmplLst>
      </p:bldP>
      <p:bldP spid="7" grpId="0" build="p">
        <p:tmplLst>
          <p:tmpl lvl="1">
            <p:tnLst>
              <p:par>
                <p:cTn presetID="1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ppt_x</p:attrName>
                        </p:attrNameLst>
                      </p:cBhvr>
                      <p:tavLst>
                        <p:tav tm="0">
                          <p:val>
                            <p:strVal val="#ppt_x-#ppt_w*1.125000"/>
                          </p:val>
                        </p:tav>
                        <p:tav tm="100000">
                          <p:val>
                            <p:strVal val="#ppt_x"/>
                          </p:val>
                        </p:tav>
                      </p:tavLst>
                    </p:anim>
                    <p:animEffect transition="in" filter="wipe(right)">
                      <p:cBhvr>
                        <p:cTn dur="500"/>
                        <p:tgtEl>
                          <p:spTgt spid="7"/>
                        </p:tgtEl>
                      </p:cBhvr>
                    </p:animEffect>
                  </p:childTnLst>
                </p:cTn>
              </p:par>
            </p:tnLst>
          </p:tmpl>
        </p:tmplLst>
      </p:bldP>
      <p:bldP spid="9" grpId="0"/>
    </p:bldLst>
  </p:timing>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0CF5BD6-7884-0043-928E-FD943EC3A48C}"/>
              </a:ext>
            </a:extLst>
          </p:cNvPr>
          <p:cNvCxnSpPr/>
          <p:nvPr userDrawn="1"/>
        </p:nvCxnSpPr>
        <p:spPr>
          <a:xfrm>
            <a:off x="9354328" y="5205332"/>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4E70A1F-6A73-6445-8676-81AD9B9C6F65}"/>
              </a:ext>
            </a:extLst>
          </p:cNvPr>
          <p:cNvSpPr txBox="1"/>
          <p:nvPr userDrawn="1"/>
        </p:nvSpPr>
        <p:spPr>
          <a:xfrm>
            <a:off x="9198675" y="6291392"/>
            <a:ext cx="311304" cy="217432"/>
          </a:xfrm>
          <a:prstGeom prst="rect">
            <a:avLst/>
          </a:prstGeom>
          <a:noFill/>
        </p:spPr>
        <p:txBody>
          <a:bodyPr wrap="none" rtlCol="0">
            <a:spAutoFit/>
          </a:bodyPr>
          <a:lstStyle/>
          <a:p>
            <a:pPr algn="ctr"/>
            <a:fld id="{9F976047-6D8B-40E5-9820-BFA42EA4E19A}" type="slidenum">
              <a:rPr lang="en-US" sz="813" b="1" i="0" smtClean="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rPr>
              <a:pPr algn="ctr"/>
              <a:t>‹nº›</a:t>
            </a:fld>
            <a:endParaRPr lang="en-US" sz="1463" b="1" i="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26275447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935E3-6C98-FB45-BF66-D0F8511E4C54}"/>
              </a:ext>
            </a:extLst>
          </p:cNvPr>
          <p:cNvSpPr>
            <a:spLocks noGrp="1"/>
          </p:cNvSpPr>
          <p:nvPr>
            <p:ph type="title"/>
          </p:nvPr>
        </p:nvSpPr>
        <p:spPr>
          <a:xfrm>
            <a:off x="682331" y="457200"/>
            <a:ext cx="3194944" cy="1600200"/>
          </a:xfrm>
        </p:spPr>
        <p:txBody>
          <a:bodyPr anchor="b"/>
          <a:lstStyle>
            <a:lvl1pPr>
              <a:defRPr sz="2600"/>
            </a:lvl1pPr>
          </a:lstStyle>
          <a:p>
            <a:r>
              <a:rPr lang="en-US"/>
              <a:t>Click to edit Master title style</a:t>
            </a:r>
          </a:p>
        </p:txBody>
      </p:sp>
      <p:sp>
        <p:nvSpPr>
          <p:cNvPr id="3" name="Content Placeholder 2">
            <a:extLst>
              <a:ext uri="{FF2B5EF4-FFF2-40B4-BE49-F238E27FC236}">
                <a16:creationId xmlns:a16="http://schemas.microsoft.com/office/drawing/2014/main" id="{01387408-9B9F-AA42-A85D-9AF393B35769}"/>
              </a:ext>
            </a:extLst>
          </p:cNvPr>
          <p:cNvSpPr>
            <a:spLocks noGrp="1"/>
          </p:cNvSpPr>
          <p:nvPr>
            <p:ph idx="1"/>
          </p:nvPr>
        </p:nvSpPr>
        <p:spPr>
          <a:xfrm>
            <a:off x="4211343" y="987434"/>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E7C923-EECA-1346-92E6-BC325A65ACA4}"/>
              </a:ext>
            </a:extLst>
          </p:cNvPr>
          <p:cNvSpPr>
            <a:spLocks noGrp="1"/>
          </p:cNvSpPr>
          <p:nvPr>
            <p:ph type="body" sz="half" idx="2"/>
          </p:nvPr>
        </p:nvSpPr>
        <p:spPr>
          <a:xfrm>
            <a:off x="682331" y="2057400"/>
            <a:ext cx="3194944" cy="3811588"/>
          </a:xfrm>
        </p:spPr>
        <p:txBody>
          <a:bodyPr/>
          <a:lstStyle>
            <a:lvl1pPr marL="0" indent="0">
              <a:buNone/>
              <a:defRPr sz="1300"/>
            </a:lvl1pPr>
            <a:lvl2pPr marL="371494" indent="0">
              <a:buNone/>
              <a:defRPr sz="1138"/>
            </a:lvl2pPr>
            <a:lvl3pPr marL="742987" indent="0">
              <a:buNone/>
              <a:defRPr sz="975"/>
            </a:lvl3pPr>
            <a:lvl4pPr marL="1114481" indent="0">
              <a:buNone/>
              <a:defRPr sz="813"/>
            </a:lvl4pPr>
            <a:lvl5pPr marL="1485974" indent="0">
              <a:buNone/>
              <a:defRPr sz="813"/>
            </a:lvl5pPr>
            <a:lvl6pPr marL="1857468" indent="0">
              <a:buNone/>
              <a:defRPr sz="813"/>
            </a:lvl6pPr>
            <a:lvl7pPr marL="2228962" indent="0">
              <a:buNone/>
              <a:defRPr sz="813"/>
            </a:lvl7pPr>
            <a:lvl8pPr marL="2600455" indent="0">
              <a:buNone/>
              <a:defRPr sz="813"/>
            </a:lvl8pPr>
            <a:lvl9pPr marL="2971949"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82EBBAFE-1794-F543-824F-7C617F484EDA}"/>
              </a:ext>
            </a:extLst>
          </p:cNvPr>
          <p:cNvSpPr>
            <a:spLocks noGrp="1"/>
          </p:cNvSpPr>
          <p:nvPr>
            <p:ph type="dt" sz="half" idx="10"/>
          </p:nvPr>
        </p:nvSpPr>
        <p:spPr/>
        <p:txBody>
          <a:bodyPr/>
          <a:lstStyle/>
          <a:p>
            <a:fld id="{FCE7F509-E4C9-D04C-8965-3A5F67247EE3}" type="datetimeFigureOut">
              <a:rPr lang="en-US" smtClean="0"/>
              <a:t>4/14/2020</a:t>
            </a:fld>
            <a:endParaRPr lang="en-US"/>
          </a:p>
        </p:txBody>
      </p:sp>
      <p:sp>
        <p:nvSpPr>
          <p:cNvPr id="6" name="Footer Placeholder 5">
            <a:extLst>
              <a:ext uri="{FF2B5EF4-FFF2-40B4-BE49-F238E27FC236}">
                <a16:creationId xmlns:a16="http://schemas.microsoft.com/office/drawing/2014/main" id="{89E86BF5-3486-3A44-BCCF-2C30F6DA81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223EDE-7B27-BA4D-9373-AC502C2F36DA}"/>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69658082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1A089-D4B0-473E-9E88-B229C92A8D0F}"/>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3280F2E7-3DB3-4E02-9CE3-EE02BA7BC4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5A36B7F5-73C2-4097-BD7E-218376CF7567}"/>
              </a:ext>
            </a:extLst>
          </p:cNvPr>
          <p:cNvSpPr>
            <a:spLocks noGrp="1"/>
          </p:cNvSpPr>
          <p:nvPr>
            <p:ph type="dt" sz="half" idx="10"/>
          </p:nvPr>
        </p:nvSpPr>
        <p:spPr/>
        <p:txBody>
          <a:bodyPr/>
          <a:lstStyle/>
          <a:p>
            <a:fld id="{AF8A59C1-022B-4265-BA0A-AF99C9DB45B2}" type="datetimeFigureOut">
              <a:rPr lang="pt-BR" smtClean="0"/>
              <a:t>14/04/2020</a:t>
            </a:fld>
            <a:endParaRPr lang="pt-BR"/>
          </a:p>
        </p:txBody>
      </p:sp>
      <p:sp>
        <p:nvSpPr>
          <p:cNvPr id="5" name="Footer Placeholder 4">
            <a:extLst>
              <a:ext uri="{FF2B5EF4-FFF2-40B4-BE49-F238E27FC236}">
                <a16:creationId xmlns:a16="http://schemas.microsoft.com/office/drawing/2014/main" id="{257560B4-6BCE-447F-8FEC-93FF571CAA5F}"/>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2D984B1A-E2C2-4EEE-9551-AFE96EF29E21}"/>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2010357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973E-1F76-B143-9731-A638DFF2F86F}"/>
              </a:ext>
            </a:extLst>
          </p:cNvPr>
          <p:cNvSpPr>
            <a:spLocks noGrp="1"/>
          </p:cNvSpPr>
          <p:nvPr>
            <p:ph type="title"/>
          </p:nvPr>
        </p:nvSpPr>
        <p:spPr>
          <a:xfrm>
            <a:off x="682331" y="457200"/>
            <a:ext cx="3194944" cy="1600200"/>
          </a:xfrm>
        </p:spPr>
        <p:txBody>
          <a:bodyPr anchor="b"/>
          <a:lstStyle>
            <a:lvl1pPr>
              <a:defRPr sz="2600"/>
            </a:lvl1pPr>
          </a:lstStyle>
          <a:p>
            <a:r>
              <a:rPr lang="en-US"/>
              <a:t>Click to edit Master title style</a:t>
            </a:r>
          </a:p>
        </p:txBody>
      </p:sp>
      <p:sp>
        <p:nvSpPr>
          <p:cNvPr id="3" name="Picture Placeholder 2">
            <a:extLst>
              <a:ext uri="{FF2B5EF4-FFF2-40B4-BE49-F238E27FC236}">
                <a16:creationId xmlns:a16="http://schemas.microsoft.com/office/drawing/2014/main" id="{967985D2-5FA0-6244-9C09-23BAA15F5242}"/>
              </a:ext>
            </a:extLst>
          </p:cNvPr>
          <p:cNvSpPr>
            <a:spLocks noGrp="1"/>
          </p:cNvSpPr>
          <p:nvPr>
            <p:ph type="pic" idx="1"/>
          </p:nvPr>
        </p:nvSpPr>
        <p:spPr>
          <a:xfrm>
            <a:off x="4211343" y="987434"/>
            <a:ext cx="5014913" cy="4873625"/>
          </a:xfrm>
        </p:spPr>
        <p:txBody>
          <a:bodyPr/>
          <a:lstStyle>
            <a:lvl1pPr marL="0" indent="0">
              <a:buNone/>
              <a:defRPr sz="2600"/>
            </a:lvl1pPr>
            <a:lvl2pPr marL="371494" indent="0">
              <a:buNone/>
              <a:defRPr sz="2275"/>
            </a:lvl2pPr>
            <a:lvl3pPr marL="742987" indent="0">
              <a:buNone/>
              <a:defRPr sz="1950"/>
            </a:lvl3pPr>
            <a:lvl4pPr marL="1114481" indent="0">
              <a:buNone/>
              <a:defRPr sz="1625"/>
            </a:lvl4pPr>
            <a:lvl5pPr marL="1485974" indent="0">
              <a:buNone/>
              <a:defRPr sz="1625"/>
            </a:lvl5pPr>
            <a:lvl6pPr marL="1857468" indent="0">
              <a:buNone/>
              <a:defRPr sz="1625"/>
            </a:lvl6pPr>
            <a:lvl7pPr marL="2228962" indent="0">
              <a:buNone/>
              <a:defRPr sz="1625"/>
            </a:lvl7pPr>
            <a:lvl8pPr marL="2600455" indent="0">
              <a:buNone/>
              <a:defRPr sz="1625"/>
            </a:lvl8pPr>
            <a:lvl9pPr marL="2971949" indent="0">
              <a:buNone/>
              <a:defRPr sz="1625"/>
            </a:lvl9pPr>
          </a:lstStyle>
          <a:p>
            <a:endParaRPr lang="en-US"/>
          </a:p>
        </p:txBody>
      </p:sp>
      <p:sp>
        <p:nvSpPr>
          <p:cNvPr id="4" name="Text Placeholder 3">
            <a:extLst>
              <a:ext uri="{FF2B5EF4-FFF2-40B4-BE49-F238E27FC236}">
                <a16:creationId xmlns:a16="http://schemas.microsoft.com/office/drawing/2014/main" id="{88B0C267-FA2A-414A-BB7D-8C3B00A1F162}"/>
              </a:ext>
            </a:extLst>
          </p:cNvPr>
          <p:cNvSpPr>
            <a:spLocks noGrp="1"/>
          </p:cNvSpPr>
          <p:nvPr>
            <p:ph type="body" sz="half" idx="2"/>
          </p:nvPr>
        </p:nvSpPr>
        <p:spPr>
          <a:xfrm>
            <a:off x="682331" y="2057400"/>
            <a:ext cx="3194944" cy="3811588"/>
          </a:xfrm>
        </p:spPr>
        <p:txBody>
          <a:bodyPr/>
          <a:lstStyle>
            <a:lvl1pPr marL="0" indent="0">
              <a:buNone/>
              <a:defRPr sz="1300"/>
            </a:lvl1pPr>
            <a:lvl2pPr marL="371494" indent="0">
              <a:buNone/>
              <a:defRPr sz="1138"/>
            </a:lvl2pPr>
            <a:lvl3pPr marL="742987" indent="0">
              <a:buNone/>
              <a:defRPr sz="975"/>
            </a:lvl3pPr>
            <a:lvl4pPr marL="1114481" indent="0">
              <a:buNone/>
              <a:defRPr sz="813"/>
            </a:lvl4pPr>
            <a:lvl5pPr marL="1485974" indent="0">
              <a:buNone/>
              <a:defRPr sz="813"/>
            </a:lvl5pPr>
            <a:lvl6pPr marL="1857468" indent="0">
              <a:buNone/>
              <a:defRPr sz="813"/>
            </a:lvl6pPr>
            <a:lvl7pPr marL="2228962" indent="0">
              <a:buNone/>
              <a:defRPr sz="813"/>
            </a:lvl7pPr>
            <a:lvl8pPr marL="2600455" indent="0">
              <a:buNone/>
              <a:defRPr sz="813"/>
            </a:lvl8pPr>
            <a:lvl9pPr marL="2971949"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F649BA22-3092-7643-85BD-65AA5F3D2B14}"/>
              </a:ext>
            </a:extLst>
          </p:cNvPr>
          <p:cNvSpPr>
            <a:spLocks noGrp="1"/>
          </p:cNvSpPr>
          <p:nvPr>
            <p:ph type="dt" sz="half" idx="10"/>
          </p:nvPr>
        </p:nvSpPr>
        <p:spPr/>
        <p:txBody>
          <a:bodyPr/>
          <a:lstStyle/>
          <a:p>
            <a:fld id="{FCE7F509-E4C9-D04C-8965-3A5F67247EE3}" type="datetimeFigureOut">
              <a:rPr lang="en-US" smtClean="0"/>
              <a:t>4/14/2020</a:t>
            </a:fld>
            <a:endParaRPr lang="en-US"/>
          </a:p>
        </p:txBody>
      </p:sp>
      <p:sp>
        <p:nvSpPr>
          <p:cNvPr id="6" name="Footer Placeholder 5">
            <a:extLst>
              <a:ext uri="{FF2B5EF4-FFF2-40B4-BE49-F238E27FC236}">
                <a16:creationId xmlns:a16="http://schemas.microsoft.com/office/drawing/2014/main" id="{40D9DC93-B052-C146-9F1B-8B1C937091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3DE8F6-2051-7F41-B74B-AD5589F83A0F}"/>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25451762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93B0-5C04-5845-A945-09CEA54778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E9DABF-C353-9E41-AD11-50B1744D00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BD584B-2CF8-174A-8FF1-2191F87D728F}"/>
              </a:ext>
            </a:extLst>
          </p:cNvPr>
          <p:cNvSpPr>
            <a:spLocks noGrp="1"/>
          </p:cNvSpPr>
          <p:nvPr>
            <p:ph type="dt" sz="half" idx="10"/>
          </p:nvPr>
        </p:nvSpPr>
        <p:spPr/>
        <p:txBody>
          <a:bodyPr/>
          <a:lstStyle/>
          <a:p>
            <a:fld id="{FCE7F509-E4C9-D04C-8965-3A5F67247EE3}" type="datetimeFigureOut">
              <a:rPr lang="en-US" smtClean="0"/>
              <a:t>4/14/2020</a:t>
            </a:fld>
            <a:endParaRPr lang="en-US"/>
          </a:p>
        </p:txBody>
      </p:sp>
      <p:sp>
        <p:nvSpPr>
          <p:cNvPr id="5" name="Footer Placeholder 4">
            <a:extLst>
              <a:ext uri="{FF2B5EF4-FFF2-40B4-BE49-F238E27FC236}">
                <a16:creationId xmlns:a16="http://schemas.microsoft.com/office/drawing/2014/main" id="{3AA4E71E-C317-3E48-BA95-56AC836197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2CE82-6926-3F4A-B4BD-B05AB6BF847C}"/>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230276856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19172B-D403-C543-B4B3-168DDDFFB20F}"/>
              </a:ext>
            </a:extLst>
          </p:cNvPr>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BF52E2-0906-4749-8D0E-C1FE246F668B}"/>
              </a:ext>
            </a:extLst>
          </p:cNvPr>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41308-ACEF-954C-B96A-91DC3BE7F394}"/>
              </a:ext>
            </a:extLst>
          </p:cNvPr>
          <p:cNvSpPr>
            <a:spLocks noGrp="1"/>
          </p:cNvSpPr>
          <p:nvPr>
            <p:ph type="dt" sz="half" idx="10"/>
          </p:nvPr>
        </p:nvSpPr>
        <p:spPr/>
        <p:txBody>
          <a:bodyPr/>
          <a:lstStyle/>
          <a:p>
            <a:fld id="{FCE7F509-E4C9-D04C-8965-3A5F67247EE3}" type="datetimeFigureOut">
              <a:rPr lang="en-US" smtClean="0"/>
              <a:t>4/14/2020</a:t>
            </a:fld>
            <a:endParaRPr lang="en-US"/>
          </a:p>
        </p:txBody>
      </p:sp>
      <p:sp>
        <p:nvSpPr>
          <p:cNvPr id="5" name="Footer Placeholder 4">
            <a:extLst>
              <a:ext uri="{FF2B5EF4-FFF2-40B4-BE49-F238E27FC236}">
                <a16:creationId xmlns:a16="http://schemas.microsoft.com/office/drawing/2014/main" id="{7B5D925C-C57C-9546-9E80-9196DC61C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F2829-7AB4-6248-9E09-EF66D0CC8B4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111394887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7" name="Text Placeholder 2">
            <a:extLst>
              <a:ext uri="{FF2B5EF4-FFF2-40B4-BE49-F238E27FC236}">
                <a16:creationId xmlns:a16="http://schemas.microsoft.com/office/drawing/2014/main" id="{A349BAE6-28CF-4A49-B251-8B802BB4AE0B}"/>
              </a:ext>
            </a:extLst>
          </p:cNvPr>
          <p:cNvSpPr>
            <a:spLocks noGrp="1"/>
          </p:cNvSpPr>
          <p:nvPr>
            <p:ph type="body" sz="quarter" idx="11" hasCustomPrompt="1"/>
          </p:nvPr>
        </p:nvSpPr>
        <p:spPr>
          <a:xfrm>
            <a:off x="710079" y="790902"/>
            <a:ext cx="7483153" cy="486355"/>
          </a:xfrm>
        </p:spPr>
        <p:txBody>
          <a:bodyPr>
            <a:noAutofit/>
          </a:bodyPr>
          <a:lstStyle>
            <a:lvl1pPr marL="0" indent="0">
              <a:buNone/>
              <a:defRPr sz="26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2600">
                <a:latin typeface="Roboto Black" panose="02000000000000000000" pitchFamily="2" charset="0"/>
                <a:ea typeface="Roboto Black" panose="02000000000000000000" pitchFamily="2" charset="0"/>
                <a:cs typeface="Roboto Black" panose="02000000000000000000" pitchFamily="2" charset="0"/>
              </a:defRPr>
            </a:lvl2pPr>
            <a:lvl3pPr>
              <a:defRPr sz="2600">
                <a:latin typeface="Roboto Black" panose="02000000000000000000" pitchFamily="2" charset="0"/>
                <a:ea typeface="Roboto Black" panose="02000000000000000000" pitchFamily="2" charset="0"/>
                <a:cs typeface="Roboto Black" panose="02000000000000000000" pitchFamily="2" charset="0"/>
              </a:defRPr>
            </a:lvl3pPr>
            <a:lvl4pPr>
              <a:defRPr sz="2600">
                <a:latin typeface="Roboto Black" panose="02000000000000000000" pitchFamily="2" charset="0"/>
                <a:ea typeface="Roboto Black" panose="02000000000000000000" pitchFamily="2" charset="0"/>
                <a:cs typeface="Roboto Black" panose="02000000000000000000" pitchFamily="2" charset="0"/>
              </a:defRPr>
            </a:lvl4pPr>
            <a:lvl5pPr>
              <a:defRPr sz="26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29" name="Text Placeholder 4">
            <a:extLst>
              <a:ext uri="{FF2B5EF4-FFF2-40B4-BE49-F238E27FC236}">
                <a16:creationId xmlns:a16="http://schemas.microsoft.com/office/drawing/2014/main" id="{DF88B13C-989D-F84D-A967-019EAC25619B}"/>
              </a:ext>
            </a:extLst>
          </p:cNvPr>
          <p:cNvSpPr>
            <a:spLocks noGrp="1"/>
          </p:cNvSpPr>
          <p:nvPr>
            <p:ph type="body" sz="quarter" idx="12" hasCustomPrompt="1"/>
          </p:nvPr>
        </p:nvSpPr>
        <p:spPr>
          <a:xfrm>
            <a:off x="710079" y="506152"/>
            <a:ext cx="7468369" cy="269360"/>
          </a:xfrm>
        </p:spPr>
        <p:txBody>
          <a:bodyPr>
            <a:normAutofit/>
          </a:bodyPr>
          <a:lstStyle>
            <a:lvl1pPr marL="0" indent="0">
              <a:buNone/>
              <a:defRPr sz="975"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grpSp>
        <p:nvGrpSpPr>
          <p:cNvPr id="30" name="Group 29">
            <a:extLst>
              <a:ext uri="{FF2B5EF4-FFF2-40B4-BE49-F238E27FC236}">
                <a16:creationId xmlns:a16="http://schemas.microsoft.com/office/drawing/2014/main" id="{B2324A86-5AF1-EF49-BFE4-F43C4FC731F4}"/>
              </a:ext>
            </a:extLst>
          </p:cNvPr>
          <p:cNvGrpSpPr/>
          <p:nvPr userDrawn="1"/>
        </p:nvGrpSpPr>
        <p:grpSpPr>
          <a:xfrm>
            <a:off x="5264053" y="1447803"/>
            <a:ext cx="3627536" cy="4679911"/>
            <a:chOff x="5828202" y="967154"/>
            <a:chExt cx="4464660" cy="4679911"/>
          </a:xfrm>
        </p:grpSpPr>
        <p:sp>
          <p:nvSpPr>
            <p:cNvPr id="31" name="Freeform 15">
              <a:extLst>
                <a:ext uri="{FF2B5EF4-FFF2-40B4-BE49-F238E27FC236}">
                  <a16:creationId xmlns:a16="http://schemas.microsoft.com/office/drawing/2014/main" id="{B4CA3FC7-03D6-E546-A4EC-7D2EA87F3898}"/>
                </a:ext>
              </a:extLst>
            </p:cNvPr>
            <p:cNvSpPr>
              <a:spLocks/>
            </p:cNvSpPr>
            <p:nvPr userDrawn="1"/>
          </p:nvSpPr>
          <p:spPr bwMode="auto">
            <a:xfrm>
              <a:off x="5990246" y="967154"/>
              <a:ext cx="4302616" cy="2283119"/>
            </a:xfrm>
            <a:custGeom>
              <a:avLst/>
              <a:gdLst>
                <a:gd name="T0" fmla="*/ 247 w 533"/>
                <a:gd name="T1" fmla="*/ 0 h 283"/>
                <a:gd name="T2" fmla="*/ 247 w 533"/>
                <a:gd name="T3" fmla="*/ 31 h 283"/>
                <a:gd name="T4" fmla="*/ 214 w 533"/>
                <a:gd name="T5" fmla="*/ 34 h 283"/>
                <a:gd name="T6" fmla="*/ 178 w 533"/>
                <a:gd name="T7" fmla="*/ 43 h 283"/>
                <a:gd name="T8" fmla="*/ 113 w 533"/>
                <a:gd name="T9" fmla="*/ 74 h 283"/>
                <a:gd name="T10" fmla="*/ 105 w 533"/>
                <a:gd name="T11" fmla="*/ 79 h 283"/>
                <a:gd name="T12" fmla="*/ 98 w 533"/>
                <a:gd name="T13" fmla="*/ 84 h 283"/>
                <a:gd name="T14" fmla="*/ 85 w 533"/>
                <a:gd name="T15" fmla="*/ 94 h 283"/>
                <a:gd name="T16" fmla="*/ 62 w 533"/>
                <a:gd name="T17" fmla="*/ 117 h 283"/>
                <a:gd name="T18" fmla="*/ 28 w 533"/>
                <a:gd name="T19" fmla="*/ 166 h 283"/>
                <a:gd name="T20" fmla="*/ 10 w 533"/>
                <a:gd name="T21" fmla="*/ 212 h 283"/>
                <a:gd name="T22" fmla="*/ 2 w 533"/>
                <a:gd name="T23" fmla="*/ 249 h 283"/>
                <a:gd name="T24" fmla="*/ 1 w 533"/>
                <a:gd name="T25" fmla="*/ 256 h 283"/>
                <a:gd name="T26" fmla="*/ 1 w 533"/>
                <a:gd name="T27" fmla="*/ 263 h 283"/>
                <a:gd name="T28" fmla="*/ 0 w 533"/>
                <a:gd name="T29" fmla="*/ 273 h 283"/>
                <a:gd name="T30" fmla="*/ 0 w 533"/>
                <a:gd name="T31" fmla="*/ 282 h 283"/>
                <a:gd name="T32" fmla="*/ 1 w 533"/>
                <a:gd name="T33" fmla="*/ 273 h 283"/>
                <a:gd name="T34" fmla="*/ 2 w 533"/>
                <a:gd name="T35" fmla="*/ 263 h 283"/>
                <a:gd name="T36" fmla="*/ 2 w 533"/>
                <a:gd name="T37" fmla="*/ 257 h 283"/>
                <a:gd name="T38" fmla="*/ 3 w 533"/>
                <a:gd name="T39" fmla="*/ 249 h 283"/>
                <a:gd name="T40" fmla="*/ 12 w 533"/>
                <a:gd name="T41" fmla="*/ 213 h 283"/>
                <a:gd name="T42" fmla="*/ 32 w 533"/>
                <a:gd name="T43" fmla="*/ 168 h 283"/>
                <a:gd name="T44" fmla="*/ 67 w 533"/>
                <a:gd name="T45" fmla="*/ 121 h 283"/>
                <a:gd name="T46" fmla="*/ 90 w 533"/>
                <a:gd name="T47" fmla="*/ 100 h 283"/>
                <a:gd name="T48" fmla="*/ 103 w 533"/>
                <a:gd name="T49" fmla="*/ 90 h 283"/>
                <a:gd name="T50" fmla="*/ 110 w 533"/>
                <a:gd name="T51" fmla="*/ 85 h 283"/>
                <a:gd name="T52" fmla="*/ 117 w 533"/>
                <a:gd name="T53" fmla="*/ 81 h 283"/>
                <a:gd name="T54" fmla="*/ 181 w 533"/>
                <a:gd name="T55" fmla="*/ 53 h 283"/>
                <a:gd name="T56" fmla="*/ 216 w 533"/>
                <a:gd name="T57" fmla="*/ 46 h 283"/>
                <a:gd name="T58" fmla="*/ 252 w 533"/>
                <a:gd name="T59" fmla="*/ 45 h 283"/>
                <a:gd name="T60" fmla="*/ 288 w 533"/>
                <a:gd name="T61" fmla="*/ 48 h 283"/>
                <a:gd name="T62" fmla="*/ 323 w 533"/>
                <a:gd name="T63" fmla="*/ 56 h 283"/>
                <a:gd name="T64" fmla="*/ 384 w 533"/>
                <a:gd name="T65" fmla="*/ 85 h 283"/>
                <a:gd name="T66" fmla="*/ 410 w 533"/>
                <a:gd name="T67" fmla="*/ 105 h 283"/>
                <a:gd name="T68" fmla="*/ 421 w 533"/>
                <a:gd name="T69" fmla="*/ 116 h 283"/>
                <a:gd name="T70" fmla="*/ 429 w 533"/>
                <a:gd name="T71" fmla="*/ 124 h 283"/>
                <a:gd name="T72" fmla="*/ 430 w 533"/>
                <a:gd name="T73" fmla="*/ 124 h 283"/>
                <a:gd name="T74" fmla="*/ 431 w 533"/>
                <a:gd name="T75" fmla="*/ 126 h 283"/>
                <a:gd name="T76" fmla="*/ 434 w 533"/>
                <a:gd name="T77" fmla="*/ 129 h 283"/>
                <a:gd name="T78" fmla="*/ 435 w 533"/>
                <a:gd name="T79" fmla="*/ 130 h 283"/>
                <a:gd name="T80" fmla="*/ 488 w 533"/>
                <a:gd name="T81" fmla="*/ 250 h 283"/>
                <a:gd name="T82" fmla="*/ 488 w 533"/>
                <a:gd name="T83" fmla="*/ 252 h 283"/>
                <a:gd name="T84" fmla="*/ 489 w 533"/>
                <a:gd name="T85" fmla="*/ 259 h 283"/>
                <a:gd name="T86" fmla="*/ 489 w 533"/>
                <a:gd name="T87" fmla="*/ 265 h 283"/>
                <a:gd name="T88" fmla="*/ 489 w 533"/>
                <a:gd name="T89" fmla="*/ 270 h 283"/>
                <a:gd name="T90" fmla="*/ 489 w 533"/>
                <a:gd name="T91" fmla="*/ 275 h 283"/>
                <a:gd name="T92" fmla="*/ 489 w 533"/>
                <a:gd name="T93" fmla="*/ 281 h 283"/>
                <a:gd name="T94" fmla="*/ 489 w 533"/>
                <a:gd name="T95" fmla="*/ 283 h 283"/>
                <a:gd name="T96" fmla="*/ 490 w 533"/>
                <a:gd name="T97" fmla="*/ 283 h 283"/>
                <a:gd name="T98" fmla="*/ 517 w 533"/>
                <a:gd name="T99" fmla="*/ 283 h 283"/>
                <a:gd name="T100" fmla="*/ 533 w 533"/>
                <a:gd name="T101" fmla="*/ 283 h 283"/>
                <a:gd name="T102" fmla="*/ 533 w 533"/>
                <a:gd name="T103" fmla="*/ 282 h 283"/>
                <a:gd name="T104" fmla="*/ 247 w 533"/>
                <a:gd name="T105"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3" h="283">
                  <a:moveTo>
                    <a:pt x="247" y="0"/>
                  </a:moveTo>
                  <a:cubicBezTo>
                    <a:pt x="247" y="31"/>
                    <a:pt x="247" y="31"/>
                    <a:pt x="247" y="31"/>
                  </a:cubicBezTo>
                  <a:cubicBezTo>
                    <a:pt x="236" y="32"/>
                    <a:pt x="225" y="33"/>
                    <a:pt x="214" y="34"/>
                  </a:cubicBezTo>
                  <a:cubicBezTo>
                    <a:pt x="202" y="37"/>
                    <a:pt x="190" y="39"/>
                    <a:pt x="178" y="43"/>
                  </a:cubicBezTo>
                  <a:cubicBezTo>
                    <a:pt x="154" y="50"/>
                    <a:pt x="132" y="61"/>
                    <a:pt x="113" y="74"/>
                  </a:cubicBezTo>
                  <a:cubicBezTo>
                    <a:pt x="110" y="75"/>
                    <a:pt x="108" y="77"/>
                    <a:pt x="105" y="79"/>
                  </a:cubicBezTo>
                  <a:cubicBezTo>
                    <a:pt x="103" y="80"/>
                    <a:pt x="101" y="82"/>
                    <a:pt x="98" y="84"/>
                  </a:cubicBezTo>
                  <a:cubicBezTo>
                    <a:pt x="94" y="87"/>
                    <a:pt x="89" y="91"/>
                    <a:pt x="85" y="94"/>
                  </a:cubicBezTo>
                  <a:cubicBezTo>
                    <a:pt x="77" y="102"/>
                    <a:pt x="69" y="109"/>
                    <a:pt x="62" y="117"/>
                  </a:cubicBezTo>
                  <a:cubicBezTo>
                    <a:pt x="48" y="133"/>
                    <a:pt x="37" y="150"/>
                    <a:pt x="28" y="166"/>
                  </a:cubicBezTo>
                  <a:cubicBezTo>
                    <a:pt x="20" y="182"/>
                    <a:pt x="14" y="198"/>
                    <a:pt x="10" y="212"/>
                  </a:cubicBezTo>
                  <a:cubicBezTo>
                    <a:pt x="6" y="226"/>
                    <a:pt x="3" y="239"/>
                    <a:pt x="2" y="249"/>
                  </a:cubicBezTo>
                  <a:cubicBezTo>
                    <a:pt x="2" y="252"/>
                    <a:pt x="2" y="254"/>
                    <a:pt x="1" y="256"/>
                  </a:cubicBezTo>
                  <a:cubicBezTo>
                    <a:pt x="1" y="259"/>
                    <a:pt x="1" y="261"/>
                    <a:pt x="1" y="263"/>
                  </a:cubicBezTo>
                  <a:cubicBezTo>
                    <a:pt x="1" y="267"/>
                    <a:pt x="0" y="271"/>
                    <a:pt x="0" y="273"/>
                  </a:cubicBezTo>
                  <a:cubicBezTo>
                    <a:pt x="0" y="279"/>
                    <a:pt x="0" y="282"/>
                    <a:pt x="0" y="282"/>
                  </a:cubicBezTo>
                  <a:cubicBezTo>
                    <a:pt x="0" y="282"/>
                    <a:pt x="0" y="279"/>
                    <a:pt x="1" y="273"/>
                  </a:cubicBezTo>
                  <a:cubicBezTo>
                    <a:pt x="1" y="271"/>
                    <a:pt x="1" y="267"/>
                    <a:pt x="2" y="263"/>
                  </a:cubicBezTo>
                  <a:cubicBezTo>
                    <a:pt x="2" y="261"/>
                    <a:pt x="2" y="259"/>
                    <a:pt x="2" y="257"/>
                  </a:cubicBezTo>
                  <a:cubicBezTo>
                    <a:pt x="3" y="254"/>
                    <a:pt x="3" y="252"/>
                    <a:pt x="3" y="249"/>
                  </a:cubicBezTo>
                  <a:cubicBezTo>
                    <a:pt x="5" y="239"/>
                    <a:pt x="7" y="226"/>
                    <a:pt x="12" y="213"/>
                  </a:cubicBezTo>
                  <a:cubicBezTo>
                    <a:pt x="17" y="199"/>
                    <a:pt x="23" y="183"/>
                    <a:pt x="32" y="168"/>
                  </a:cubicBezTo>
                  <a:cubicBezTo>
                    <a:pt x="41" y="152"/>
                    <a:pt x="53" y="136"/>
                    <a:pt x="67" y="121"/>
                  </a:cubicBezTo>
                  <a:cubicBezTo>
                    <a:pt x="74" y="114"/>
                    <a:pt x="82" y="107"/>
                    <a:pt x="90" y="100"/>
                  </a:cubicBezTo>
                  <a:cubicBezTo>
                    <a:pt x="94" y="96"/>
                    <a:pt x="99" y="93"/>
                    <a:pt x="103" y="90"/>
                  </a:cubicBezTo>
                  <a:cubicBezTo>
                    <a:pt x="106" y="88"/>
                    <a:pt x="108" y="87"/>
                    <a:pt x="110" y="85"/>
                  </a:cubicBezTo>
                  <a:cubicBezTo>
                    <a:pt x="113" y="84"/>
                    <a:pt x="115" y="82"/>
                    <a:pt x="117" y="81"/>
                  </a:cubicBezTo>
                  <a:cubicBezTo>
                    <a:pt x="137" y="69"/>
                    <a:pt x="158" y="60"/>
                    <a:pt x="181" y="53"/>
                  </a:cubicBezTo>
                  <a:cubicBezTo>
                    <a:pt x="193" y="50"/>
                    <a:pt x="204" y="48"/>
                    <a:pt x="216" y="46"/>
                  </a:cubicBezTo>
                  <a:cubicBezTo>
                    <a:pt x="228" y="45"/>
                    <a:pt x="240" y="44"/>
                    <a:pt x="252" y="45"/>
                  </a:cubicBezTo>
                  <a:cubicBezTo>
                    <a:pt x="265" y="45"/>
                    <a:pt x="276" y="46"/>
                    <a:pt x="288" y="48"/>
                  </a:cubicBezTo>
                  <a:cubicBezTo>
                    <a:pt x="300" y="50"/>
                    <a:pt x="311" y="52"/>
                    <a:pt x="323" y="56"/>
                  </a:cubicBezTo>
                  <a:cubicBezTo>
                    <a:pt x="345" y="63"/>
                    <a:pt x="366" y="73"/>
                    <a:pt x="384" y="85"/>
                  </a:cubicBezTo>
                  <a:cubicBezTo>
                    <a:pt x="393" y="92"/>
                    <a:pt x="402" y="98"/>
                    <a:pt x="410" y="105"/>
                  </a:cubicBezTo>
                  <a:cubicBezTo>
                    <a:pt x="414" y="108"/>
                    <a:pt x="418" y="112"/>
                    <a:pt x="421" y="116"/>
                  </a:cubicBezTo>
                  <a:cubicBezTo>
                    <a:pt x="424" y="119"/>
                    <a:pt x="427" y="121"/>
                    <a:pt x="429" y="124"/>
                  </a:cubicBezTo>
                  <a:cubicBezTo>
                    <a:pt x="429" y="124"/>
                    <a:pt x="429" y="124"/>
                    <a:pt x="430" y="124"/>
                  </a:cubicBezTo>
                  <a:cubicBezTo>
                    <a:pt x="430" y="125"/>
                    <a:pt x="431" y="126"/>
                    <a:pt x="431" y="126"/>
                  </a:cubicBezTo>
                  <a:cubicBezTo>
                    <a:pt x="432" y="127"/>
                    <a:pt x="433" y="128"/>
                    <a:pt x="434" y="129"/>
                  </a:cubicBezTo>
                  <a:cubicBezTo>
                    <a:pt x="434" y="130"/>
                    <a:pt x="434" y="130"/>
                    <a:pt x="435" y="130"/>
                  </a:cubicBezTo>
                  <a:cubicBezTo>
                    <a:pt x="463" y="164"/>
                    <a:pt x="481" y="205"/>
                    <a:pt x="488" y="250"/>
                  </a:cubicBezTo>
                  <a:cubicBezTo>
                    <a:pt x="488" y="250"/>
                    <a:pt x="488" y="251"/>
                    <a:pt x="488" y="252"/>
                  </a:cubicBezTo>
                  <a:cubicBezTo>
                    <a:pt x="488" y="254"/>
                    <a:pt x="488" y="256"/>
                    <a:pt x="489" y="259"/>
                  </a:cubicBezTo>
                  <a:cubicBezTo>
                    <a:pt x="489" y="261"/>
                    <a:pt x="489" y="263"/>
                    <a:pt x="489" y="265"/>
                  </a:cubicBezTo>
                  <a:cubicBezTo>
                    <a:pt x="489" y="267"/>
                    <a:pt x="489" y="269"/>
                    <a:pt x="489" y="270"/>
                  </a:cubicBezTo>
                  <a:cubicBezTo>
                    <a:pt x="489" y="272"/>
                    <a:pt x="489" y="273"/>
                    <a:pt x="489" y="275"/>
                  </a:cubicBezTo>
                  <a:cubicBezTo>
                    <a:pt x="489" y="277"/>
                    <a:pt x="489" y="279"/>
                    <a:pt x="489" y="281"/>
                  </a:cubicBezTo>
                  <a:cubicBezTo>
                    <a:pt x="489" y="282"/>
                    <a:pt x="489" y="283"/>
                    <a:pt x="489" y="283"/>
                  </a:cubicBezTo>
                  <a:cubicBezTo>
                    <a:pt x="490" y="283"/>
                    <a:pt x="490" y="283"/>
                    <a:pt x="490" y="283"/>
                  </a:cubicBezTo>
                  <a:cubicBezTo>
                    <a:pt x="517" y="283"/>
                    <a:pt x="517" y="283"/>
                    <a:pt x="517" y="283"/>
                  </a:cubicBezTo>
                  <a:cubicBezTo>
                    <a:pt x="533" y="283"/>
                    <a:pt x="533" y="283"/>
                    <a:pt x="533" y="283"/>
                  </a:cubicBezTo>
                  <a:cubicBezTo>
                    <a:pt x="533" y="283"/>
                    <a:pt x="533" y="282"/>
                    <a:pt x="533" y="282"/>
                  </a:cubicBezTo>
                  <a:cubicBezTo>
                    <a:pt x="533" y="126"/>
                    <a:pt x="405" y="0"/>
                    <a:pt x="247" y="0"/>
                  </a:cubicBezTo>
                  <a:close/>
                </a:path>
              </a:pathLst>
            </a:custGeom>
            <a:gradFill>
              <a:gsLst>
                <a:gs pos="0">
                  <a:schemeClr val="accent5">
                    <a:lumMod val="67000"/>
                  </a:schemeClr>
                </a:gs>
                <a:gs pos="48000">
                  <a:schemeClr val="accent3"/>
                </a:gs>
                <a:gs pos="100000">
                  <a:schemeClr val="accent6"/>
                </a:gs>
              </a:gsLst>
              <a:path path="circle">
                <a:fillToRect l="100000" t="100000"/>
              </a:path>
            </a:gradFill>
            <a:ln>
              <a:noFill/>
            </a:ln>
          </p:spPr>
          <p:txBody>
            <a:bodyPr vert="horz" wrap="square" lIns="91440" tIns="45720" rIns="91440" bIns="45720" numCol="1" anchor="t" anchorCtr="0" compatLnSpc="1">
              <a:prstTxWarp prst="textNoShape">
                <a:avLst/>
              </a:prstTxWarp>
            </a:bodyPr>
            <a:lstStyle/>
            <a:p>
              <a:endParaRPr lang="en-US" sz="1463"/>
            </a:p>
          </p:txBody>
        </p:sp>
        <p:sp>
          <p:nvSpPr>
            <p:cNvPr id="32" name="Freeform 16">
              <a:extLst>
                <a:ext uri="{FF2B5EF4-FFF2-40B4-BE49-F238E27FC236}">
                  <a16:creationId xmlns:a16="http://schemas.microsoft.com/office/drawing/2014/main" id="{7EDB44E5-C1F8-AA45-9C10-9D8041ED7FB8}"/>
                </a:ext>
              </a:extLst>
            </p:cNvPr>
            <p:cNvSpPr>
              <a:spLocks/>
            </p:cNvSpPr>
            <p:nvPr userDrawn="1"/>
          </p:nvSpPr>
          <p:spPr bwMode="auto">
            <a:xfrm>
              <a:off x="5828202" y="3371201"/>
              <a:ext cx="4292942" cy="2275864"/>
            </a:xfrm>
            <a:custGeom>
              <a:avLst/>
              <a:gdLst>
                <a:gd name="T0" fmla="*/ 532 w 532"/>
                <a:gd name="T1" fmla="*/ 9 h 282"/>
                <a:gd name="T2" fmla="*/ 531 w 532"/>
                <a:gd name="T3" fmla="*/ 20 h 282"/>
                <a:gd name="T4" fmla="*/ 530 w 532"/>
                <a:gd name="T5" fmla="*/ 26 h 282"/>
                <a:gd name="T6" fmla="*/ 529 w 532"/>
                <a:gd name="T7" fmla="*/ 33 h 282"/>
                <a:gd name="T8" fmla="*/ 521 w 532"/>
                <a:gd name="T9" fmla="*/ 70 h 282"/>
                <a:gd name="T10" fmla="*/ 501 w 532"/>
                <a:gd name="T11" fmla="*/ 115 h 282"/>
                <a:gd name="T12" fmla="*/ 466 w 532"/>
                <a:gd name="T13" fmla="*/ 161 h 282"/>
                <a:gd name="T14" fmla="*/ 442 w 532"/>
                <a:gd name="T15" fmla="*/ 183 h 282"/>
                <a:gd name="T16" fmla="*/ 429 w 532"/>
                <a:gd name="T17" fmla="*/ 193 h 282"/>
                <a:gd name="T18" fmla="*/ 422 w 532"/>
                <a:gd name="T19" fmla="*/ 197 h 282"/>
                <a:gd name="T20" fmla="*/ 415 w 532"/>
                <a:gd name="T21" fmla="*/ 202 h 282"/>
                <a:gd name="T22" fmla="*/ 351 w 532"/>
                <a:gd name="T23" fmla="*/ 229 h 282"/>
                <a:gd name="T24" fmla="*/ 316 w 532"/>
                <a:gd name="T25" fmla="*/ 236 h 282"/>
                <a:gd name="T26" fmla="*/ 281 w 532"/>
                <a:gd name="T27" fmla="*/ 238 h 282"/>
                <a:gd name="T28" fmla="*/ 245 w 532"/>
                <a:gd name="T29" fmla="*/ 235 h 282"/>
                <a:gd name="T30" fmla="*/ 210 w 532"/>
                <a:gd name="T31" fmla="*/ 227 h 282"/>
                <a:gd name="T32" fmla="*/ 148 w 532"/>
                <a:gd name="T33" fmla="*/ 197 h 282"/>
                <a:gd name="T34" fmla="*/ 123 w 532"/>
                <a:gd name="T35" fmla="*/ 178 h 282"/>
                <a:gd name="T36" fmla="*/ 111 w 532"/>
                <a:gd name="T37" fmla="*/ 167 h 282"/>
                <a:gd name="T38" fmla="*/ 103 w 532"/>
                <a:gd name="T39" fmla="*/ 159 h 282"/>
                <a:gd name="T40" fmla="*/ 103 w 532"/>
                <a:gd name="T41" fmla="*/ 158 h 282"/>
                <a:gd name="T42" fmla="*/ 101 w 532"/>
                <a:gd name="T43" fmla="*/ 157 h 282"/>
                <a:gd name="T44" fmla="*/ 99 w 532"/>
                <a:gd name="T45" fmla="*/ 153 h 282"/>
                <a:gd name="T46" fmla="*/ 98 w 532"/>
                <a:gd name="T47" fmla="*/ 153 h 282"/>
                <a:gd name="T48" fmla="*/ 45 w 532"/>
                <a:gd name="T49" fmla="*/ 33 h 282"/>
                <a:gd name="T50" fmla="*/ 45 w 532"/>
                <a:gd name="T51" fmla="*/ 31 h 282"/>
                <a:gd name="T52" fmla="*/ 44 w 532"/>
                <a:gd name="T53" fmla="*/ 24 h 282"/>
                <a:gd name="T54" fmla="*/ 44 w 532"/>
                <a:gd name="T55" fmla="*/ 18 h 282"/>
                <a:gd name="T56" fmla="*/ 43 w 532"/>
                <a:gd name="T57" fmla="*/ 12 h 282"/>
                <a:gd name="T58" fmla="*/ 43 w 532"/>
                <a:gd name="T59" fmla="*/ 8 h 282"/>
                <a:gd name="T60" fmla="*/ 43 w 532"/>
                <a:gd name="T61" fmla="*/ 2 h 282"/>
                <a:gd name="T62" fmla="*/ 43 w 532"/>
                <a:gd name="T63" fmla="*/ 0 h 282"/>
                <a:gd name="T64" fmla="*/ 43 w 532"/>
                <a:gd name="T65" fmla="*/ 0 h 282"/>
                <a:gd name="T66" fmla="*/ 16 w 532"/>
                <a:gd name="T67" fmla="*/ 0 h 282"/>
                <a:gd name="T68" fmla="*/ 0 w 532"/>
                <a:gd name="T69" fmla="*/ 0 h 282"/>
                <a:gd name="T70" fmla="*/ 0 w 532"/>
                <a:gd name="T71" fmla="*/ 1 h 282"/>
                <a:gd name="T72" fmla="*/ 285 w 532"/>
                <a:gd name="T73" fmla="*/ 282 h 282"/>
                <a:gd name="T74" fmla="*/ 285 w 532"/>
                <a:gd name="T75" fmla="*/ 251 h 282"/>
                <a:gd name="T76" fmla="*/ 318 w 532"/>
                <a:gd name="T77" fmla="*/ 248 h 282"/>
                <a:gd name="T78" fmla="*/ 355 w 532"/>
                <a:gd name="T79" fmla="*/ 240 h 282"/>
                <a:gd name="T80" fmla="*/ 420 w 532"/>
                <a:gd name="T81" fmla="*/ 209 h 282"/>
                <a:gd name="T82" fmla="*/ 427 w 532"/>
                <a:gd name="T83" fmla="*/ 204 h 282"/>
                <a:gd name="T84" fmla="*/ 434 w 532"/>
                <a:gd name="T85" fmla="*/ 199 h 282"/>
                <a:gd name="T86" fmla="*/ 447 w 532"/>
                <a:gd name="T87" fmla="*/ 188 h 282"/>
                <a:gd name="T88" fmla="*/ 471 w 532"/>
                <a:gd name="T89" fmla="*/ 165 h 282"/>
                <a:gd name="T90" fmla="*/ 504 w 532"/>
                <a:gd name="T91" fmla="*/ 117 h 282"/>
                <a:gd name="T92" fmla="*/ 523 w 532"/>
                <a:gd name="T93" fmla="*/ 71 h 282"/>
                <a:gd name="T94" fmla="*/ 531 w 532"/>
                <a:gd name="T95" fmla="*/ 34 h 282"/>
                <a:gd name="T96" fmla="*/ 531 w 532"/>
                <a:gd name="T97" fmla="*/ 26 h 282"/>
                <a:gd name="T98" fmla="*/ 532 w 532"/>
                <a:gd name="T99" fmla="*/ 20 h 282"/>
                <a:gd name="T100" fmla="*/ 532 w 532"/>
                <a:gd name="T101" fmla="*/ 9 h 282"/>
                <a:gd name="T102" fmla="*/ 532 w 532"/>
                <a:gd name="T103" fmla="*/ 1 h 282"/>
                <a:gd name="T104" fmla="*/ 532 w 532"/>
                <a:gd name="T105" fmla="*/ 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2" h="282">
                  <a:moveTo>
                    <a:pt x="532" y="9"/>
                  </a:moveTo>
                  <a:cubicBezTo>
                    <a:pt x="532" y="12"/>
                    <a:pt x="532" y="16"/>
                    <a:pt x="531" y="20"/>
                  </a:cubicBezTo>
                  <a:cubicBezTo>
                    <a:pt x="531" y="22"/>
                    <a:pt x="531" y="24"/>
                    <a:pt x="530" y="26"/>
                  </a:cubicBezTo>
                  <a:cubicBezTo>
                    <a:pt x="530" y="28"/>
                    <a:pt x="530" y="31"/>
                    <a:pt x="529" y="33"/>
                  </a:cubicBezTo>
                  <a:cubicBezTo>
                    <a:pt x="528" y="44"/>
                    <a:pt x="525" y="56"/>
                    <a:pt x="521" y="70"/>
                  </a:cubicBezTo>
                  <a:cubicBezTo>
                    <a:pt x="516" y="84"/>
                    <a:pt x="510" y="99"/>
                    <a:pt x="501" y="115"/>
                  </a:cubicBezTo>
                  <a:cubicBezTo>
                    <a:pt x="492" y="130"/>
                    <a:pt x="480" y="146"/>
                    <a:pt x="466" y="161"/>
                  </a:cubicBezTo>
                  <a:cubicBezTo>
                    <a:pt x="459" y="169"/>
                    <a:pt x="451" y="176"/>
                    <a:pt x="442" y="183"/>
                  </a:cubicBezTo>
                  <a:cubicBezTo>
                    <a:pt x="438" y="186"/>
                    <a:pt x="434" y="189"/>
                    <a:pt x="429" y="193"/>
                  </a:cubicBezTo>
                  <a:cubicBezTo>
                    <a:pt x="427" y="194"/>
                    <a:pt x="425" y="196"/>
                    <a:pt x="422" y="197"/>
                  </a:cubicBezTo>
                  <a:cubicBezTo>
                    <a:pt x="420" y="199"/>
                    <a:pt x="418" y="200"/>
                    <a:pt x="415" y="202"/>
                  </a:cubicBezTo>
                  <a:cubicBezTo>
                    <a:pt x="396" y="214"/>
                    <a:pt x="374" y="223"/>
                    <a:pt x="351" y="229"/>
                  </a:cubicBezTo>
                  <a:cubicBezTo>
                    <a:pt x="340" y="233"/>
                    <a:pt x="328" y="235"/>
                    <a:pt x="316" y="236"/>
                  </a:cubicBezTo>
                  <a:cubicBezTo>
                    <a:pt x="305" y="238"/>
                    <a:pt x="292" y="238"/>
                    <a:pt x="281" y="238"/>
                  </a:cubicBezTo>
                  <a:cubicBezTo>
                    <a:pt x="268" y="238"/>
                    <a:pt x="257" y="237"/>
                    <a:pt x="245" y="235"/>
                  </a:cubicBezTo>
                  <a:cubicBezTo>
                    <a:pt x="233" y="233"/>
                    <a:pt x="221" y="230"/>
                    <a:pt x="210" y="227"/>
                  </a:cubicBezTo>
                  <a:cubicBezTo>
                    <a:pt x="188" y="220"/>
                    <a:pt x="167" y="210"/>
                    <a:pt x="148" y="197"/>
                  </a:cubicBezTo>
                  <a:cubicBezTo>
                    <a:pt x="139" y="191"/>
                    <a:pt x="131" y="185"/>
                    <a:pt x="123" y="178"/>
                  </a:cubicBezTo>
                  <a:cubicBezTo>
                    <a:pt x="119" y="174"/>
                    <a:pt x="115" y="170"/>
                    <a:pt x="111" y="167"/>
                  </a:cubicBezTo>
                  <a:cubicBezTo>
                    <a:pt x="109" y="164"/>
                    <a:pt x="106" y="161"/>
                    <a:pt x="103" y="159"/>
                  </a:cubicBezTo>
                  <a:cubicBezTo>
                    <a:pt x="103" y="159"/>
                    <a:pt x="103" y="159"/>
                    <a:pt x="103" y="158"/>
                  </a:cubicBezTo>
                  <a:cubicBezTo>
                    <a:pt x="103" y="158"/>
                    <a:pt x="102" y="157"/>
                    <a:pt x="101" y="157"/>
                  </a:cubicBezTo>
                  <a:cubicBezTo>
                    <a:pt x="100" y="155"/>
                    <a:pt x="99" y="154"/>
                    <a:pt x="99" y="153"/>
                  </a:cubicBezTo>
                  <a:cubicBezTo>
                    <a:pt x="98" y="153"/>
                    <a:pt x="98" y="153"/>
                    <a:pt x="98" y="153"/>
                  </a:cubicBezTo>
                  <a:cubicBezTo>
                    <a:pt x="70" y="119"/>
                    <a:pt x="51" y="78"/>
                    <a:pt x="45" y="33"/>
                  </a:cubicBezTo>
                  <a:cubicBezTo>
                    <a:pt x="45" y="32"/>
                    <a:pt x="45" y="32"/>
                    <a:pt x="45" y="31"/>
                  </a:cubicBezTo>
                  <a:cubicBezTo>
                    <a:pt x="44" y="29"/>
                    <a:pt x="44" y="26"/>
                    <a:pt x="44" y="24"/>
                  </a:cubicBezTo>
                  <a:cubicBezTo>
                    <a:pt x="44" y="22"/>
                    <a:pt x="44" y="20"/>
                    <a:pt x="44" y="18"/>
                  </a:cubicBezTo>
                  <a:cubicBezTo>
                    <a:pt x="43" y="16"/>
                    <a:pt x="43" y="14"/>
                    <a:pt x="43" y="12"/>
                  </a:cubicBezTo>
                  <a:cubicBezTo>
                    <a:pt x="43" y="11"/>
                    <a:pt x="43" y="9"/>
                    <a:pt x="43" y="8"/>
                  </a:cubicBezTo>
                  <a:cubicBezTo>
                    <a:pt x="43" y="5"/>
                    <a:pt x="43" y="3"/>
                    <a:pt x="43" y="2"/>
                  </a:cubicBezTo>
                  <a:cubicBezTo>
                    <a:pt x="43" y="1"/>
                    <a:pt x="43" y="0"/>
                    <a:pt x="43" y="0"/>
                  </a:cubicBezTo>
                  <a:cubicBezTo>
                    <a:pt x="43" y="0"/>
                    <a:pt x="43" y="0"/>
                    <a:pt x="43" y="0"/>
                  </a:cubicBezTo>
                  <a:cubicBezTo>
                    <a:pt x="16" y="0"/>
                    <a:pt x="16" y="0"/>
                    <a:pt x="16" y="0"/>
                  </a:cubicBezTo>
                  <a:cubicBezTo>
                    <a:pt x="0" y="0"/>
                    <a:pt x="0" y="0"/>
                    <a:pt x="0" y="0"/>
                  </a:cubicBezTo>
                  <a:cubicBezTo>
                    <a:pt x="0" y="0"/>
                    <a:pt x="0" y="0"/>
                    <a:pt x="0" y="1"/>
                  </a:cubicBezTo>
                  <a:cubicBezTo>
                    <a:pt x="0" y="156"/>
                    <a:pt x="127" y="282"/>
                    <a:pt x="285" y="282"/>
                  </a:cubicBezTo>
                  <a:cubicBezTo>
                    <a:pt x="285" y="251"/>
                    <a:pt x="285" y="251"/>
                    <a:pt x="285" y="251"/>
                  </a:cubicBezTo>
                  <a:cubicBezTo>
                    <a:pt x="296" y="251"/>
                    <a:pt x="307" y="250"/>
                    <a:pt x="318" y="248"/>
                  </a:cubicBezTo>
                  <a:cubicBezTo>
                    <a:pt x="331" y="246"/>
                    <a:pt x="343" y="244"/>
                    <a:pt x="355" y="240"/>
                  </a:cubicBezTo>
                  <a:cubicBezTo>
                    <a:pt x="378" y="232"/>
                    <a:pt x="400" y="222"/>
                    <a:pt x="420" y="209"/>
                  </a:cubicBezTo>
                  <a:cubicBezTo>
                    <a:pt x="422" y="207"/>
                    <a:pt x="425" y="206"/>
                    <a:pt x="427" y="204"/>
                  </a:cubicBezTo>
                  <a:cubicBezTo>
                    <a:pt x="430" y="202"/>
                    <a:pt x="432" y="201"/>
                    <a:pt x="434" y="199"/>
                  </a:cubicBezTo>
                  <a:cubicBezTo>
                    <a:pt x="439" y="195"/>
                    <a:pt x="443" y="192"/>
                    <a:pt x="447" y="188"/>
                  </a:cubicBezTo>
                  <a:cubicBezTo>
                    <a:pt x="456" y="181"/>
                    <a:pt x="463" y="173"/>
                    <a:pt x="471" y="165"/>
                  </a:cubicBezTo>
                  <a:cubicBezTo>
                    <a:pt x="485" y="150"/>
                    <a:pt x="496" y="133"/>
                    <a:pt x="504" y="117"/>
                  </a:cubicBezTo>
                  <a:cubicBezTo>
                    <a:pt x="513" y="101"/>
                    <a:pt x="519" y="85"/>
                    <a:pt x="523" y="71"/>
                  </a:cubicBezTo>
                  <a:cubicBezTo>
                    <a:pt x="527" y="57"/>
                    <a:pt x="529" y="44"/>
                    <a:pt x="531" y="34"/>
                  </a:cubicBezTo>
                  <a:cubicBezTo>
                    <a:pt x="531" y="31"/>
                    <a:pt x="531" y="29"/>
                    <a:pt x="531" y="26"/>
                  </a:cubicBezTo>
                  <a:cubicBezTo>
                    <a:pt x="532" y="24"/>
                    <a:pt x="532" y="22"/>
                    <a:pt x="532" y="20"/>
                  </a:cubicBezTo>
                  <a:cubicBezTo>
                    <a:pt x="532" y="16"/>
                    <a:pt x="532" y="12"/>
                    <a:pt x="532" y="9"/>
                  </a:cubicBezTo>
                  <a:cubicBezTo>
                    <a:pt x="532" y="4"/>
                    <a:pt x="532" y="1"/>
                    <a:pt x="532" y="1"/>
                  </a:cubicBezTo>
                  <a:cubicBezTo>
                    <a:pt x="532" y="1"/>
                    <a:pt x="532" y="4"/>
                    <a:pt x="532" y="9"/>
                  </a:cubicBezTo>
                  <a:close/>
                </a:path>
              </a:pathLst>
            </a:custGeom>
            <a:gradFill>
              <a:gsLst>
                <a:gs pos="0">
                  <a:schemeClr val="accent5">
                    <a:lumMod val="67000"/>
                  </a:schemeClr>
                </a:gs>
                <a:gs pos="48000">
                  <a:schemeClr val="accent3"/>
                </a:gs>
                <a:gs pos="100000">
                  <a:schemeClr val="accent6"/>
                </a:gs>
              </a:gsLst>
              <a:path path="circle">
                <a:fillToRect l="100000" t="100000"/>
              </a:path>
            </a:gradFill>
            <a:ln>
              <a:noFill/>
            </a:ln>
          </p:spPr>
          <p:txBody>
            <a:bodyPr vert="horz" wrap="square" lIns="91440" tIns="45720" rIns="91440" bIns="45720" numCol="1" anchor="t" anchorCtr="0" compatLnSpc="1">
              <a:prstTxWarp prst="textNoShape">
                <a:avLst/>
              </a:prstTxWarp>
            </a:bodyPr>
            <a:lstStyle/>
            <a:p>
              <a:endParaRPr lang="en-US" sz="1463"/>
            </a:p>
          </p:txBody>
        </p:sp>
      </p:grpSp>
      <p:sp>
        <p:nvSpPr>
          <p:cNvPr id="33" name="Picture Placeholder 32">
            <a:extLst>
              <a:ext uri="{FF2B5EF4-FFF2-40B4-BE49-F238E27FC236}">
                <a16:creationId xmlns:a16="http://schemas.microsoft.com/office/drawing/2014/main" id="{77AF6039-636C-5E49-A209-5B3E0EE08C6F}"/>
              </a:ext>
            </a:extLst>
          </p:cNvPr>
          <p:cNvSpPr>
            <a:spLocks noGrp="1"/>
          </p:cNvSpPr>
          <p:nvPr>
            <p:ph type="pic" sz="quarter" idx="10"/>
          </p:nvPr>
        </p:nvSpPr>
        <p:spPr>
          <a:xfrm>
            <a:off x="5743533" y="2141927"/>
            <a:ext cx="2615521" cy="3226358"/>
          </a:xfrm>
          <a:custGeom>
            <a:avLst/>
            <a:gdLst>
              <a:gd name="connsiteX0" fmla="*/ 1609551 w 3219102"/>
              <a:gd name="connsiteY0" fmla="*/ 0 h 3226358"/>
              <a:gd name="connsiteX1" fmla="*/ 3219102 w 3219102"/>
              <a:gd name="connsiteY1" fmla="*/ 1613179 h 3226358"/>
              <a:gd name="connsiteX2" fmla="*/ 1609551 w 3219102"/>
              <a:gd name="connsiteY2" fmla="*/ 3226358 h 3226358"/>
              <a:gd name="connsiteX3" fmla="*/ 0 w 3219102"/>
              <a:gd name="connsiteY3" fmla="*/ 1613179 h 3226358"/>
              <a:gd name="connsiteX4" fmla="*/ 1609551 w 3219102"/>
              <a:gd name="connsiteY4" fmla="*/ 0 h 3226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9102" h="3226358">
                <a:moveTo>
                  <a:pt x="1609551" y="0"/>
                </a:moveTo>
                <a:cubicBezTo>
                  <a:pt x="2498481" y="0"/>
                  <a:pt x="3219102" y="722245"/>
                  <a:pt x="3219102" y="1613179"/>
                </a:cubicBezTo>
                <a:cubicBezTo>
                  <a:pt x="3219102" y="2504113"/>
                  <a:pt x="2498481" y="3226358"/>
                  <a:pt x="1609551" y="3226358"/>
                </a:cubicBezTo>
                <a:cubicBezTo>
                  <a:pt x="720621" y="3226358"/>
                  <a:pt x="0" y="2504113"/>
                  <a:pt x="0" y="1613179"/>
                </a:cubicBezTo>
                <a:cubicBezTo>
                  <a:pt x="0" y="722245"/>
                  <a:pt x="720621" y="0"/>
                  <a:pt x="1609551" y="0"/>
                </a:cubicBezTo>
                <a:close/>
              </a:path>
            </a:pathLst>
          </a:custGeom>
          <a:pattFill prst="pct5">
            <a:fgClr>
              <a:schemeClr val="tx1">
                <a:lumMod val="75000"/>
                <a:lumOff val="25000"/>
              </a:schemeClr>
            </a:fgClr>
            <a:bgClr>
              <a:schemeClr val="bg1"/>
            </a:bgClr>
          </a:pattFill>
        </p:spPr>
        <p:txBody>
          <a:bodyPr wrap="square">
            <a:noAutofit/>
          </a:bodyPr>
          <a:lstStyle/>
          <a:p>
            <a:endParaRPr lang="en-US"/>
          </a:p>
        </p:txBody>
      </p:sp>
      <p:sp>
        <p:nvSpPr>
          <p:cNvPr id="9" name="Shape 2711">
            <a:extLst>
              <a:ext uri="{FF2B5EF4-FFF2-40B4-BE49-F238E27FC236}">
                <a16:creationId xmlns:a16="http://schemas.microsoft.com/office/drawing/2014/main" id="{5A2EC066-1891-B549-B6BC-41526643E41F}"/>
              </a:ext>
            </a:extLst>
          </p:cNvPr>
          <p:cNvSpPr/>
          <p:nvPr userDrawn="1"/>
        </p:nvSpPr>
        <p:spPr>
          <a:xfrm>
            <a:off x="493773" y="560847"/>
            <a:ext cx="226954"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gradFill>
            <a:gsLst>
              <a:gs pos="0">
                <a:schemeClr val="accent5">
                  <a:lumMod val="67000"/>
                </a:schemeClr>
              </a:gs>
              <a:gs pos="48000">
                <a:schemeClr val="accent3"/>
              </a:gs>
              <a:gs pos="100000">
                <a:schemeClr val="accent6"/>
              </a:gs>
            </a:gsLst>
            <a:path path="circle">
              <a:fillToRect l="100000" t="100000"/>
            </a:path>
          </a:gradFill>
          <a:ln w="12700">
            <a:miter lim="400000"/>
          </a:ln>
        </p:spPr>
        <p:txBody>
          <a:bodyPr lIns="15474" tIns="15474" rIns="15474" bIns="15474" anchor="ctr"/>
          <a:lstStyle/>
          <a:p>
            <a:pPr defTabSz="18569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19">
              <a:latin typeface="Source Sans Pro Light" charset="0"/>
              <a:ea typeface="Source Sans Pro Light" charset="0"/>
              <a:cs typeface="Source Sans Pro Light" charset="0"/>
            </a:endParaRPr>
          </a:p>
        </p:txBody>
      </p:sp>
    </p:spTree>
    <p:extLst>
      <p:ext uri="{BB962C8B-B14F-4D97-AF65-F5344CB8AC3E}">
        <p14:creationId xmlns:p14="http://schemas.microsoft.com/office/powerpoint/2010/main" val="328497008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p:tgtEl>
                                          <p:spTgt spid="29">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9">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 calcmode="lin" valueType="num">
                                      <p:cBhvr additive="base">
                                        <p:cTn id="12" dur="500"/>
                                        <p:tgtEl>
                                          <p:spTgt spid="27">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27">
                                            <p:txEl>
                                              <p:pRg st="0" end="0"/>
                                            </p:txEl>
                                          </p:spTgt>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360"/>
                                          </p:val>
                                        </p:tav>
                                        <p:tav tm="100000">
                                          <p:val>
                                            <p:fltVal val="0"/>
                                          </p:val>
                                        </p:tav>
                                      </p:tavLst>
                                    </p:anim>
                                    <p:animEffect transition="in" filter="fade">
                                      <p:cBhvr>
                                        <p:cTn id="20" dur="500"/>
                                        <p:tgtEl>
                                          <p:spTgt spid="33"/>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 calcmode="lin" valueType="num">
                                      <p:cBhvr>
                                        <p:cTn id="25" dur="500" fill="hold"/>
                                        <p:tgtEl>
                                          <p:spTgt spid="30"/>
                                        </p:tgtEl>
                                        <p:attrNameLst>
                                          <p:attrName>style.rotation</p:attrName>
                                        </p:attrNameLst>
                                      </p:cBhvr>
                                      <p:tavLst>
                                        <p:tav tm="0">
                                          <p:val>
                                            <p:fltVal val="360"/>
                                          </p:val>
                                        </p:tav>
                                        <p:tav tm="100000">
                                          <p:val>
                                            <p:fltVal val="0"/>
                                          </p:val>
                                        </p:tav>
                                      </p:tavLst>
                                    </p:anim>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p:tgtEl>
                          <p:spTgt spid="27"/>
                        </p:tgtEl>
                        <p:attrNameLst>
                          <p:attrName>ppt_x</p:attrName>
                        </p:attrNameLst>
                      </p:cBhvr>
                      <p:tavLst>
                        <p:tav tm="0">
                          <p:val>
                            <p:strVal val="#ppt_x-#ppt_w*1.125000"/>
                          </p:val>
                        </p:tav>
                        <p:tav tm="100000">
                          <p:val>
                            <p:strVal val="#ppt_x"/>
                          </p:val>
                        </p:tav>
                      </p:tavLst>
                    </p:anim>
                    <p:animEffect transition="in" filter="wipe(right)">
                      <p:cBhvr>
                        <p:cTn dur="500"/>
                        <p:tgtEl>
                          <p:spTgt spid="27"/>
                        </p:tgtEl>
                      </p:cBhvr>
                    </p:animEffect>
                  </p:childTnLst>
                </p:cTn>
              </p:par>
            </p:tnLst>
          </p:tmpl>
        </p:tmplLst>
      </p:bldP>
      <p:bldP spid="29" grpId="0" build="p">
        <p:tmplLst>
          <p:tmpl lvl="1">
            <p:tnLst>
              <p:par>
                <p:cTn presetID="1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p:tgtEl>
                          <p:spTgt spid="29"/>
                        </p:tgtEl>
                        <p:attrNameLst>
                          <p:attrName>ppt_x</p:attrName>
                        </p:attrNameLst>
                      </p:cBhvr>
                      <p:tavLst>
                        <p:tav tm="0">
                          <p:val>
                            <p:strVal val="#ppt_x-#ppt_w*1.125000"/>
                          </p:val>
                        </p:tav>
                        <p:tav tm="100000">
                          <p:val>
                            <p:strVal val="#ppt_x"/>
                          </p:val>
                        </p:tav>
                      </p:tavLst>
                    </p:anim>
                    <p:animEffect transition="in" filter="wipe(right)">
                      <p:cBhvr>
                        <p:cTn dur="500"/>
                        <p:tgtEl>
                          <p:spTgt spid="29"/>
                        </p:tgtEl>
                      </p:cBhvr>
                    </p:animEffect>
                  </p:childTnLst>
                </p:cTn>
              </p:par>
            </p:tnLst>
          </p:tmpl>
        </p:tmplLst>
      </p:bldP>
      <p:bldP spid="33"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dient_backgrou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7DD642-0C9F-0943-B156-0FEA4BA99083}"/>
              </a:ext>
            </a:extLst>
          </p:cNvPr>
          <p:cNvSpPr/>
          <p:nvPr userDrawn="1"/>
        </p:nvSpPr>
        <p:spPr>
          <a:xfrm>
            <a:off x="0" y="0"/>
            <a:ext cx="9906000" cy="6858000"/>
          </a:xfrm>
          <a:prstGeom prst="rect">
            <a:avLst/>
          </a:prstGeom>
          <a:gradFill>
            <a:gsLst>
              <a:gs pos="0">
                <a:schemeClr val="accent5">
                  <a:lumMod val="67000"/>
                </a:schemeClr>
              </a:gs>
              <a:gs pos="48000">
                <a:schemeClr val="accent3"/>
              </a:gs>
              <a:gs pos="100000">
                <a:schemeClr val="accent6"/>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9" name="Picture 8">
            <a:extLst>
              <a:ext uri="{FF2B5EF4-FFF2-40B4-BE49-F238E27FC236}">
                <a16:creationId xmlns:a16="http://schemas.microsoft.com/office/drawing/2014/main" id="{73F651F3-B565-4849-BC65-8CF67A93D3CC}"/>
              </a:ext>
            </a:extLst>
          </p:cNvPr>
          <p:cNvPicPr>
            <a:picLocks noChangeAspect="1"/>
          </p:cNvPicPr>
          <p:nvPr userDrawn="1"/>
        </p:nvPicPr>
        <p:blipFill>
          <a:blip r:embed="rId2"/>
          <a:stretch>
            <a:fillRect/>
          </a:stretch>
        </p:blipFill>
        <p:spPr>
          <a:xfrm>
            <a:off x="0" y="0"/>
            <a:ext cx="9906000" cy="6858000"/>
          </a:xfrm>
          <a:prstGeom prst="rect">
            <a:avLst/>
          </a:prstGeom>
        </p:spPr>
      </p:pic>
    </p:spTree>
    <p:extLst>
      <p:ext uri="{BB962C8B-B14F-4D97-AF65-F5344CB8AC3E}">
        <p14:creationId xmlns:p14="http://schemas.microsoft.com/office/powerpoint/2010/main" val="100761212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 2 Subtitle + 2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3"/>
          </p:nvPr>
        </p:nvSpPr>
        <p:spPr>
          <a:xfrm>
            <a:off x="4859500" y="1539557"/>
            <a:ext cx="4465281" cy="320664"/>
          </a:xfrm>
        </p:spPr>
        <p:txBody>
          <a:bodyPr anchor="ctr">
            <a:normAutofit/>
          </a:bodyPr>
          <a:lstStyle>
            <a:lvl1pPr marL="0" indent="0">
              <a:buNone/>
              <a:defRPr sz="1788" b="0" cap="all" baseline="0">
                <a:solidFill>
                  <a:schemeClr val="accent1"/>
                </a:solidFill>
                <a:latin typeface="+mj-lt"/>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14" name="Text Placeholder 4"/>
          <p:cNvSpPr>
            <a:spLocks noGrp="1"/>
          </p:cNvSpPr>
          <p:nvPr>
            <p:ph type="body" sz="quarter" idx="13"/>
          </p:nvPr>
        </p:nvSpPr>
        <p:spPr>
          <a:xfrm>
            <a:off x="386166" y="1530227"/>
            <a:ext cx="4466225" cy="320664"/>
          </a:xfrm>
        </p:spPr>
        <p:txBody>
          <a:bodyPr anchor="ctr">
            <a:normAutofit/>
          </a:bodyPr>
          <a:lstStyle>
            <a:lvl1pPr marL="0" indent="0">
              <a:buNone/>
              <a:defRPr sz="1788" b="0" cap="all" baseline="0">
                <a:solidFill>
                  <a:schemeClr val="accent1"/>
                </a:solidFill>
                <a:latin typeface="+mj-lt"/>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12" name="Slide Number Placeholder 5"/>
          <p:cNvSpPr>
            <a:spLocks noGrp="1"/>
          </p:cNvSpPr>
          <p:nvPr>
            <p:ph type="sldNum" sz="quarter" idx="15"/>
          </p:nvPr>
        </p:nvSpPr>
        <p:spPr>
          <a:xfrm>
            <a:off x="9029115" y="6324701"/>
            <a:ext cx="725261" cy="457471"/>
          </a:xfrm>
          <a:prstGeom prst="rect">
            <a:avLst/>
          </a:prstGeom>
        </p:spPr>
        <p:txBody>
          <a:bodyPr anchor="ctr"/>
          <a:lstStyle>
            <a:lvl1pPr algn="r">
              <a:defRPr sz="1463">
                <a:solidFill>
                  <a:schemeClr val="accent1"/>
                </a:solidFill>
              </a:defRPr>
            </a:lvl1pPr>
          </a:lstStyle>
          <a:p>
            <a:fld id="{4FAB73BC-B049-4115-A692-8D63A059BFB8}" type="slidenum">
              <a:rPr lang="en-US" smtClean="0"/>
              <a:pPr/>
              <a:t>‹nº›</a:t>
            </a:fld>
            <a:endParaRPr lang="en-US"/>
          </a:p>
        </p:txBody>
      </p:sp>
      <p:sp>
        <p:nvSpPr>
          <p:cNvPr id="3" name="Picture Placeholder 2"/>
          <p:cNvSpPr>
            <a:spLocks noGrp="1"/>
          </p:cNvSpPr>
          <p:nvPr>
            <p:ph type="pic" sz="quarter" idx="16"/>
          </p:nvPr>
        </p:nvSpPr>
        <p:spPr>
          <a:xfrm>
            <a:off x="455315" y="1870146"/>
            <a:ext cx="4313238" cy="4167188"/>
          </a:xfrm>
        </p:spPr>
        <p:txBody>
          <a:bodyPr/>
          <a:lstStyle/>
          <a:p>
            <a:r>
              <a:rPr lang="en-US"/>
              <a:t>Click icon to add picture</a:t>
            </a:r>
            <a:endParaRPr lang="hu-HU"/>
          </a:p>
        </p:txBody>
      </p:sp>
      <p:sp>
        <p:nvSpPr>
          <p:cNvPr id="11" name="Picture Placeholder 2"/>
          <p:cNvSpPr>
            <a:spLocks noGrp="1"/>
          </p:cNvSpPr>
          <p:nvPr>
            <p:ph type="pic" sz="quarter" idx="17"/>
          </p:nvPr>
        </p:nvSpPr>
        <p:spPr>
          <a:xfrm>
            <a:off x="4969425" y="1879477"/>
            <a:ext cx="4313238" cy="4167188"/>
          </a:xfrm>
        </p:spPr>
        <p:txBody>
          <a:bodyPr/>
          <a:lstStyle/>
          <a:p>
            <a:r>
              <a:rPr lang="en-US"/>
              <a:t>Click icon to add picture</a:t>
            </a:r>
            <a:endParaRPr lang="hu-HU"/>
          </a:p>
        </p:txBody>
      </p:sp>
      <p:sp>
        <p:nvSpPr>
          <p:cNvPr id="8" name="Picture Placeholder 4"/>
          <p:cNvSpPr>
            <a:spLocks noGrp="1"/>
          </p:cNvSpPr>
          <p:nvPr>
            <p:ph type="pic" sz="quarter" idx="29" hasCustomPrompt="1"/>
          </p:nvPr>
        </p:nvSpPr>
        <p:spPr>
          <a:xfrm>
            <a:off x="325989" y="6140562"/>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1067245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899C-95EE-5F40-8CFD-E814FE3B027E}"/>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a:extLst>
              <a:ext uri="{FF2B5EF4-FFF2-40B4-BE49-F238E27FC236}">
                <a16:creationId xmlns:a16="http://schemas.microsoft.com/office/drawing/2014/main" id="{0784C142-9574-3744-8853-2E887FA000EF}"/>
              </a:ext>
            </a:extLst>
          </p:cNvPr>
          <p:cNvSpPr>
            <a:spLocks noGrp="1"/>
          </p:cNvSpPr>
          <p:nvPr>
            <p:ph type="subTitle" idx="1"/>
          </p:nvPr>
        </p:nvSpPr>
        <p:spPr>
          <a:xfrm>
            <a:off x="1238250" y="3602038"/>
            <a:ext cx="7429500" cy="1655762"/>
          </a:xfrm>
        </p:spPr>
        <p:txBody>
          <a:bodyPr/>
          <a:lstStyle>
            <a:lvl1pPr marL="0" indent="0" algn="ctr">
              <a:buNone/>
              <a:defRPr sz="1950"/>
            </a:lvl1pPr>
            <a:lvl2pPr marL="371494" indent="0" algn="ctr">
              <a:buNone/>
              <a:defRPr sz="1625"/>
            </a:lvl2pPr>
            <a:lvl3pPr marL="742987" indent="0" algn="ctr">
              <a:buNone/>
              <a:defRPr sz="1463"/>
            </a:lvl3pPr>
            <a:lvl4pPr marL="1114481" indent="0" algn="ctr">
              <a:buNone/>
              <a:defRPr sz="1300"/>
            </a:lvl4pPr>
            <a:lvl5pPr marL="1485974" indent="0" algn="ctr">
              <a:buNone/>
              <a:defRPr sz="1300"/>
            </a:lvl5pPr>
            <a:lvl6pPr marL="1857468" indent="0" algn="ctr">
              <a:buNone/>
              <a:defRPr sz="1300"/>
            </a:lvl6pPr>
            <a:lvl7pPr marL="2228962" indent="0" algn="ctr">
              <a:buNone/>
              <a:defRPr sz="1300"/>
            </a:lvl7pPr>
            <a:lvl8pPr marL="2600455" indent="0" algn="ctr">
              <a:buNone/>
              <a:defRPr sz="1300"/>
            </a:lvl8pPr>
            <a:lvl9pPr marL="2971949"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id="{A2FCC0F8-AC94-764D-B3A5-4C6335FE6994}"/>
              </a:ext>
            </a:extLst>
          </p:cNvPr>
          <p:cNvSpPr>
            <a:spLocks noGrp="1"/>
          </p:cNvSpPr>
          <p:nvPr>
            <p:ph type="dt" sz="half" idx="10"/>
          </p:nvPr>
        </p:nvSpPr>
        <p:spPr/>
        <p:txBody>
          <a:bodyPr/>
          <a:lstStyle/>
          <a:p>
            <a:fld id="{FCE7F509-E4C9-D04C-8965-3A5F67247EE3}" type="datetimeFigureOut">
              <a:rPr lang="en-US" smtClean="0"/>
              <a:t>4/14/2020</a:t>
            </a:fld>
            <a:endParaRPr lang="en-US"/>
          </a:p>
        </p:txBody>
      </p:sp>
      <p:sp>
        <p:nvSpPr>
          <p:cNvPr id="5" name="Footer Placeholder 4">
            <a:extLst>
              <a:ext uri="{FF2B5EF4-FFF2-40B4-BE49-F238E27FC236}">
                <a16:creationId xmlns:a16="http://schemas.microsoft.com/office/drawing/2014/main" id="{2C6A7541-50BB-E84B-A332-A2E620F87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683D8-6CD4-4843-9E49-FFEE410073E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175607903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FC6F9-06BA-7048-923C-D4CF7A8A4B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3383DD-4E5E-3848-86E9-5705661B5E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1E107B-D336-B14C-8CA6-96F178DE371C}"/>
              </a:ext>
            </a:extLst>
          </p:cNvPr>
          <p:cNvSpPr>
            <a:spLocks noGrp="1"/>
          </p:cNvSpPr>
          <p:nvPr>
            <p:ph type="dt" sz="half" idx="10"/>
          </p:nvPr>
        </p:nvSpPr>
        <p:spPr/>
        <p:txBody>
          <a:bodyPr/>
          <a:lstStyle/>
          <a:p>
            <a:fld id="{FCE7F509-E4C9-D04C-8965-3A5F67247EE3}" type="datetimeFigureOut">
              <a:rPr lang="en-US" smtClean="0"/>
              <a:t>4/14/2020</a:t>
            </a:fld>
            <a:endParaRPr lang="en-US"/>
          </a:p>
        </p:txBody>
      </p:sp>
      <p:sp>
        <p:nvSpPr>
          <p:cNvPr id="5" name="Footer Placeholder 4">
            <a:extLst>
              <a:ext uri="{FF2B5EF4-FFF2-40B4-BE49-F238E27FC236}">
                <a16:creationId xmlns:a16="http://schemas.microsoft.com/office/drawing/2014/main" id="{F590A0B2-74A8-1C46-B7D9-8459645B3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9D74B1-C9E8-0245-9C72-9D885F60C778}"/>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71995614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BFC2-8074-0643-B298-9350EEADBED7}"/>
              </a:ext>
            </a:extLst>
          </p:cNvPr>
          <p:cNvSpPr>
            <a:spLocks noGrp="1"/>
          </p:cNvSpPr>
          <p:nvPr>
            <p:ph type="title"/>
          </p:nvPr>
        </p:nvSpPr>
        <p:spPr>
          <a:xfrm>
            <a:off x="675880" y="1709747"/>
            <a:ext cx="8543925" cy="2852737"/>
          </a:xfrm>
        </p:spPr>
        <p:txBody>
          <a:bodyPr anchor="b"/>
          <a:lstStyle>
            <a:lvl1pPr>
              <a:defRPr sz="4875"/>
            </a:lvl1pPr>
          </a:lstStyle>
          <a:p>
            <a:r>
              <a:rPr lang="en-US"/>
              <a:t>Click to edit Master title style</a:t>
            </a:r>
          </a:p>
        </p:txBody>
      </p:sp>
      <p:sp>
        <p:nvSpPr>
          <p:cNvPr id="3" name="Text Placeholder 2">
            <a:extLst>
              <a:ext uri="{FF2B5EF4-FFF2-40B4-BE49-F238E27FC236}">
                <a16:creationId xmlns:a16="http://schemas.microsoft.com/office/drawing/2014/main" id="{0F7E36C2-67A5-8A41-954A-BDDBA0BB1F8A}"/>
              </a:ext>
            </a:extLst>
          </p:cNvPr>
          <p:cNvSpPr>
            <a:spLocks noGrp="1"/>
          </p:cNvSpPr>
          <p:nvPr>
            <p:ph type="body" idx="1"/>
          </p:nvPr>
        </p:nvSpPr>
        <p:spPr>
          <a:xfrm>
            <a:off x="675880" y="4589472"/>
            <a:ext cx="8543925" cy="1500187"/>
          </a:xfrm>
        </p:spPr>
        <p:txBody>
          <a:bodyPr/>
          <a:lstStyle>
            <a:lvl1pPr marL="0" indent="0">
              <a:buNone/>
              <a:defRPr sz="1950">
                <a:solidFill>
                  <a:schemeClr val="tx1">
                    <a:tint val="75000"/>
                  </a:schemeClr>
                </a:solidFill>
              </a:defRPr>
            </a:lvl1pPr>
            <a:lvl2pPr marL="371494" indent="0">
              <a:buNone/>
              <a:defRPr sz="1625">
                <a:solidFill>
                  <a:schemeClr val="tx1">
                    <a:tint val="75000"/>
                  </a:schemeClr>
                </a:solidFill>
              </a:defRPr>
            </a:lvl2pPr>
            <a:lvl3pPr marL="742987" indent="0">
              <a:buNone/>
              <a:defRPr sz="1463">
                <a:solidFill>
                  <a:schemeClr val="tx1">
                    <a:tint val="75000"/>
                  </a:schemeClr>
                </a:solidFill>
              </a:defRPr>
            </a:lvl3pPr>
            <a:lvl4pPr marL="1114481" indent="0">
              <a:buNone/>
              <a:defRPr sz="1300">
                <a:solidFill>
                  <a:schemeClr val="tx1">
                    <a:tint val="75000"/>
                  </a:schemeClr>
                </a:solidFill>
              </a:defRPr>
            </a:lvl4pPr>
            <a:lvl5pPr marL="1485974" indent="0">
              <a:buNone/>
              <a:defRPr sz="1300">
                <a:solidFill>
                  <a:schemeClr val="tx1">
                    <a:tint val="75000"/>
                  </a:schemeClr>
                </a:solidFill>
              </a:defRPr>
            </a:lvl5pPr>
            <a:lvl6pPr marL="1857468" indent="0">
              <a:buNone/>
              <a:defRPr sz="1300">
                <a:solidFill>
                  <a:schemeClr val="tx1">
                    <a:tint val="75000"/>
                  </a:schemeClr>
                </a:solidFill>
              </a:defRPr>
            </a:lvl6pPr>
            <a:lvl7pPr marL="2228962" indent="0">
              <a:buNone/>
              <a:defRPr sz="1300">
                <a:solidFill>
                  <a:schemeClr val="tx1">
                    <a:tint val="75000"/>
                  </a:schemeClr>
                </a:solidFill>
              </a:defRPr>
            </a:lvl7pPr>
            <a:lvl8pPr marL="2600455" indent="0">
              <a:buNone/>
              <a:defRPr sz="1300">
                <a:solidFill>
                  <a:schemeClr val="tx1">
                    <a:tint val="75000"/>
                  </a:schemeClr>
                </a:solidFill>
              </a:defRPr>
            </a:lvl8pPr>
            <a:lvl9pPr marL="2971949" indent="0">
              <a:buNone/>
              <a:defRPr sz="13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9B7537-4AB7-7A4D-BD97-862734CEE481}"/>
              </a:ext>
            </a:extLst>
          </p:cNvPr>
          <p:cNvSpPr>
            <a:spLocks noGrp="1"/>
          </p:cNvSpPr>
          <p:nvPr>
            <p:ph type="dt" sz="half" idx="10"/>
          </p:nvPr>
        </p:nvSpPr>
        <p:spPr/>
        <p:txBody>
          <a:bodyPr/>
          <a:lstStyle/>
          <a:p>
            <a:fld id="{FCE7F509-E4C9-D04C-8965-3A5F67247EE3}" type="datetimeFigureOut">
              <a:rPr lang="en-US" smtClean="0"/>
              <a:t>4/14/2020</a:t>
            </a:fld>
            <a:endParaRPr lang="en-US"/>
          </a:p>
        </p:txBody>
      </p:sp>
      <p:sp>
        <p:nvSpPr>
          <p:cNvPr id="5" name="Footer Placeholder 4">
            <a:extLst>
              <a:ext uri="{FF2B5EF4-FFF2-40B4-BE49-F238E27FC236}">
                <a16:creationId xmlns:a16="http://schemas.microsoft.com/office/drawing/2014/main" id="{184DE47D-6928-B342-A1E0-F851B8075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C9E39-903C-044A-A1AA-C777AAEF6F8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55345485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FD032-A041-8547-91B1-30D758B21B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F9AC8A-053F-3442-909C-625AC86B405C}"/>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4E7467-67DC-D94E-8485-77FA21E5646C}"/>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40F296-E09D-9E40-BD47-9C43C7E0AC00}"/>
              </a:ext>
            </a:extLst>
          </p:cNvPr>
          <p:cNvSpPr>
            <a:spLocks noGrp="1"/>
          </p:cNvSpPr>
          <p:nvPr>
            <p:ph type="dt" sz="half" idx="10"/>
          </p:nvPr>
        </p:nvSpPr>
        <p:spPr/>
        <p:txBody>
          <a:bodyPr/>
          <a:lstStyle/>
          <a:p>
            <a:fld id="{FCE7F509-E4C9-D04C-8965-3A5F67247EE3}" type="datetimeFigureOut">
              <a:rPr lang="en-US" smtClean="0"/>
              <a:t>4/14/2020</a:t>
            </a:fld>
            <a:endParaRPr lang="en-US"/>
          </a:p>
        </p:txBody>
      </p:sp>
      <p:sp>
        <p:nvSpPr>
          <p:cNvPr id="6" name="Footer Placeholder 5">
            <a:extLst>
              <a:ext uri="{FF2B5EF4-FFF2-40B4-BE49-F238E27FC236}">
                <a16:creationId xmlns:a16="http://schemas.microsoft.com/office/drawing/2014/main" id="{30EEC652-5E2E-8148-9CF1-B34E2BA53B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F1E43-8F29-FD4C-A960-0859EFE6832E}"/>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07470073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80FF-EF75-4FD1-B68E-60B26B8152F5}"/>
              </a:ext>
            </a:extLst>
          </p:cNvPr>
          <p:cNvSpPr>
            <a:spLocks noGrp="1"/>
          </p:cNvSpPr>
          <p:nvPr>
            <p:ph type="title"/>
          </p:nvPr>
        </p:nvSpPr>
        <p:spPr>
          <a:xfrm>
            <a:off x="676275" y="1709738"/>
            <a:ext cx="8543925" cy="2852737"/>
          </a:xfrm>
        </p:spPr>
        <p:txBody>
          <a:bodyPr anchor="b"/>
          <a:lstStyle>
            <a:lvl1pPr>
              <a:defRPr sz="6000"/>
            </a:lvl1pPr>
          </a:lstStyle>
          <a:p>
            <a:r>
              <a:rPr lang="en-US"/>
              <a:t>Click to edit Master title style</a:t>
            </a:r>
            <a:endParaRPr lang="pt-BR"/>
          </a:p>
        </p:txBody>
      </p:sp>
      <p:sp>
        <p:nvSpPr>
          <p:cNvPr id="3" name="Text Placeholder 2">
            <a:extLst>
              <a:ext uri="{FF2B5EF4-FFF2-40B4-BE49-F238E27FC236}">
                <a16:creationId xmlns:a16="http://schemas.microsoft.com/office/drawing/2014/main" id="{3DE9F113-9FDB-43B4-97A2-0820EA430A8C}"/>
              </a:ext>
            </a:extLst>
          </p:cNvPr>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EF93D-5495-4408-9CD2-3DDD2F5BA494}"/>
              </a:ext>
            </a:extLst>
          </p:cNvPr>
          <p:cNvSpPr>
            <a:spLocks noGrp="1"/>
          </p:cNvSpPr>
          <p:nvPr>
            <p:ph type="dt" sz="half" idx="10"/>
          </p:nvPr>
        </p:nvSpPr>
        <p:spPr/>
        <p:txBody>
          <a:bodyPr/>
          <a:lstStyle/>
          <a:p>
            <a:fld id="{AF8A59C1-022B-4265-BA0A-AF99C9DB45B2}" type="datetimeFigureOut">
              <a:rPr lang="pt-BR" smtClean="0"/>
              <a:t>14/04/2020</a:t>
            </a:fld>
            <a:endParaRPr lang="pt-BR"/>
          </a:p>
        </p:txBody>
      </p:sp>
      <p:sp>
        <p:nvSpPr>
          <p:cNvPr id="5" name="Footer Placeholder 4">
            <a:extLst>
              <a:ext uri="{FF2B5EF4-FFF2-40B4-BE49-F238E27FC236}">
                <a16:creationId xmlns:a16="http://schemas.microsoft.com/office/drawing/2014/main" id="{7EC34173-0648-455F-BD23-91C16CDA6374}"/>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47284E7B-0575-470C-A36B-19E91E19CCA9}"/>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6570106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136F3-B1B7-CB48-809C-D3B5A0448E96}"/>
              </a:ext>
            </a:extLst>
          </p:cNvPr>
          <p:cNvSpPr>
            <a:spLocks noGrp="1"/>
          </p:cNvSpPr>
          <p:nvPr>
            <p:ph type="title"/>
          </p:nvPr>
        </p:nvSpPr>
        <p:spPr>
          <a:xfrm>
            <a:off x="682330" y="365129"/>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84A320-B15F-8A4C-AA59-5C5DE7CF5135}"/>
              </a:ext>
            </a:extLst>
          </p:cNvPr>
          <p:cNvSpPr>
            <a:spLocks noGrp="1"/>
          </p:cNvSpPr>
          <p:nvPr>
            <p:ph type="body" idx="1"/>
          </p:nvPr>
        </p:nvSpPr>
        <p:spPr>
          <a:xfrm>
            <a:off x="682330" y="1681163"/>
            <a:ext cx="4190702" cy="823912"/>
          </a:xfrm>
        </p:spPr>
        <p:txBody>
          <a:bodyPr anchor="b"/>
          <a:lstStyle>
            <a:lvl1pPr marL="0" indent="0">
              <a:buNone/>
              <a:defRPr sz="1950" b="1"/>
            </a:lvl1pPr>
            <a:lvl2pPr marL="371494" indent="0">
              <a:buNone/>
              <a:defRPr sz="1625" b="1"/>
            </a:lvl2pPr>
            <a:lvl3pPr marL="742987" indent="0">
              <a:buNone/>
              <a:defRPr sz="1463" b="1"/>
            </a:lvl3pPr>
            <a:lvl4pPr marL="1114481" indent="0">
              <a:buNone/>
              <a:defRPr sz="1300" b="1"/>
            </a:lvl4pPr>
            <a:lvl5pPr marL="1485974" indent="0">
              <a:buNone/>
              <a:defRPr sz="1300" b="1"/>
            </a:lvl5pPr>
            <a:lvl6pPr marL="1857468" indent="0">
              <a:buNone/>
              <a:defRPr sz="1300" b="1"/>
            </a:lvl6pPr>
            <a:lvl7pPr marL="2228962" indent="0">
              <a:buNone/>
              <a:defRPr sz="1300" b="1"/>
            </a:lvl7pPr>
            <a:lvl8pPr marL="2600455" indent="0">
              <a:buNone/>
              <a:defRPr sz="1300" b="1"/>
            </a:lvl8pPr>
            <a:lvl9pPr marL="2971949" indent="0">
              <a:buNone/>
              <a:defRPr sz="1300" b="1"/>
            </a:lvl9pPr>
          </a:lstStyle>
          <a:p>
            <a:pPr lvl="0"/>
            <a:r>
              <a:rPr lang="en-US"/>
              <a:t>Edit Master text styles</a:t>
            </a:r>
          </a:p>
        </p:txBody>
      </p:sp>
      <p:sp>
        <p:nvSpPr>
          <p:cNvPr id="4" name="Content Placeholder 3">
            <a:extLst>
              <a:ext uri="{FF2B5EF4-FFF2-40B4-BE49-F238E27FC236}">
                <a16:creationId xmlns:a16="http://schemas.microsoft.com/office/drawing/2014/main" id="{379EDCFA-9341-B147-97BA-BFA7A4506C94}"/>
              </a:ext>
            </a:extLst>
          </p:cNvPr>
          <p:cNvSpPr>
            <a:spLocks noGrp="1"/>
          </p:cNvSpPr>
          <p:nvPr>
            <p:ph sz="half" idx="2"/>
          </p:nvPr>
        </p:nvSpPr>
        <p:spPr>
          <a:xfrm>
            <a:off x="682330"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53147D-6772-5143-AE40-251ED1642C5A}"/>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94" indent="0">
              <a:buNone/>
              <a:defRPr sz="1625" b="1"/>
            </a:lvl2pPr>
            <a:lvl3pPr marL="742987" indent="0">
              <a:buNone/>
              <a:defRPr sz="1463" b="1"/>
            </a:lvl3pPr>
            <a:lvl4pPr marL="1114481" indent="0">
              <a:buNone/>
              <a:defRPr sz="1300" b="1"/>
            </a:lvl4pPr>
            <a:lvl5pPr marL="1485974" indent="0">
              <a:buNone/>
              <a:defRPr sz="1300" b="1"/>
            </a:lvl5pPr>
            <a:lvl6pPr marL="1857468" indent="0">
              <a:buNone/>
              <a:defRPr sz="1300" b="1"/>
            </a:lvl6pPr>
            <a:lvl7pPr marL="2228962" indent="0">
              <a:buNone/>
              <a:defRPr sz="1300" b="1"/>
            </a:lvl7pPr>
            <a:lvl8pPr marL="2600455" indent="0">
              <a:buNone/>
              <a:defRPr sz="1300" b="1"/>
            </a:lvl8pPr>
            <a:lvl9pPr marL="2971949" indent="0">
              <a:buNone/>
              <a:defRPr sz="1300" b="1"/>
            </a:lvl9pPr>
          </a:lstStyle>
          <a:p>
            <a:pPr lvl="0"/>
            <a:r>
              <a:rPr lang="en-US"/>
              <a:t>Edit Master text styles</a:t>
            </a:r>
          </a:p>
        </p:txBody>
      </p:sp>
      <p:sp>
        <p:nvSpPr>
          <p:cNvPr id="6" name="Content Placeholder 5">
            <a:extLst>
              <a:ext uri="{FF2B5EF4-FFF2-40B4-BE49-F238E27FC236}">
                <a16:creationId xmlns:a16="http://schemas.microsoft.com/office/drawing/2014/main" id="{AD6A3679-F486-DC45-AC5A-A0866A93FBC1}"/>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1489F2-A286-C045-84FB-777DE4640475}"/>
              </a:ext>
            </a:extLst>
          </p:cNvPr>
          <p:cNvSpPr>
            <a:spLocks noGrp="1"/>
          </p:cNvSpPr>
          <p:nvPr>
            <p:ph type="dt" sz="half" idx="10"/>
          </p:nvPr>
        </p:nvSpPr>
        <p:spPr/>
        <p:txBody>
          <a:bodyPr/>
          <a:lstStyle/>
          <a:p>
            <a:fld id="{FCE7F509-E4C9-D04C-8965-3A5F67247EE3}" type="datetimeFigureOut">
              <a:rPr lang="en-US" smtClean="0"/>
              <a:t>4/14/2020</a:t>
            </a:fld>
            <a:endParaRPr lang="en-US"/>
          </a:p>
        </p:txBody>
      </p:sp>
      <p:sp>
        <p:nvSpPr>
          <p:cNvPr id="8" name="Footer Placeholder 7">
            <a:extLst>
              <a:ext uri="{FF2B5EF4-FFF2-40B4-BE49-F238E27FC236}">
                <a16:creationId xmlns:a16="http://schemas.microsoft.com/office/drawing/2014/main" id="{B97F91E9-D8D5-0D4A-BDD0-3E4DB66213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3F280-4F36-1642-8663-C52B62508414}"/>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58728389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17AE948-09C6-3F41-ABCE-91B835C1E229}"/>
              </a:ext>
            </a:extLst>
          </p:cNvPr>
          <p:cNvSpPr>
            <a:spLocks noGrp="1"/>
          </p:cNvSpPr>
          <p:nvPr>
            <p:ph type="body" sz="quarter" idx="11" hasCustomPrompt="1"/>
          </p:nvPr>
        </p:nvSpPr>
        <p:spPr>
          <a:xfrm>
            <a:off x="710079" y="790902"/>
            <a:ext cx="7483153" cy="486355"/>
          </a:xfrm>
        </p:spPr>
        <p:txBody>
          <a:bodyPr>
            <a:noAutofit/>
          </a:bodyPr>
          <a:lstStyle>
            <a:lvl1pPr marL="0" indent="0">
              <a:buNone/>
              <a:defRPr sz="26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2600">
                <a:latin typeface="Roboto Black" panose="02000000000000000000" pitchFamily="2" charset="0"/>
                <a:ea typeface="Roboto Black" panose="02000000000000000000" pitchFamily="2" charset="0"/>
                <a:cs typeface="Roboto Black" panose="02000000000000000000" pitchFamily="2" charset="0"/>
              </a:defRPr>
            </a:lvl2pPr>
            <a:lvl3pPr>
              <a:defRPr sz="2600">
                <a:latin typeface="Roboto Black" panose="02000000000000000000" pitchFamily="2" charset="0"/>
                <a:ea typeface="Roboto Black" panose="02000000000000000000" pitchFamily="2" charset="0"/>
                <a:cs typeface="Roboto Black" panose="02000000000000000000" pitchFamily="2" charset="0"/>
              </a:defRPr>
            </a:lvl3pPr>
            <a:lvl4pPr>
              <a:defRPr sz="2600">
                <a:latin typeface="Roboto Black" panose="02000000000000000000" pitchFamily="2" charset="0"/>
                <a:ea typeface="Roboto Black" panose="02000000000000000000" pitchFamily="2" charset="0"/>
                <a:cs typeface="Roboto Black" panose="02000000000000000000" pitchFamily="2" charset="0"/>
              </a:defRPr>
            </a:lvl4pPr>
            <a:lvl5pPr>
              <a:defRPr sz="26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7" name="Text Placeholder 4">
            <a:extLst>
              <a:ext uri="{FF2B5EF4-FFF2-40B4-BE49-F238E27FC236}">
                <a16:creationId xmlns:a16="http://schemas.microsoft.com/office/drawing/2014/main" id="{4FDB5410-B626-504B-B145-224A39B29722}"/>
              </a:ext>
            </a:extLst>
          </p:cNvPr>
          <p:cNvSpPr>
            <a:spLocks noGrp="1"/>
          </p:cNvSpPr>
          <p:nvPr>
            <p:ph type="body" sz="quarter" idx="12" hasCustomPrompt="1"/>
          </p:nvPr>
        </p:nvSpPr>
        <p:spPr>
          <a:xfrm>
            <a:off x="710079" y="506152"/>
            <a:ext cx="7468369" cy="269360"/>
          </a:xfrm>
        </p:spPr>
        <p:txBody>
          <a:bodyPr>
            <a:normAutofit/>
          </a:bodyPr>
          <a:lstStyle>
            <a:lvl1pPr marL="0" indent="0">
              <a:buNone/>
              <a:defRPr sz="975"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cxnSp>
        <p:nvCxnSpPr>
          <p:cNvPr id="8" name="Straight Connector 7">
            <a:extLst>
              <a:ext uri="{FF2B5EF4-FFF2-40B4-BE49-F238E27FC236}">
                <a16:creationId xmlns:a16="http://schemas.microsoft.com/office/drawing/2014/main" id="{365B6944-E3EC-8149-9E7D-BB5E97BC5302}"/>
              </a:ext>
            </a:extLst>
          </p:cNvPr>
          <p:cNvCxnSpPr/>
          <p:nvPr userDrawn="1"/>
        </p:nvCxnSpPr>
        <p:spPr>
          <a:xfrm>
            <a:off x="9354328" y="5205332"/>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5C4EC09-BBAF-0C4C-A677-CCAC414DB75C}"/>
              </a:ext>
            </a:extLst>
          </p:cNvPr>
          <p:cNvSpPr txBox="1"/>
          <p:nvPr userDrawn="1"/>
        </p:nvSpPr>
        <p:spPr>
          <a:xfrm>
            <a:off x="9198675" y="6291392"/>
            <a:ext cx="311304" cy="217432"/>
          </a:xfrm>
          <a:prstGeom prst="rect">
            <a:avLst/>
          </a:prstGeom>
          <a:noFill/>
        </p:spPr>
        <p:txBody>
          <a:bodyPr wrap="none" rtlCol="0">
            <a:spAutoFit/>
          </a:bodyPr>
          <a:lstStyle/>
          <a:p>
            <a:pPr algn="ctr"/>
            <a:fld id="{9F976047-6D8B-40E5-9820-BFA42EA4E19A}" type="slidenum">
              <a:rPr lang="en-US" sz="813" b="1" i="0" smtClean="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rPr>
              <a:pPr algn="ctr"/>
              <a:t>‹nº›</a:t>
            </a:fld>
            <a:endParaRPr lang="en-US" sz="1463" b="1" i="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74284262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7">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6">
                                            <p:txEl>
                                              <p:pRg st="0" end="0"/>
                                            </p:txEl>
                                          </p:spTgt>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ppt_x</p:attrName>
                        </p:attrNameLst>
                      </p:cBhvr>
                      <p:tavLst>
                        <p:tav tm="0">
                          <p:val>
                            <p:strVal val="#ppt_x-#ppt_w*1.125000"/>
                          </p:val>
                        </p:tav>
                        <p:tav tm="100000">
                          <p:val>
                            <p:strVal val="#ppt_x"/>
                          </p:val>
                        </p:tav>
                      </p:tavLst>
                    </p:anim>
                    <p:animEffect transition="in" filter="wipe(right)">
                      <p:cBhvr>
                        <p:cTn dur="500"/>
                        <p:tgtEl>
                          <p:spTgt spid="6"/>
                        </p:tgtEl>
                      </p:cBhvr>
                    </p:animEffect>
                  </p:childTnLst>
                </p:cTn>
              </p:par>
            </p:tnLst>
          </p:tmpl>
        </p:tmplLst>
      </p:bldP>
      <p:bldP spid="7" grpId="0" build="p">
        <p:tmplLst>
          <p:tmpl lvl="1">
            <p:tnLst>
              <p:par>
                <p:cTn presetID="1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ppt_x</p:attrName>
                        </p:attrNameLst>
                      </p:cBhvr>
                      <p:tavLst>
                        <p:tav tm="0">
                          <p:val>
                            <p:strVal val="#ppt_x-#ppt_w*1.125000"/>
                          </p:val>
                        </p:tav>
                        <p:tav tm="100000">
                          <p:val>
                            <p:strVal val="#ppt_x"/>
                          </p:val>
                        </p:tav>
                      </p:tavLst>
                    </p:anim>
                    <p:animEffect transition="in" filter="wipe(right)">
                      <p:cBhvr>
                        <p:cTn dur="500"/>
                        <p:tgtEl>
                          <p:spTgt spid="7"/>
                        </p:tgtEl>
                      </p:cBhvr>
                    </p:animEffect>
                  </p:childTnLst>
                </p:cTn>
              </p:par>
            </p:tnLst>
          </p:tmpl>
        </p:tmplLst>
      </p:bldP>
      <p:bldP spid="9" grpId="0"/>
    </p:bldLst>
  </p:timing>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0CF5BD6-7884-0043-928E-FD943EC3A48C}"/>
              </a:ext>
            </a:extLst>
          </p:cNvPr>
          <p:cNvCxnSpPr/>
          <p:nvPr userDrawn="1"/>
        </p:nvCxnSpPr>
        <p:spPr>
          <a:xfrm>
            <a:off x="9354328" y="5205332"/>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4E70A1F-6A73-6445-8676-81AD9B9C6F65}"/>
              </a:ext>
            </a:extLst>
          </p:cNvPr>
          <p:cNvSpPr txBox="1"/>
          <p:nvPr userDrawn="1"/>
        </p:nvSpPr>
        <p:spPr>
          <a:xfrm>
            <a:off x="9198675" y="6291392"/>
            <a:ext cx="311304" cy="217432"/>
          </a:xfrm>
          <a:prstGeom prst="rect">
            <a:avLst/>
          </a:prstGeom>
          <a:noFill/>
        </p:spPr>
        <p:txBody>
          <a:bodyPr wrap="none" rtlCol="0">
            <a:spAutoFit/>
          </a:bodyPr>
          <a:lstStyle/>
          <a:p>
            <a:pPr algn="ctr"/>
            <a:fld id="{9F976047-6D8B-40E5-9820-BFA42EA4E19A}" type="slidenum">
              <a:rPr lang="en-US" sz="813" b="1" i="0" smtClean="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rPr>
              <a:pPr algn="ctr"/>
              <a:t>‹nº›</a:t>
            </a:fld>
            <a:endParaRPr lang="en-US" sz="1463" b="1" i="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59850215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935E3-6C98-FB45-BF66-D0F8511E4C54}"/>
              </a:ext>
            </a:extLst>
          </p:cNvPr>
          <p:cNvSpPr>
            <a:spLocks noGrp="1"/>
          </p:cNvSpPr>
          <p:nvPr>
            <p:ph type="title"/>
          </p:nvPr>
        </p:nvSpPr>
        <p:spPr>
          <a:xfrm>
            <a:off x="682331" y="457200"/>
            <a:ext cx="3194944" cy="1600200"/>
          </a:xfrm>
        </p:spPr>
        <p:txBody>
          <a:bodyPr anchor="b"/>
          <a:lstStyle>
            <a:lvl1pPr>
              <a:defRPr sz="2600"/>
            </a:lvl1pPr>
          </a:lstStyle>
          <a:p>
            <a:r>
              <a:rPr lang="en-US"/>
              <a:t>Click to edit Master title style</a:t>
            </a:r>
          </a:p>
        </p:txBody>
      </p:sp>
      <p:sp>
        <p:nvSpPr>
          <p:cNvPr id="3" name="Content Placeholder 2">
            <a:extLst>
              <a:ext uri="{FF2B5EF4-FFF2-40B4-BE49-F238E27FC236}">
                <a16:creationId xmlns:a16="http://schemas.microsoft.com/office/drawing/2014/main" id="{01387408-9B9F-AA42-A85D-9AF393B35769}"/>
              </a:ext>
            </a:extLst>
          </p:cNvPr>
          <p:cNvSpPr>
            <a:spLocks noGrp="1"/>
          </p:cNvSpPr>
          <p:nvPr>
            <p:ph idx="1"/>
          </p:nvPr>
        </p:nvSpPr>
        <p:spPr>
          <a:xfrm>
            <a:off x="4211343" y="987434"/>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E7C923-EECA-1346-92E6-BC325A65ACA4}"/>
              </a:ext>
            </a:extLst>
          </p:cNvPr>
          <p:cNvSpPr>
            <a:spLocks noGrp="1"/>
          </p:cNvSpPr>
          <p:nvPr>
            <p:ph type="body" sz="half" idx="2"/>
          </p:nvPr>
        </p:nvSpPr>
        <p:spPr>
          <a:xfrm>
            <a:off x="682331" y="2057400"/>
            <a:ext cx="3194944" cy="3811588"/>
          </a:xfrm>
        </p:spPr>
        <p:txBody>
          <a:bodyPr/>
          <a:lstStyle>
            <a:lvl1pPr marL="0" indent="0">
              <a:buNone/>
              <a:defRPr sz="1300"/>
            </a:lvl1pPr>
            <a:lvl2pPr marL="371494" indent="0">
              <a:buNone/>
              <a:defRPr sz="1138"/>
            </a:lvl2pPr>
            <a:lvl3pPr marL="742987" indent="0">
              <a:buNone/>
              <a:defRPr sz="975"/>
            </a:lvl3pPr>
            <a:lvl4pPr marL="1114481" indent="0">
              <a:buNone/>
              <a:defRPr sz="813"/>
            </a:lvl4pPr>
            <a:lvl5pPr marL="1485974" indent="0">
              <a:buNone/>
              <a:defRPr sz="813"/>
            </a:lvl5pPr>
            <a:lvl6pPr marL="1857468" indent="0">
              <a:buNone/>
              <a:defRPr sz="813"/>
            </a:lvl6pPr>
            <a:lvl7pPr marL="2228962" indent="0">
              <a:buNone/>
              <a:defRPr sz="813"/>
            </a:lvl7pPr>
            <a:lvl8pPr marL="2600455" indent="0">
              <a:buNone/>
              <a:defRPr sz="813"/>
            </a:lvl8pPr>
            <a:lvl9pPr marL="2971949"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82EBBAFE-1794-F543-824F-7C617F484EDA}"/>
              </a:ext>
            </a:extLst>
          </p:cNvPr>
          <p:cNvSpPr>
            <a:spLocks noGrp="1"/>
          </p:cNvSpPr>
          <p:nvPr>
            <p:ph type="dt" sz="half" idx="10"/>
          </p:nvPr>
        </p:nvSpPr>
        <p:spPr/>
        <p:txBody>
          <a:bodyPr/>
          <a:lstStyle/>
          <a:p>
            <a:fld id="{FCE7F509-E4C9-D04C-8965-3A5F67247EE3}" type="datetimeFigureOut">
              <a:rPr lang="en-US" smtClean="0"/>
              <a:t>4/14/2020</a:t>
            </a:fld>
            <a:endParaRPr lang="en-US"/>
          </a:p>
        </p:txBody>
      </p:sp>
      <p:sp>
        <p:nvSpPr>
          <p:cNvPr id="6" name="Footer Placeholder 5">
            <a:extLst>
              <a:ext uri="{FF2B5EF4-FFF2-40B4-BE49-F238E27FC236}">
                <a16:creationId xmlns:a16="http://schemas.microsoft.com/office/drawing/2014/main" id="{89E86BF5-3486-3A44-BCCF-2C30F6DA81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223EDE-7B27-BA4D-9373-AC502C2F36DA}"/>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246158902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973E-1F76-B143-9731-A638DFF2F86F}"/>
              </a:ext>
            </a:extLst>
          </p:cNvPr>
          <p:cNvSpPr>
            <a:spLocks noGrp="1"/>
          </p:cNvSpPr>
          <p:nvPr>
            <p:ph type="title"/>
          </p:nvPr>
        </p:nvSpPr>
        <p:spPr>
          <a:xfrm>
            <a:off x="682331" y="457200"/>
            <a:ext cx="3194944" cy="1600200"/>
          </a:xfrm>
        </p:spPr>
        <p:txBody>
          <a:bodyPr anchor="b"/>
          <a:lstStyle>
            <a:lvl1pPr>
              <a:defRPr sz="2600"/>
            </a:lvl1pPr>
          </a:lstStyle>
          <a:p>
            <a:r>
              <a:rPr lang="en-US"/>
              <a:t>Click to edit Master title style</a:t>
            </a:r>
          </a:p>
        </p:txBody>
      </p:sp>
      <p:sp>
        <p:nvSpPr>
          <p:cNvPr id="3" name="Picture Placeholder 2">
            <a:extLst>
              <a:ext uri="{FF2B5EF4-FFF2-40B4-BE49-F238E27FC236}">
                <a16:creationId xmlns:a16="http://schemas.microsoft.com/office/drawing/2014/main" id="{967985D2-5FA0-6244-9C09-23BAA15F5242}"/>
              </a:ext>
            </a:extLst>
          </p:cNvPr>
          <p:cNvSpPr>
            <a:spLocks noGrp="1"/>
          </p:cNvSpPr>
          <p:nvPr>
            <p:ph type="pic" idx="1"/>
          </p:nvPr>
        </p:nvSpPr>
        <p:spPr>
          <a:xfrm>
            <a:off x="4211343" y="987434"/>
            <a:ext cx="5014913" cy="4873625"/>
          </a:xfrm>
        </p:spPr>
        <p:txBody>
          <a:bodyPr/>
          <a:lstStyle>
            <a:lvl1pPr marL="0" indent="0">
              <a:buNone/>
              <a:defRPr sz="2600"/>
            </a:lvl1pPr>
            <a:lvl2pPr marL="371494" indent="0">
              <a:buNone/>
              <a:defRPr sz="2275"/>
            </a:lvl2pPr>
            <a:lvl3pPr marL="742987" indent="0">
              <a:buNone/>
              <a:defRPr sz="1950"/>
            </a:lvl3pPr>
            <a:lvl4pPr marL="1114481" indent="0">
              <a:buNone/>
              <a:defRPr sz="1625"/>
            </a:lvl4pPr>
            <a:lvl5pPr marL="1485974" indent="0">
              <a:buNone/>
              <a:defRPr sz="1625"/>
            </a:lvl5pPr>
            <a:lvl6pPr marL="1857468" indent="0">
              <a:buNone/>
              <a:defRPr sz="1625"/>
            </a:lvl6pPr>
            <a:lvl7pPr marL="2228962" indent="0">
              <a:buNone/>
              <a:defRPr sz="1625"/>
            </a:lvl7pPr>
            <a:lvl8pPr marL="2600455" indent="0">
              <a:buNone/>
              <a:defRPr sz="1625"/>
            </a:lvl8pPr>
            <a:lvl9pPr marL="2971949" indent="0">
              <a:buNone/>
              <a:defRPr sz="1625"/>
            </a:lvl9pPr>
          </a:lstStyle>
          <a:p>
            <a:endParaRPr lang="en-US"/>
          </a:p>
        </p:txBody>
      </p:sp>
      <p:sp>
        <p:nvSpPr>
          <p:cNvPr id="4" name="Text Placeholder 3">
            <a:extLst>
              <a:ext uri="{FF2B5EF4-FFF2-40B4-BE49-F238E27FC236}">
                <a16:creationId xmlns:a16="http://schemas.microsoft.com/office/drawing/2014/main" id="{88B0C267-FA2A-414A-BB7D-8C3B00A1F162}"/>
              </a:ext>
            </a:extLst>
          </p:cNvPr>
          <p:cNvSpPr>
            <a:spLocks noGrp="1"/>
          </p:cNvSpPr>
          <p:nvPr>
            <p:ph type="body" sz="half" idx="2"/>
          </p:nvPr>
        </p:nvSpPr>
        <p:spPr>
          <a:xfrm>
            <a:off x="682331" y="2057400"/>
            <a:ext cx="3194944" cy="3811588"/>
          </a:xfrm>
        </p:spPr>
        <p:txBody>
          <a:bodyPr/>
          <a:lstStyle>
            <a:lvl1pPr marL="0" indent="0">
              <a:buNone/>
              <a:defRPr sz="1300"/>
            </a:lvl1pPr>
            <a:lvl2pPr marL="371494" indent="0">
              <a:buNone/>
              <a:defRPr sz="1138"/>
            </a:lvl2pPr>
            <a:lvl3pPr marL="742987" indent="0">
              <a:buNone/>
              <a:defRPr sz="975"/>
            </a:lvl3pPr>
            <a:lvl4pPr marL="1114481" indent="0">
              <a:buNone/>
              <a:defRPr sz="813"/>
            </a:lvl4pPr>
            <a:lvl5pPr marL="1485974" indent="0">
              <a:buNone/>
              <a:defRPr sz="813"/>
            </a:lvl5pPr>
            <a:lvl6pPr marL="1857468" indent="0">
              <a:buNone/>
              <a:defRPr sz="813"/>
            </a:lvl6pPr>
            <a:lvl7pPr marL="2228962" indent="0">
              <a:buNone/>
              <a:defRPr sz="813"/>
            </a:lvl7pPr>
            <a:lvl8pPr marL="2600455" indent="0">
              <a:buNone/>
              <a:defRPr sz="813"/>
            </a:lvl8pPr>
            <a:lvl9pPr marL="2971949"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F649BA22-3092-7643-85BD-65AA5F3D2B14}"/>
              </a:ext>
            </a:extLst>
          </p:cNvPr>
          <p:cNvSpPr>
            <a:spLocks noGrp="1"/>
          </p:cNvSpPr>
          <p:nvPr>
            <p:ph type="dt" sz="half" idx="10"/>
          </p:nvPr>
        </p:nvSpPr>
        <p:spPr/>
        <p:txBody>
          <a:bodyPr/>
          <a:lstStyle/>
          <a:p>
            <a:fld id="{FCE7F509-E4C9-D04C-8965-3A5F67247EE3}" type="datetimeFigureOut">
              <a:rPr lang="en-US" smtClean="0"/>
              <a:t>4/14/2020</a:t>
            </a:fld>
            <a:endParaRPr lang="en-US"/>
          </a:p>
        </p:txBody>
      </p:sp>
      <p:sp>
        <p:nvSpPr>
          <p:cNvPr id="6" name="Footer Placeholder 5">
            <a:extLst>
              <a:ext uri="{FF2B5EF4-FFF2-40B4-BE49-F238E27FC236}">
                <a16:creationId xmlns:a16="http://schemas.microsoft.com/office/drawing/2014/main" id="{40D9DC93-B052-C146-9F1B-8B1C937091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3DE8F6-2051-7F41-B74B-AD5589F83A0F}"/>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60070311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93B0-5C04-5845-A945-09CEA54778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E9DABF-C353-9E41-AD11-50B1744D00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BD584B-2CF8-174A-8FF1-2191F87D728F}"/>
              </a:ext>
            </a:extLst>
          </p:cNvPr>
          <p:cNvSpPr>
            <a:spLocks noGrp="1"/>
          </p:cNvSpPr>
          <p:nvPr>
            <p:ph type="dt" sz="half" idx="10"/>
          </p:nvPr>
        </p:nvSpPr>
        <p:spPr/>
        <p:txBody>
          <a:bodyPr/>
          <a:lstStyle/>
          <a:p>
            <a:fld id="{FCE7F509-E4C9-D04C-8965-3A5F67247EE3}" type="datetimeFigureOut">
              <a:rPr lang="en-US" smtClean="0"/>
              <a:t>4/14/2020</a:t>
            </a:fld>
            <a:endParaRPr lang="en-US"/>
          </a:p>
        </p:txBody>
      </p:sp>
      <p:sp>
        <p:nvSpPr>
          <p:cNvPr id="5" name="Footer Placeholder 4">
            <a:extLst>
              <a:ext uri="{FF2B5EF4-FFF2-40B4-BE49-F238E27FC236}">
                <a16:creationId xmlns:a16="http://schemas.microsoft.com/office/drawing/2014/main" id="{3AA4E71E-C317-3E48-BA95-56AC836197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2CE82-6926-3F4A-B4BD-B05AB6BF847C}"/>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2450755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19172B-D403-C543-B4B3-168DDDFFB20F}"/>
              </a:ext>
            </a:extLst>
          </p:cNvPr>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BF52E2-0906-4749-8D0E-C1FE246F668B}"/>
              </a:ext>
            </a:extLst>
          </p:cNvPr>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41308-ACEF-954C-B96A-91DC3BE7F394}"/>
              </a:ext>
            </a:extLst>
          </p:cNvPr>
          <p:cNvSpPr>
            <a:spLocks noGrp="1"/>
          </p:cNvSpPr>
          <p:nvPr>
            <p:ph type="dt" sz="half" idx="10"/>
          </p:nvPr>
        </p:nvSpPr>
        <p:spPr/>
        <p:txBody>
          <a:bodyPr/>
          <a:lstStyle/>
          <a:p>
            <a:fld id="{FCE7F509-E4C9-D04C-8965-3A5F67247EE3}" type="datetimeFigureOut">
              <a:rPr lang="en-US" smtClean="0"/>
              <a:t>4/14/2020</a:t>
            </a:fld>
            <a:endParaRPr lang="en-US"/>
          </a:p>
        </p:txBody>
      </p:sp>
      <p:sp>
        <p:nvSpPr>
          <p:cNvPr id="5" name="Footer Placeholder 4">
            <a:extLst>
              <a:ext uri="{FF2B5EF4-FFF2-40B4-BE49-F238E27FC236}">
                <a16:creationId xmlns:a16="http://schemas.microsoft.com/office/drawing/2014/main" id="{7B5D925C-C57C-9546-9E80-9196DC61C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F2829-7AB4-6248-9E09-EF66D0CC8B4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50937169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7" name="Text Placeholder 2">
            <a:extLst>
              <a:ext uri="{FF2B5EF4-FFF2-40B4-BE49-F238E27FC236}">
                <a16:creationId xmlns:a16="http://schemas.microsoft.com/office/drawing/2014/main" id="{A349BAE6-28CF-4A49-B251-8B802BB4AE0B}"/>
              </a:ext>
            </a:extLst>
          </p:cNvPr>
          <p:cNvSpPr>
            <a:spLocks noGrp="1"/>
          </p:cNvSpPr>
          <p:nvPr>
            <p:ph type="body" sz="quarter" idx="11" hasCustomPrompt="1"/>
          </p:nvPr>
        </p:nvSpPr>
        <p:spPr>
          <a:xfrm>
            <a:off x="710079" y="790902"/>
            <a:ext cx="7483153" cy="486355"/>
          </a:xfrm>
        </p:spPr>
        <p:txBody>
          <a:bodyPr>
            <a:noAutofit/>
          </a:bodyPr>
          <a:lstStyle>
            <a:lvl1pPr marL="0" indent="0">
              <a:buNone/>
              <a:defRPr sz="26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2600">
                <a:latin typeface="Roboto Black" panose="02000000000000000000" pitchFamily="2" charset="0"/>
                <a:ea typeface="Roboto Black" panose="02000000000000000000" pitchFamily="2" charset="0"/>
                <a:cs typeface="Roboto Black" panose="02000000000000000000" pitchFamily="2" charset="0"/>
              </a:defRPr>
            </a:lvl2pPr>
            <a:lvl3pPr>
              <a:defRPr sz="2600">
                <a:latin typeface="Roboto Black" panose="02000000000000000000" pitchFamily="2" charset="0"/>
                <a:ea typeface="Roboto Black" panose="02000000000000000000" pitchFamily="2" charset="0"/>
                <a:cs typeface="Roboto Black" panose="02000000000000000000" pitchFamily="2" charset="0"/>
              </a:defRPr>
            </a:lvl3pPr>
            <a:lvl4pPr>
              <a:defRPr sz="2600">
                <a:latin typeface="Roboto Black" panose="02000000000000000000" pitchFamily="2" charset="0"/>
                <a:ea typeface="Roboto Black" panose="02000000000000000000" pitchFamily="2" charset="0"/>
                <a:cs typeface="Roboto Black" panose="02000000000000000000" pitchFamily="2" charset="0"/>
              </a:defRPr>
            </a:lvl4pPr>
            <a:lvl5pPr>
              <a:defRPr sz="26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29" name="Text Placeholder 4">
            <a:extLst>
              <a:ext uri="{FF2B5EF4-FFF2-40B4-BE49-F238E27FC236}">
                <a16:creationId xmlns:a16="http://schemas.microsoft.com/office/drawing/2014/main" id="{DF88B13C-989D-F84D-A967-019EAC25619B}"/>
              </a:ext>
            </a:extLst>
          </p:cNvPr>
          <p:cNvSpPr>
            <a:spLocks noGrp="1"/>
          </p:cNvSpPr>
          <p:nvPr>
            <p:ph type="body" sz="quarter" idx="12" hasCustomPrompt="1"/>
          </p:nvPr>
        </p:nvSpPr>
        <p:spPr>
          <a:xfrm>
            <a:off x="710079" y="506152"/>
            <a:ext cx="7468369" cy="269360"/>
          </a:xfrm>
        </p:spPr>
        <p:txBody>
          <a:bodyPr>
            <a:normAutofit/>
          </a:bodyPr>
          <a:lstStyle>
            <a:lvl1pPr marL="0" indent="0">
              <a:buNone/>
              <a:defRPr sz="975"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grpSp>
        <p:nvGrpSpPr>
          <p:cNvPr id="30" name="Group 29">
            <a:extLst>
              <a:ext uri="{FF2B5EF4-FFF2-40B4-BE49-F238E27FC236}">
                <a16:creationId xmlns:a16="http://schemas.microsoft.com/office/drawing/2014/main" id="{B2324A86-5AF1-EF49-BFE4-F43C4FC731F4}"/>
              </a:ext>
            </a:extLst>
          </p:cNvPr>
          <p:cNvGrpSpPr/>
          <p:nvPr userDrawn="1"/>
        </p:nvGrpSpPr>
        <p:grpSpPr>
          <a:xfrm>
            <a:off x="5264053" y="1447803"/>
            <a:ext cx="3627536" cy="4679911"/>
            <a:chOff x="5828202" y="967154"/>
            <a:chExt cx="4464660" cy="4679911"/>
          </a:xfrm>
        </p:grpSpPr>
        <p:sp>
          <p:nvSpPr>
            <p:cNvPr id="31" name="Freeform 15">
              <a:extLst>
                <a:ext uri="{FF2B5EF4-FFF2-40B4-BE49-F238E27FC236}">
                  <a16:creationId xmlns:a16="http://schemas.microsoft.com/office/drawing/2014/main" id="{B4CA3FC7-03D6-E546-A4EC-7D2EA87F3898}"/>
                </a:ext>
              </a:extLst>
            </p:cNvPr>
            <p:cNvSpPr>
              <a:spLocks/>
            </p:cNvSpPr>
            <p:nvPr userDrawn="1"/>
          </p:nvSpPr>
          <p:spPr bwMode="auto">
            <a:xfrm>
              <a:off x="5990246" y="967154"/>
              <a:ext cx="4302616" cy="2283119"/>
            </a:xfrm>
            <a:custGeom>
              <a:avLst/>
              <a:gdLst>
                <a:gd name="T0" fmla="*/ 247 w 533"/>
                <a:gd name="T1" fmla="*/ 0 h 283"/>
                <a:gd name="T2" fmla="*/ 247 w 533"/>
                <a:gd name="T3" fmla="*/ 31 h 283"/>
                <a:gd name="T4" fmla="*/ 214 w 533"/>
                <a:gd name="T5" fmla="*/ 34 h 283"/>
                <a:gd name="T6" fmla="*/ 178 w 533"/>
                <a:gd name="T7" fmla="*/ 43 h 283"/>
                <a:gd name="T8" fmla="*/ 113 w 533"/>
                <a:gd name="T9" fmla="*/ 74 h 283"/>
                <a:gd name="T10" fmla="*/ 105 w 533"/>
                <a:gd name="T11" fmla="*/ 79 h 283"/>
                <a:gd name="T12" fmla="*/ 98 w 533"/>
                <a:gd name="T13" fmla="*/ 84 h 283"/>
                <a:gd name="T14" fmla="*/ 85 w 533"/>
                <a:gd name="T15" fmla="*/ 94 h 283"/>
                <a:gd name="T16" fmla="*/ 62 w 533"/>
                <a:gd name="T17" fmla="*/ 117 h 283"/>
                <a:gd name="T18" fmla="*/ 28 w 533"/>
                <a:gd name="T19" fmla="*/ 166 h 283"/>
                <a:gd name="T20" fmla="*/ 10 w 533"/>
                <a:gd name="T21" fmla="*/ 212 h 283"/>
                <a:gd name="T22" fmla="*/ 2 w 533"/>
                <a:gd name="T23" fmla="*/ 249 h 283"/>
                <a:gd name="T24" fmla="*/ 1 w 533"/>
                <a:gd name="T25" fmla="*/ 256 h 283"/>
                <a:gd name="T26" fmla="*/ 1 w 533"/>
                <a:gd name="T27" fmla="*/ 263 h 283"/>
                <a:gd name="T28" fmla="*/ 0 w 533"/>
                <a:gd name="T29" fmla="*/ 273 h 283"/>
                <a:gd name="T30" fmla="*/ 0 w 533"/>
                <a:gd name="T31" fmla="*/ 282 h 283"/>
                <a:gd name="T32" fmla="*/ 1 w 533"/>
                <a:gd name="T33" fmla="*/ 273 h 283"/>
                <a:gd name="T34" fmla="*/ 2 w 533"/>
                <a:gd name="T35" fmla="*/ 263 h 283"/>
                <a:gd name="T36" fmla="*/ 2 w 533"/>
                <a:gd name="T37" fmla="*/ 257 h 283"/>
                <a:gd name="T38" fmla="*/ 3 w 533"/>
                <a:gd name="T39" fmla="*/ 249 h 283"/>
                <a:gd name="T40" fmla="*/ 12 w 533"/>
                <a:gd name="T41" fmla="*/ 213 h 283"/>
                <a:gd name="T42" fmla="*/ 32 w 533"/>
                <a:gd name="T43" fmla="*/ 168 h 283"/>
                <a:gd name="T44" fmla="*/ 67 w 533"/>
                <a:gd name="T45" fmla="*/ 121 h 283"/>
                <a:gd name="T46" fmla="*/ 90 w 533"/>
                <a:gd name="T47" fmla="*/ 100 h 283"/>
                <a:gd name="T48" fmla="*/ 103 w 533"/>
                <a:gd name="T49" fmla="*/ 90 h 283"/>
                <a:gd name="T50" fmla="*/ 110 w 533"/>
                <a:gd name="T51" fmla="*/ 85 h 283"/>
                <a:gd name="T52" fmla="*/ 117 w 533"/>
                <a:gd name="T53" fmla="*/ 81 h 283"/>
                <a:gd name="T54" fmla="*/ 181 w 533"/>
                <a:gd name="T55" fmla="*/ 53 h 283"/>
                <a:gd name="T56" fmla="*/ 216 w 533"/>
                <a:gd name="T57" fmla="*/ 46 h 283"/>
                <a:gd name="T58" fmla="*/ 252 w 533"/>
                <a:gd name="T59" fmla="*/ 45 h 283"/>
                <a:gd name="T60" fmla="*/ 288 w 533"/>
                <a:gd name="T61" fmla="*/ 48 h 283"/>
                <a:gd name="T62" fmla="*/ 323 w 533"/>
                <a:gd name="T63" fmla="*/ 56 h 283"/>
                <a:gd name="T64" fmla="*/ 384 w 533"/>
                <a:gd name="T65" fmla="*/ 85 h 283"/>
                <a:gd name="T66" fmla="*/ 410 w 533"/>
                <a:gd name="T67" fmla="*/ 105 h 283"/>
                <a:gd name="T68" fmla="*/ 421 w 533"/>
                <a:gd name="T69" fmla="*/ 116 h 283"/>
                <a:gd name="T70" fmla="*/ 429 w 533"/>
                <a:gd name="T71" fmla="*/ 124 h 283"/>
                <a:gd name="T72" fmla="*/ 430 w 533"/>
                <a:gd name="T73" fmla="*/ 124 h 283"/>
                <a:gd name="T74" fmla="*/ 431 w 533"/>
                <a:gd name="T75" fmla="*/ 126 h 283"/>
                <a:gd name="T76" fmla="*/ 434 w 533"/>
                <a:gd name="T77" fmla="*/ 129 h 283"/>
                <a:gd name="T78" fmla="*/ 435 w 533"/>
                <a:gd name="T79" fmla="*/ 130 h 283"/>
                <a:gd name="T80" fmla="*/ 488 w 533"/>
                <a:gd name="T81" fmla="*/ 250 h 283"/>
                <a:gd name="T82" fmla="*/ 488 w 533"/>
                <a:gd name="T83" fmla="*/ 252 h 283"/>
                <a:gd name="T84" fmla="*/ 489 w 533"/>
                <a:gd name="T85" fmla="*/ 259 h 283"/>
                <a:gd name="T86" fmla="*/ 489 w 533"/>
                <a:gd name="T87" fmla="*/ 265 h 283"/>
                <a:gd name="T88" fmla="*/ 489 w 533"/>
                <a:gd name="T89" fmla="*/ 270 h 283"/>
                <a:gd name="T90" fmla="*/ 489 w 533"/>
                <a:gd name="T91" fmla="*/ 275 h 283"/>
                <a:gd name="T92" fmla="*/ 489 w 533"/>
                <a:gd name="T93" fmla="*/ 281 h 283"/>
                <a:gd name="T94" fmla="*/ 489 w 533"/>
                <a:gd name="T95" fmla="*/ 283 h 283"/>
                <a:gd name="T96" fmla="*/ 490 w 533"/>
                <a:gd name="T97" fmla="*/ 283 h 283"/>
                <a:gd name="T98" fmla="*/ 517 w 533"/>
                <a:gd name="T99" fmla="*/ 283 h 283"/>
                <a:gd name="T100" fmla="*/ 533 w 533"/>
                <a:gd name="T101" fmla="*/ 283 h 283"/>
                <a:gd name="T102" fmla="*/ 533 w 533"/>
                <a:gd name="T103" fmla="*/ 282 h 283"/>
                <a:gd name="T104" fmla="*/ 247 w 533"/>
                <a:gd name="T105"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3" h="283">
                  <a:moveTo>
                    <a:pt x="247" y="0"/>
                  </a:moveTo>
                  <a:cubicBezTo>
                    <a:pt x="247" y="31"/>
                    <a:pt x="247" y="31"/>
                    <a:pt x="247" y="31"/>
                  </a:cubicBezTo>
                  <a:cubicBezTo>
                    <a:pt x="236" y="32"/>
                    <a:pt x="225" y="33"/>
                    <a:pt x="214" y="34"/>
                  </a:cubicBezTo>
                  <a:cubicBezTo>
                    <a:pt x="202" y="37"/>
                    <a:pt x="190" y="39"/>
                    <a:pt x="178" y="43"/>
                  </a:cubicBezTo>
                  <a:cubicBezTo>
                    <a:pt x="154" y="50"/>
                    <a:pt x="132" y="61"/>
                    <a:pt x="113" y="74"/>
                  </a:cubicBezTo>
                  <a:cubicBezTo>
                    <a:pt x="110" y="75"/>
                    <a:pt x="108" y="77"/>
                    <a:pt x="105" y="79"/>
                  </a:cubicBezTo>
                  <a:cubicBezTo>
                    <a:pt x="103" y="80"/>
                    <a:pt x="101" y="82"/>
                    <a:pt x="98" y="84"/>
                  </a:cubicBezTo>
                  <a:cubicBezTo>
                    <a:pt x="94" y="87"/>
                    <a:pt x="89" y="91"/>
                    <a:pt x="85" y="94"/>
                  </a:cubicBezTo>
                  <a:cubicBezTo>
                    <a:pt x="77" y="102"/>
                    <a:pt x="69" y="109"/>
                    <a:pt x="62" y="117"/>
                  </a:cubicBezTo>
                  <a:cubicBezTo>
                    <a:pt x="48" y="133"/>
                    <a:pt x="37" y="150"/>
                    <a:pt x="28" y="166"/>
                  </a:cubicBezTo>
                  <a:cubicBezTo>
                    <a:pt x="20" y="182"/>
                    <a:pt x="14" y="198"/>
                    <a:pt x="10" y="212"/>
                  </a:cubicBezTo>
                  <a:cubicBezTo>
                    <a:pt x="6" y="226"/>
                    <a:pt x="3" y="239"/>
                    <a:pt x="2" y="249"/>
                  </a:cubicBezTo>
                  <a:cubicBezTo>
                    <a:pt x="2" y="252"/>
                    <a:pt x="2" y="254"/>
                    <a:pt x="1" y="256"/>
                  </a:cubicBezTo>
                  <a:cubicBezTo>
                    <a:pt x="1" y="259"/>
                    <a:pt x="1" y="261"/>
                    <a:pt x="1" y="263"/>
                  </a:cubicBezTo>
                  <a:cubicBezTo>
                    <a:pt x="1" y="267"/>
                    <a:pt x="0" y="271"/>
                    <a:pt x="0" y="273"/>
                  </a:cubicBezTo>
                  <a:cubicBezTo>
                    <a:pt x="0" y="279"/>
                    <a:pt x="0" y="282"/>
                    <a:pt x="0" y="282"/>
                  </a:cubicBezTo>
                  <a:cubicBezTo>
                    <a:pt x="0" y="282"/>
                    <a:pt x="0" y="279"/>
                    <a:pt x="1" y="273"/>
                  </a:cubicBezTo>
                  <a:cubicBezTo>
                    <a:pt x="1" y="271"/>
                    <a:pt x="1" y="267"/>
                    <a:pt x="2" y="263"/>
                  </a:cubicBezTo>
                  <a:cubicBezTo>
                    <a:pt x="2" y="261"/>
                    <a:pt x="2" y="259"/>
                    <a:pt x="2" y="257"/>
                  </a:cubicBezTo>
                  <a:cubicBezTo>
                    <a:pt x="3" y="254"/>
                    <a:pt x="3" y="252"/>
                    <a:pt x="3" y="249"/>
                  </a:cubicBezTo>
                  <a:cubicBezTo>
                    <a:pt x="5" y="239"/>
                    <a:pt x="7" y="226"/>
                    <a:pt x="12" y="213"/>
                  </a:cubicBezTo>
                  <a:cubicBezTo>
                    <a:pt x="17" y="199"/>
                    <a:pt x="23" y="183"/>
                    <a:pt x="32" y="168"/>
                  </a:cubicBezTo>
                  <a:cubicBezTo>
                    <a:pt x="41" y="152"/>
                    <a:pt x="53" y="136"/>
                    <a:pt x="67" y="121"/>
                  </a:cubicBezTo>
                  <a:cubicBezTo>
                    <a:pt x="74" y="114"/>
                    <a:pt x="82" y="107"/>
                    <a:pt x="90" y="100"/>
                  </a:cubicBezTo>
                  <a:cubicBezTo>
                    <a:pt x="94" y="96"/>
                    <a:pt x="99" y="93"/>
                    <a:pt x="103" y="90"/>
                  </a:cubicBezTo>
                  <a:cubicBezTo>
                    <a:pt x="106" y="88"/>
                    <a:pt x="108" y="87"/>
                    <a:pt x="110" y="85"/>
                  </a:cubicBezTo>
                  <a:cubicBezTo>
                    <a:pt x="113" y="84"/>
                    <a:pt x="115" y="82"/>
                    <a:pt x="117" y="81"/>
                  </a:cubicBezTo>
                  <a:cubicBezTo>
                    <a:pt x="137" y="69"/>
                    <a:pt x="158" y="60"/>
                    <a:pt x="181" y="53"/>
                  </a:cubicBezTo>
                  <a:cubicBezTo>
                    <a:pt x="193" y="50"/>
                    <a:pt x="204" y="48"/>
                    <a:pt x="216" y="46"/>
                  </a:cubicBezTo>
                  <a:cubicBezTo>
                    <a:pt x="228" y="45"/>
                    <a:pt x="240" y="44"/>
                    <a:pt x="252" y="45"/>
                  </a:cubicBezTo>
                  <a:cubicBezTo>
                    <a:pt x="265" y="45"/>
                    <a:pt x="276" y="46"/>
                    <a:pt x="288" y="48"/>
                  </a:cubicBezTo>
                  <a:cubicBezTo>
                    <a:pt x="300" y="50"/>
                    <a:pt x="311" y="52"/>
                    <a:pt x="323" y="56"/>
                  </a:cubicBezTo>
                  <a:cubicBezTo>
                    <a:pt x="345" y="63"/>
                    <a:pt x="366" y="73"/>
                    <a:pt x="384" y="85"/>
                  </a:cubicBezTo>
                  <a:cubicBezTo>
                    <a:pt x="393" y="92"/>
                    <a:pt x="402" y="98"/>
                    <a:pt x="410" y="105"/>
                  </a:cubicBezTo>
                  <a:cubicBezTo>
                    <a:pt x="414" y="108"/>
                    <a:pt x="418" y="112"/>
                    <a:pt x="421" y="116"/>
                  </a:cubicBezTo>
                  <a:cubicBezTo>
                    <a:pt x="424" y="119"/>
                    <a:pt x="427" y="121"/>
                    <a:pt x="429" y="124"/>
                  </a:cubicBezTo>
                  <a:cubicBezTo>
                    <a:pt x="429" y="124"/>
                    <a:pt x="429" y="124"/>
                    <a:pt x="430" y="124"/>
                  </a:cubicBezTo>
                  <a:cubicBezTo>
                    <a:pt x="430" y="125"/>
                    <a:pt x="431" y="126"/>
                    <a:pt x="431" y="126"/>
                  </a:cubicBezTo>
                  <a:cubicBezTo>
                    <a:pt x="432" y="127"/>
                    <a:pt x="433" y="128"/>
                    <a:pt x="434" y="129"/>
                  </a:cubicBezTo>
                  <a:cubicBezTo>
                    <a:pt x="434" y="130"/>
                    <a:pt x="434" y="130"/>
                    <a:pt x="435" y="130"/>
                  </a:cubicBezTo>
                  <a:cubicBezTo>
                    <a:pt x="463" y="164"/>
                    <a:pt x="481" y="205"/>
                    <a:pt x="488" y="250"/>
                  </a:cubicBezTo>
                  <a:cubicBezTo>
                    <a:pt x="488" y="250"/>
                    <a:pt x="488" y="251"/>
                    <a:pt x="488" y="252"/>
                  </a:cubicBezTo>
                  <a:cubicBezTo>
                    <a:pt x="488" y="254"/>
                    <a:pt x="488" y="256"/>
                    <a:pt x="489" y="259"/>
                  </a:cubicBezTo>
                  <a:cubicBezTo>
                    <a:pt x="489" y="261"/>
                    <a:pt x="489" y="263"/>
                    <a:pt x="489" y="265"/>
                  </a:cubicBezTo>
                  <a:cubicBezTo>
                    <a:pt x="489" y="267"/>
                    <a:pt x="489" y="269"/>
                    <a:pt x="489" y="270"/>
                  </a:cubicBezTo>
                  <a:cubicBezTo>
                    <a:pt x="489" y="272"/>
                    <a:pt x="489" y="273"/>
                    <a:pt x="489" y="275"/>
                  </a:cubicBezTo>
                  <a:cubicBezTo>
                    <a:pt x="489" y="277"/>
                    <a:pt x="489" y="279"/>
                    <a:pt x="489" y="281"/>
                  </a:cubicBezTo>
                  <a:cubicBezTo>
                    <a:pt x="489" y="282"/>
                    <a:pt x="489" y="283"/>
                    <a:pt x="489" y="283"/>
                  </a:cubicBezTo>
                  <a:cubicBezTo>
                    <a:pt x="490" y="283"/>
                    <a:pt x="490" y="283"/>
                    <a:pt x="490" y="283"/>
                  </a:cubicBezTo>
                  <a:cubicBezTo>
                    <a:pt x="517" y="283"/>
                    <a:pt x="517" y="283"/>
                    <a:pt x="517" y="283"/>
                  </a:cubicBezTo>
                  <a:cubicBezTo>
                    <a:pt x="533" y="283"/>
                    <a:pt x="533" y="283"/>
                    <a:pt x="533" y="283"/>
                  </a:cubicBezTo>
                  <a:cubicBezTo>
                    <a:pt x="533" y="283"/>
                    <a:pt x="533" y="282"/>
                    <a:pt x="533" y="282"/>
                  </a:cubicBezTo>
                  <a:cubicBezTo>
                    <a:pt x="533" y="126"/>
                    <a:pt x="405" y="0"/>
                    <a:pt x="247" y="0"/>
                  </a:cubicBezTo>
                  <a:close/>
                </a:path>
              </a:pathLst>
            </a:custGeom>
            <a:gradFill>
              <a:gsLst>
                <a:gs pos="0">
                  <a:schemeClr val="accent5">
                    <a:lumMod val="67000"/>
                  </a:schemeClr>
                </a:gs>
                <a:gs pos="48000">
                  <a:schemeClr val="accent3"/>
                </a:gs>
                <a:gs pos="100000">
                  <a:schemeClr val="accent6"/>
                </a:gs>
              </a:gsLst>
              <a:path path="circle">
                <a:fillToRect l="100000" t="100000"/>
              </a:path>
            </a:gradFill>
            <a:ln>
              <a:noFill/>
            </a:ln>
          </p:spPr>
          <p:txBody>
            <a:bodyPr vert="horz" wrap="square" lIns="91440" tIns="45720" rIns="91440" bIns="45720" numCol="1" anchor="t" anchorCtr="0" compatLnSpc="1">
              <a:prstTxWarp prst="textNoShape">
                <a:avLst/>
              </a:prstTxWarp>
            </a:bodyPr>
            <a:lstStyle/>
            <a:p>
              <a:endParaRPr lang="en-US" sz="1463"/>
            </a:p>
          </p:txBody>
        </p:sp>
        <p:sp>
          <p:nvSpPr>
            <p:cNvPr id="32" name="Freeform 16">
              <a:extLst>
                <a:ext uri="{FF2B5EF4-FFF2-40B4-BE49-F238E27FC236}">
                  <a16:creationId xmlns:a16="http://schemas.microsoft.com/office/drawing/2014/main" id="{7EDB44E5-C1F8-AA45-9C10-9D8041ED7FB8}"/>
                </a:ext>
              </a:extLst>
            </p:cNvPr>
            <p:cNvSpPr>
              <a:spLocks/>
            </p:cNvSpPr>
            <p:nvPr userDrawn="1"/>
          </p:nvSpPr>
          <p:spPr bwMode="auto">
            <a:xfrm>
              <a:off x="5828202" y="3371201"/>
              <a:ext cx="4292942" cy="2275864"/>
            </a:xfrm>
            <a:custGeom>
              <a:avLst/>
              <a:gdLst>
                <a:gd name="T0" fmla="*/ 532 w 532"/>
                <a:gd name="T1" fmla="*/ 9 h 282"/>
                <a:gd name="T2" fmla="*/ 531 w 532"/>
                <a:gd name="T3" fmla="*/ 20 h 282"/>
                <a:gd name="T4" fmla="*/ 530 w 532"/>
                <a:gd name="T5" fmla="*/ 26 h 282"/>
                <a:gd name="T6" fmla="*/ 529 w 532"/>
                <a:gd name="T7" fmla="*/ 33 h 282"/>
                <a:gd name="T8" fmla="*/ 521 w 532"/>
                <a:gd name="T9" fmla="*/ 70 h 282"/>
                <a:gd name="T10" fmla="*/ 501 w 532"/>
                <a:gd name="T11" fmla="*/ 115 h 282"/>
                <a:gd name="T12" fmla="*/ 466 w 532"/>
                <a:gd name="T13" fmla="*/ 161 h 282"/>
                <a:gd name="T14" fmla="*/ 442 w 532"/>
                <a:gd name="T15" fmla="*/ 183 h 282"/>
                <a:gd name="T16" fmla="*/ 429 w 532"/>
                <a:gd name="T17" fmla="*/ 193 h 282"/>
                <a:gd name="T18" fmla="*/ 422 w 532"/>
                <a:gd name="T19" fmla="*/ 197 h 282"/>
                <a:gd name="T20" fmla="*/ 415 w 532"/>
                <a:gd name="T21" fmla="*/ 202 h 282"/>
                <a:gd name="T22" fmla="*/ 351 w 532"/>
                <a:gd name="T23" fmla="*/ 229 h 282"/>
                <a:gd name="T24" fmla="*/ 316 w 532"/>
                <a:gd name="T25" fmla="*/ 236 h 282"/>
                <a:gd name="T26" fmla="*/ 281 w 532"/>
                <a:gd name="T27" fmla="*/ 238 h 282"/>
                <a:gd name="T28" fmla="*/ 245 w 532"/>
                <a:gd name="T29" fmla="*/ 235 h 282"/>
                <a:gd name="T30" fmla="*/ 210 w 532"/>
                <a:gd name="T31" fmla="*/ 227 h 282"/>
                <a:gd name="T32" fmla="*/ 148 w 532"/>
                <a:gd name="T33" fmla="*/ 197 h 282"/>
                <a:gd name="T34" fmla="*/ 123 w 532"/>
                <a:gd name="T35" fmla="*/ 178 h 282"/>
                <a:gd name="T36" fmla="*/ 111 w 532"/>
                <a:gd name="T37" fmla="*/ 167 h 282"/>
                <a:gd name="T38" fmla="*/ 103 w 532"/>
                <a:gd name="T39" fmla="*/ 159 h 282"/>
                <a:gd name="T40" fmla="*/ 103 w 532"/>
                <a:gd name="T41" fmla="*/ 158 h 282"/>
                <a:gd name="T42" fmla="*/ 101 w 532"/>
                <a:gd name="T43" fmla="*/ 157 h 282"/>
                <a:gd name="T44" fmla="*/ 99 w 532"/>
                <a:gd name="T45" fmla="*/ 153 h 282"/>
                <a:gd name="T46" fmla="*/ 98 w 532"/>
                <a:gd name="T47" fmla="*/ 153 h 282"/>
                <a:gd name="T48" fmla="*/ 45 w 532"/>
                <a:gd name="T49" fmla="*/ 33 h 282"/>
                <a:gd name="T50" fmla="*/ 45 w 532"/>
                <a:gd name="T51" fmla="*/ 31 h 282"/>
                <a:gd name="T52" fmla="*/ 44 w 532"/>
                <a:gd name="T53" fmla="*/ 24 h 282"/>
                <a:gd name="T54" fmla="*/ 44 w 532"/>
                <a:gd name="T55" fmla="*/ 18 h 282"/>
                <a:gd name="T56" fmla="*/ 43 w 532"/>
                <a:gd name="T57" fmla="*/ 12 h 282"/>
                <a:gd name="T58" fmla="*/ 43 w 532"/>
                <a:gd name="T59" fmla="*/ 8 h 282"/>
                <a:gd name="T60" fmla="*/ 43 w 532"/>
                <a:gd name="T61" fmla="*/ 2 h 282"/>
                <a:gd name="T62" fmla="*/ 43 w 532"/>
                <a:gd name="T63" fmla="*/ 0 h 282"/>
                <a:gd name="T64" fmla="*/ 43 w 532"/>
                <a:gd name="T65" fmla="*/ 0 h 282"/>
                <a:gd name="T66" fmla="*/ 16 w 532"/>
                <a:gd name="T67" fmla="*/ 0 h 282"/>
                <a:gd name="T68" fmla="*/ 0 w 532"/>
                <a:gd name="T69" fmla="*/ 0 h 282"/>
                <a:gd name="T70" fmla="*/ 0 w 532"/>
                <a:gd name="T71" fmla="*/ 1 h 282"/>
                <a:gd name="T72" fmla="*/ 285 w 532"/>
                <a:gd name="T73" fmla="*/ 282 h 282"/>
                <a:gd name="T74" fmla="*/ 285 w 532"/>
                <a:gd name="T75" fmla="*/ 251 h 282"/>
                <a:gd name="T76" fmla="*/ 318 w 532"/>
                <a:gd name="T77" fmla="*/ 248 h 282"/>
                <a:gd name="T78" fmla="*/ 355 w 532"/>
                <a:gd name="T79" fmla="*/ 240 h 282"/>
                <a:gd name="T80" fmla="*/ 420 w 532"/>
                <a:gd name="T81" fmla="*/ 209 h 282"/>
                <a:gd name="T82" fmla="*/ 427 w 532"/>
                <a:gd name="T83" fmla="*/ 204 h 282"/>
                <a:gd name="T84" fmla="*/ 434 w 532"/>
                <a:gd name="T85" fmla="*/ 199 h 282"/>
                <a:gd name="T86" fmla="*/ 447 w 532"/>
                <a:gd name="T87" fmla="*/ 188 h 282"/>
                <a:gd name="T88" fmla="*/ 471 w 532"/>
                <a:gd name="T89" fmla="*/ 165 h 282"/>
                <a:gd name="T90" fmla="*/ 504 w 532"/>
                <a:gd name="T91" fmla="*/ 117 h 282"/>
                <a:gd name="T92" fmla="*/ 523 w 532"/>
                <a:gd name="T93" fmla="*/ 71 h 282"/>
                <a:gd name="T94" fmla="*/ 531 w 532"/>
                <a:gd name="T95" fmla="*/ 34 h 282"/>
                <a:gd name="T96" fmla="*/ 531 w 532"/>
                <a:gd name="T97" fmla="*/ 26 h 282"/>
                <a:gd name="T98" fmla="*/ 532 w 532"/>
                <a:gd name="T99" fmla="*/ 20 h 282"/>
                <a:gd name="T100" fmla="*/ 532 w 532"/>
                <a:gd name="T101" fmla="*/ 9 h 282"/>
                <a:gd name="T102" fmla="*/ 532 w 532"/>
                <a:gd name="T103" fmla="*/ 1 h 282"/>
                <a:gd name="T104" fmla="*/ 532 w 532"/>
                <a:gd name="T105" fmla="*/ 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2" h="282">
                  <a:moveTo>
                    <a:pt x="532" y="9"/>
                  </a:moveTo>
                  <a:cubicBezTo>
                    <a:pt x="532" y="12"/>
                    <a:pt x="532" y="16"/>
                    <a:pt x="531" y="20"/>
                  </a:cubicBezTo>
                  <a:cubicBezTo>
                    <a:pt x="531" y="22"/>
                    <a:pt x="531" y="24"/>
                    <a:pt x="530" y="26"/>
                  </a:cubicBezTo>
                  <a:cubicBezTo>
                    <a:pt x="530" y="28"/>
                    <a:pt x="530" y="31"/>
                    <a:pt x="529" y="33"/>
                  </a:cubicBezTo>
                  <a:cubicBezTo>
                    <a:pt x="528" y="44"/>
                    <a:pt x="525" y="56"/>
                    <a:pt x="521" y="70"/>
                  </a:cubicBezTo>
                  <a:cubicBezTo>
                    <a:pt x="516" y="84"/>
                    <a:pt x="510" y="99"/>
                    <a:pt x="501" y="115"/>
                  </a:cubicBezTo>
                  <a:cubicBezTo>
                    <a:pt x="492" y="130"/>
                    <a:pt x="480" y="146"/>
                    <a:pt x="466" y="161"/>
                  </a:cubicBezTo>
                  <a:cubicBezTo>
                    <a:pt x="459" y="169"/>
                    <a:pt x="451" y="176"/>
                    <a:pt x="442" y="183"/>
                  </a:cubicBezTo>
                  <a:cubicBezTo>
                    <a:pt x="438" y="186"/>
                    <a:pt x="434" y="189"/>
                    <a:pt x="429" y="193"/>
                  </a:cubicBezTo>
                  <a:cubicBezTo>
                    <a:pt x="427" y="194"/>
                    <a:pt x="425" y="196"/>
                    <a:pt x="422" y="197"/>
                  </a:cubicBezTo>
                  <a:cubicBezTo>
                    <a:pt x="420" y="199"/>
                    <a:pt x="418" y="200"/>
                    <a:pt x="415" y="202"/>
                  </a:cubicBezTo>
                  <a:cubicBezTo>
                    <a:pt x="396" y="214"/>
                    <a:pt x="374" y="223"/>
                    <a:pt x="351" y="229"/>
                  </a:cubicBezTo>
                  <a:cubicBezTo>
                    <a:pt x="340" y="233"/>
                    <a:pt x="328" y="235"/>
                    <a:pt x="316" y="236"/>
                  </a:cubicBezTo>
                  <a:cubicBezTo>
                    <a:pt x="305" y="238"/>
                    <a:pt x="292" y="238"/>
                    <a:pt x="281" y="238"/>
                  </a:cubicBezTo>
                  <a:cubicBezTo>
                    <a:pt x="268" y="238"/>
                    <a:pt x="257" y="237"/>
                    <a:pt x="245" y="235"/>
                  </a:cubicBezTo>
                  <a:cubicBezTo>
                    <a:pt x="233" y="233"/>
                    <a:pt x="221" y="230"/>
                    <a:pt x="210" y="227"/>
                  </a:cubicBezTo>
                  <a:cubicBezTo>
                    <a:pt x="188" y="220"/>
                    <a:pt x="167" y="210"/>
                    <a:pt x="148" y="197"/>
                  </a:cubicBezTo>
                  <a:cubicBezTo>
                    <a:pt x="139" y="191"/>
                    <a:pt x="131" y="185"/>
                    <a:pt x="123" y="178"/>
                  </a:cubicBezTo>
                  <a:cubicBezTo>
                    <a:pt x="119" y="174"/>
                    <a:pt x="115" y="170"/>
                    <a:pt x="111" y="167"/>
                  </a:cubicBezTo>
                  <a:cubicBezTo>
                    <a:pt x="109" y="164"/>
                    <a:pt x="106" y="161"/>
                    <a:pt x="103" y="159"/>
                  </a:cubicBezTo>
                  <a:cubicBezTo>
                    <a:pt x="103" y="159"/>
                    <a:pt x="103" y="159"/>
                    <a:pt x="103" y="158"/>
                  </a:cubicBezTo>
                  <a:cubicBezTo>
                    <a:pt x="103" y="158"/>
                    <a:pt x="102" y="157"/>
                    <a:pt x="101" y="157"/>
                  </a:cubicBezTo>
                  <a:cubicBezTo>
                    <a:pt x="100" y="155"/>
                    <a:pt x="99" y="154"/>
                    <a:pt x="99" y="153"/>
                  </a:cubicBezTo>
                  <a:cubicBezTo>
                    <a:pt x="98" y="153"/>
                    <a:pt x="98" y="153"/>
                    <a:pt x="98" y="153"/>
                  </a:cubicBezTo>
                  <a:cubicBezTo>
                    <a:pt x="70" y="119"/>
                    <a:pt x="51" y="78"/>
                    <a:pt x="45" y="33"/>
                  </a:cubicBezTo>
                  <a:cubicBezTo>
                    <a:pt x="45" y="32"/>
                    <a:pt x="45" y="32"/>
                    <a:pt x="45" y="31"/>
                  </a:cubicBezTo>
                  <a:cubicBezTo>
                    <a:pt x="44" y="29"/>
                    <a:pt x="44" y="26"/>
                    <a:pt x="44" y="24"/>
                  </a:cubicBezTo>
                  <a:cubicBezTo>
                    <a:pt x="44" y="22"/>
                    <a:pt x="44" y="20"/>
                    <a:pt x="44" y="18"/>
                  </a:cubicBezTo>
                  <a:cubicBezTo>
                    <a:pt x="43" y="16"/>
                    <a:pt x="43" y="14"/>
                    <a:pt x="43" y="12"/>
                  </a:cubicBezTo>
                  <a:cubicBezTo>
                    <a:pt x="43" y="11"/>
                    <a:pt x="43" y="9"/>
                    <a:pt x="43" y="8"/>
                  </a:cubicBezTo>
                  <a:cubicBezTo>
                    <a:pt x="43" y="5"/>
                    <a:pt x="43" y="3"/>
                    <a:pt x="43" y="2"/>
                  </a:cubicBezTo>
                  <a:cubicBezTo>
                    <a:pt x="43" y="1"/>
                    <a:pt x="43" y="0"/>
                    <a:pt x="43" y="0"/>
                  </a:cubicBezTo>
                  <a:cubicBezTo>
                    <a:pt x="43" y="0"/>
                    <a:pt x="43" y="0"/>
                    <a:pt x="43" y="0"/>
                  </a:cubicBezTo>
                  <a:cubicBezTo>
                    <a:pt x="16" y="0"/>
                    <a:pt x="16" y="0"/>
                    <a:pt x="16" y="0"/>
                  </a:cubicBezTo>
                  <a:cubicBezTo>
                    <a:pt x="0" y="0"/>
                    <a:pt x="0" y="0"/>
                    <a:pt x="0" y="0"/>
                  </a:cubicBezTo>
                  <a:cubicBezTo>
                    <a:pt x="0" y="0"/>
                    <a:pt x="0" y="0"/>
                    <a:pt x="0" y="1"/>
                  </a:cubicBezTo>
                  <a:cubicBezTo>
                    <a:pt x="0" y="156"/>
                    <a:pt x="127" y="282"/>
                    <a:pt x="285" y="282"/>
                  </a:cubicBezTo>
                  <a:cubicBezTo>
                    <a:pt x="285" y="251"/>
                    <a:pt x="285" y="251"/>
                    <a:pt x="285" y="251"/>
                  </a:cubicBezTo>
                  <a:cubicBezTo>
                    <a:pt x="296" y="251"/>
                    <a:pt x="307" y="250"/>
                    <a:pt x="318" y="248"/>
                  </a:cubicBezTo>
                  <a:cubicBezTo>
                    <a:pt x="331" y="246"/>
                    <a:pt x="343" y="244"/>
                    <a:pt x="355" y="240"/>
                  </a:cubicBezTo>
                  <a:cubicBezTo>
                    <a:pt x="378" y="232"/>
                    <a:pt x="400" y="222"/>
                    <a:pt x="420" y="209"/>
                  </a:cubicBezTo>
                  <a:cubicBezTo>
                    <a:pt x="422" y="207"/>
                    <a:pt x="425" y="206"/>
                    <a:pt x="427" y="204"/>
                  </a:cubicBezTo>
                  <a:cubicBezTo>
                    <a:pt x="430" y="202"/>
                    <a:pt x="432" y="201"/>
                    <a:pt x="434" y="199"/>
                  </a:cubicBezTo>
                  <a:cubicBezTo>
                    <a:pt x="439" y="195"/>
                    <a:pt x="443" y="192"/>
                    <a:pt x="447" y="188"/>
                  </a:cubicBezTo>
                  <a:cubicBezTo>
                    <a:pt x="456" y="181"/>
                    <a:pt x="463" y="173"/>
                    <a:pt x="471" y="165"/>
                  </a:cubicBezTo>
                  <a:cubicBezTo>
                    <a:pt x="485" y="150"/>
                    <a:pt x="496" y="133"/>
                    <a:pt x="504" y="117"/>
                  </a:cubicBezTo>
                  <a:cubicBezTo>
                    <a:pt x="513" y="101"/>
                    <a:pt x="519" y="85"/>
                    <a:pt x="523" y="71"/>
                  </a:cubicBezTo>
                  <a:cubicBezTo>
                    <a:pt x="527" y="57"/>
                    <a:pt x="529" y="44"/>
                    <a:pt x="531" y="34"/>
                  </a:cubicBezTo>
                  <a:cubicBezTo>
                    <a:pt x="531" y="31"/>
                    <a:pt x="531" y="29"/>
                    <a:pt x="531" y="26"/>
                  </a:cubicBezTo>
                  <a:cubicBezTo>
                    <a:pt x="532" y="24"/>
                    <a:pt x="532" y="22"/>
                    <a:pt x="532" y="20"/>
                  </a:cubicBezTo>
                  <a:cubicBezTo>
                    <a:pt x="532" y="16"/>
                    <a:pt x="532" y="12"/>
                    <a:pt x="532" y="9"/>
                  </a:cubicBezTo>
                  <a:cubicBezTo>
                    <a:pt x="532" y="4"/>
                    <a:pt x="532" y="1"/>
                    <a:pt x="532" y="1"/>
                  </a:cubicBezTo>
                  <a:cubicBezTo>
                    <a:pt x="532" y="1"/>
                    <a:pt x="532" y="4"/>
                    <a:pt x="532" y="9"/>
                  </a:cubicBezTo>
                  <a:close/>
                </a:path>
              </a:pathLst>
            </a:custGeom>
            <a:gradFill>
              <a:gsLst>
                <a:gs pos="0">
                  <a:schemeClr val="accent5">
                    <a:lumMod val="67000"/>
                  </a:schemeClr>
                </a:gs>
                <a:gs pos="48000">
                  <a:schemeClr val="accent3"/>
                </a:gs>
                <a:gs pos="100000">
                  <a:schemeClr val="accent6"/>
                </a:gs>
              </a:gsLst>
              <a:path path="circle">
                <a:fillToRect l="100000" t="100000"/>
              </a:path>
            </a:gradFill>
            <a:ln>
              <a:noFill/>
            </a:ln>
          </p:spPr>
          <p:txBody>
            <a:bodyPr vert="horz" wrap="square" lIns="91440" tIns="45720" rIns="91440" bIns="45720" numCol="1" anchor="t" anchorCtr="0" compatLnSpc="1">
              <a:prstTxWarp prst="textNoShape">
                <a:avLst/>
              </a:prstTxWarp>
            </a:bodyPr>
            <a:lstStyle/>
            <a:p>
              <a:endParaRPr lang="en-US" sz="1463"/>
            </a:p>
          </p:txBody>
        </p:sp>
      </p:grpSp>
      <p:sp>
        <p:nvSpPr>
          <p:cNvPr id="33" name="Picture Placeholder 32">
            <a:extLst>
              <a:ext uri="{FF2B5EF4-FFF2-40B4-BE49-F238E27FC236}">
                <a16:creationId xmlns:a16="http://schemas.microsoft.com/office/drawing/2014/main" id="{77AF6039-636C-5E49-A209-5B3E0EE08C6F}"/>
              </a:ext>
            </a:extLst>
          </p:cNvPr>
          <p:cNvSpPr>
            <a:spLocks noGrp="1"/>
          </p:cNvSpPr>
          <p:nvPr>
            <p:ph type="pic" sz="quarter" idx="10"/>
          </p:nvPr>
        </p:nvSpPr>
        <p:spPr>
          <a:xfrm>
            <a:off x="5743533" y="2141927"/>
            <a:ext cx="2615521" cy="3226358"/>
          </a:xfrm>
          <a:custGeom>
            <a:avLst/>
            <a:gdLst>
              <a:gd name="connsiteX0" fmla="*/ 1609551 w 3219102"/>
              <a:gd name="connsiteY0" fmla="*/ 0 h 3226358"/>
              <a:gd name="connsiteX1" fmla="*/ 3219102 w 3219102"/>
              <a:gd name="connsiteY1" fmla="*/ 1613179 h 3226358"/>
              <a:gd name="connsiteX2" fmla="*/ 1609551 w 3219102"/>
              <a:gd name="connsiteY2" fmla="*/ 3226358 h 3226358"/>
              <a:gd name="connsiteX3" fmla="*/ 0 w 3219102"/>
              <a:gd name="connsiteY3" fmla="*/ 1613179 h 3226358"/>
              <a:gd name="connsiteX4" fmla="*/ 1609551 w 3219102"/>
              <a:gd name="connsiteY4" fmla="*/ 0 h 3226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9102" h="3226358">
                <a:moveTo>
                  <a:pt x="1609551" y="0"/>
                </a:moveTo>
                <a:cubicBezTo>
                  <a:pt x="2498481" y="0"/>
                  <a:pt x="3219102" y="722245"/>
                  <a:pt x="3219102" y="1613179"/>
                </a:cubicBezTo>
                <a:cubicBezTo>
                  <a:pt x="3219102" y="2504113"/>
                  <a:pt x="2498481" y="3226358"/>
                  <a:pt x="1609551" y="3226358"/>
                </a:cubicBezTo>
                <a:cubicBezTo>
                  <a:pt x="720621" y="3226358"/>
                  <a:pt x="0" y="2504113"/>
                  <a:pt x="0" y="1613179"/>
                </a:cubicBezTo>
                <a:cubicBezTo>
                  <a:pt x="0" y="722245"/>
                  <a:pt x="720621" y="0"/>
                  <a:pt x="1609551" y="0"/>
                </a:cubicBezTo>
                <a:close/>
              </a:path>
            </a:pathLst>
          </a:custGeom>
          <a:pattFill prst="pct5">
            <a:fgClr>
              <a:schemeClr val="tx1">
                <a:lumMod val="75000"/>
                <a:lumOff val="25000"/>
              </a:schemeClr>
            </a:fgClr>
            <a:bgClr>
              <a:schemeClr val="bg1"/>
            </a:bgClr>
          </a:pattFill>
        </p:spPr>
        <p:txBody>
          <a:bodyPr wrap="square">
            <a:noAutofit/>
          </a:bodyPr>
          <a:lstStyle/>
          <a:p>
            <a:endParaRPr lang="en-US"/>
          </a:p>
        </p:txBody>
      </p:sp>
      <p:sp>
        <p:nvSpPr>
          <p:cNvPr id="9" name="Shape 2711">
            <a:extLst>
              <a:ext uri="{FF2B5EF4-FFF2-40B4-BE49-F238E27FC236}">
                <a16:creationId xmlns:a16="http://schemas.microsoft.com/office/drawing/2014/main" id="{5A2EC066-1891-B549-B6BC-41526643E41F}"/>
              </a:ext>
            </a:extLst>
          </p:cNvPr>
          <p:cNvSpPr/>
          <p:nvPr userDrawn="1"/>
        </p:nvSpPr>
        <p:spPr>
          <a:xfrm>
            <a:off x="493773" y="560847"/>
            <a:ext cx="226954"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gradFill>
            <a:gsLst>
              <a:gs pos="0">
                <a:schemeClr val="accent5">
                  <a:lumMod val="67000"/>
                </a:schemeClr>
              </a:gs>
              <a:gs pos="48000">
                <a:schemeClr val="accent3"/>
              </a:gs>
              <a:gs pos="100000">
                <a:schemeClr val="accent6"/>
              </a:gs>
            </a:gsLst>
            <a:path path="circle">
              <a:fillToRect l="100000" t="100000"/>
            </a:path>
          </a:gradFill>
          <a:ln w="12700">
            <a:miter lim="400000"/>
          </a:ln>
        </p:spPr>
        <p:txBody>
          <a:bodyPr lIns="15474" tIns="15474" rIns="15474" bIns="15474" anchor="ctr"/>
          <a:lstStyle/>
          <a:p>
            <a:pPr defTabSz="18569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19">
              <a:latin typeface="Source Sans Pro Light" charset="0"/>
              <a:ea typeface="Source Sans Pro Light" charset="0"/>
              <a:cs typeface="Source Sans Pro Light" charset="0"/>
            </a:endParaRPr>
          </a:p>
        </p:txBody>
      </p:sp>
    </p:spTree>
    <p:extLst>
      <p:ext uri="{BB962C8B-B14F-4D97-AF65-F5344CB8AC3E}">
        <p14:creationId xmlns:p14="http://schemas.microsoft.com/office/powerpoint/2010/main" val="422103489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p:tgtEl>
                                          <p:spTgt spid="29">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9">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 calcmode="lin" valueType="num">
                                      <p:cBhvr additive="base">
                                        <p:cTn id="12" dur="500"/>
                                        <p:tgtEl>
                                          <p:spTgt spid="27">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27">
                                            <p:txEl>
                                              <p:pRg st="0" end="0"/>
                                            </p:txEl>
                                          </p:spTgt>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360"/>
                                          </p:val>
                                        </p:tav>
                                        <p:tav tm="100000">
                                          <p:val>
                                            <p:fltVal val="0"/>
                                          </p:val>
                                        </p:tav>
                                      </p:tavLst>
                                    </p:anim>
                                    <p:animEffect transition="in" filter="fade">
                                      <p:cBhvr>
                                        <p:cTn id="20" dur="500"/>
                                        <p:tgtEl>
                                          <p:spTgt spid="33"/>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 calcmode="lin" valueType="num">
                                      <p:cBhvr>
                                        <p:cTn id="25" dur="500" fill="hold"/>
                                        <p:tgtEl>
                                          <p:spTgt spid="30"/>
                                        </p:tgtEl>
                                        <p:attrNameLst>
                                          <p:attrName>style.rotation</p:attrName>
                                        </p:attrNameLst>
                                      </p:cBhvr>
                                      <p:tavLst>
                                        <p:tav tm="0">
                                          <p:val>
                                            <p:fltVal val="360"/>
                                          </p:val>
                                        </p:tav>
                                        <p:tav tm="100000">
                                          <p:val>
                                            <p:fltVal val="0"/>
                                          </p:val>
                                        </p:tav>
                                      </p:tavLst>
                                    </p:anim>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p:tgtEl>
                          <p:spTgt spid="27"/>
                        </p:tgtEl>
                        <p:attrNameLst>
                          <p:attrName>ppt_x</p:attrName>
                        </p:attrNameLst>
                      </p:cBhvr>
                      <p:tavLst>
                        <p:tav tm="0">
                          <p:val>
                            <p:strVal val="#ppt_x-#ppt_w*1.125000"/>
                          </p:val>
                        </p:tav>
                        <p:tav tm="100000">
                          <p:val>
                            <p:strVal val="#ppt_x"/>
                          </p:val>
                        </p:tav>
                      </p:tavLst>
                    </p:anim>
                    <p:animEffect transition="in" filter="wipe(right)">
                      <p:cBhvr>
                        <p:cTn dur="500"/>
                        <p:tgtEl>
                          <p:spTgt spid="27"/>
                        </p:tgtEl>
                      </p:cBhvr>
                    </p:animEffect>
                  </p:childTnLst>
                </p:cTn>
              </p:par>
            </p:tnLst>
          </p:tmpl>
        </p:tmplLst>
      </p:bldP>
      <p:bldP spid="29" grpId="0" build="p">
        <p:tmplLst>
          <p:tmpl lvl="1">
            <p:tnLst>
              <p:par>
                <p:cTn presetID="1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p:tgtEl>
                          <p:spTgt spid="29"/>
                        </p:tgtEl>
                        <p:attrNameLst>
                          <p:attrName>ppt_x</p:attrName>
                        </p:attrNameLst>
                      </p:cBhvr>
                      <p:tavLst>
                        <p:tav tm="0">
                          <p:val>
                            <p:strVal val="#ppt_x-#ppt_w*1.125000"/>
                          </p:val>
                        </p:tav>
                        <p:tav tm="100000">
                          <p:val>
                            <p:strVal val="#ppt_x"/>
                          </p:val>
                        </p:tav>
                      </p:tavLst>
                    </p:anim>
                    <p:animEffect transition="in" filter="wipe(right)">
                      <p:cBhvr>
                        <p:cTn dur="500"/>
                        <p:tgtEl>
                          <p:spTgt spid="29"/>
                        </p:tgtEl>
                      </p:cBhvr>
                    </p:animEffect>
                  </p:childTnLst>
                </p:cTn>
              </p:par>
            </p:tnLst>
          </p:tmpl>
        </p:tmplLst>
      </p:bldP>
      <p:bldP spid="33"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adient_backgrou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7DD642-0C9F-0943-B156-0FEA4BA99083}"/>
              </a:ext>
            </a:extLst>
          </p:cNvPr>
          <p:cNvSpPr/>
          <p:nvPr userDrawn="1"/>
        </p:nvSpPr>
        <p:spPr>
          <a:xfrm>
            <a:off x="0" y="0"/>
            <a:ext cx="9906000" cy="6858000"/>
          </a:xfrm>
          <a:prstGeom prst="rect">
            <a:avLst/>
          </a:prstGeom>
          <a:gradFill>
            <a:gsLst>
              <a:gs pos="0">
                <a:schemeClr val="accent5">
                  <a:lumMod val="67000"/>
                </a:schemeClr>
              </a:gs>
              <a:gs pos="48000">
                <a:schemeClr val="accent3"/>
              </a:gs>
              <a:gs pos="100000">
                <a:schemeClr val="accent6"/>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9" name="Picture 8">
            <a:extLst>
              <a:ext uri="{FF2B5EF4-FFF2-40B4-BE49-F238E27FC236}">
                <a16:creationId xmlns:a16="http://schemas.microsoft.com/office/drawing/2014/main" id="{73F651F3-B565-4849-BC65-8CF67A93D3CC}"/>
              </a:ext>
            </a:extLst>
          </p:cNvPr>
          <p:cNvPicPr>
            <a:picLocks noChangeAspect="1"/>
          </p:cNvPicPr>
          <p:nvPr userDrawn="1"/>
        </p:nvPicPr>
        <p:blipFill>
          <a:blip r:embed="rId2"/>
          <a:stretch>
            <a:fillRect/>
          </a:stretch>
        </p:blipFill>
        <p:spPr>
          <a:xfrm>
            <a:off x="0" y="0"/>
            <a:ext cx="9906000" cy="6858000"/>
          </a:xfrm>
          <a:prstGeom prst="rect">
            <a:avLst/>
          </a:prstGeom>
        </p:spPr>
      </p:pic>
    </p:spTree>
    <p:extLst>
      <p:ext uri="{BB962C8B-B14F-4D97-AF65-F5344CB8AC3E}">
        <p14:creationId xmlns:p14="http://schemas.microsoft.com/office/powerpoint/2010/main" val="243422905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2 Subtitle + 2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3"/>
          </p:nvPr>
        </p:nvSpPr>
        <p:spPr>
          <a:xfrm>
            <a:off x="4859500" y="1539557"/>
            <a:ext cx="4465281" cy="320664"/>
          </a:xfrm>
        </p:spPr>
        <p:txBody>
          <a:bodyPr anchor="ctr">
            <a:normAutofit/>
          </a:bodyPr>
          <a:lstStyle>
            <a:lvl1pPr marL="0" indent="0">
              <a:buNone/>
              <a:defRPr sz="1788" b="0" cap="all" baseline="0">
                <a:solidFill>
                  <a:schemeClr val="accent1"/>
                </a:solidFill>
                <a:latin typeface="+mj-lt"/>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14" name="Text Placeholder 4"/>
          <p:cNvSpPr>
            <a:spLocks noGrp="1"/>
          </p:cNvSpPr>
          <p:nvPr>
            <p:ph type="body" sz="quarter" idx="13"/>
          </p:nvPr>
        </p:nvSpPr>
        <p:spPr>
          <a:xfrm>
            <a:off x="386166" y="1530227"/>
            <a:ext cx="4466225" cy="320664"/>
          </a:xfrm>
        </p:spPr>
        <p:txBody>
          <a:bodyPr anchor="ctr">
            <a:normAutofit/>
          </a:bodyPr>
          <a:lstStyle>
            <a:lvl1pPr marL="0" indent="0">
              <a:buNone/>
              <a:defRPr sz="1788" b="0" cap="all" baseline="0">
                <a:solidFill>
                  <a:schemeClr val="accent1"/>
                </a:solidFill>
                <a:latin typeface="+mj-lt"/>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12" name="Slide Number Placeholder 5"/>
          <p:cNvSpPr>
            <a:spLocks noGrp="1"/>
          </p:cNvSpPr>
          <p:nvPr>
            <p:ph type="sldNum" sz="quarter" idx="15"/>
          </p:nvPr>
        </p:nvSpPr>
        <p:spPr>
          <a:xfrm>
            <a:off x="9029115" y="6324701"/>
            <a:ext cx="725261" cy="457471"/>
          </a:xfrm>
          <a:prstGeom prst="rect">
            <a:avLst/>
          </a:prstGeom>
        </p:spPr>
        <p:txBody>
          <a:bodyPr anchor="ctr"/>
          <a:lstStyle>
            <a:lvl1pPr algn="r">
              <a:defRPr sz="1463">
                <a:solidFill>
                  <a:schemeClr val="accent1"/>
                </a:solidFill>
              </a:defRPr>
            </a:lvl1pPr>
          </a:lstStyle>
          <a:p>
            <a:fld id="{4FAB73BC-B049-4115-A692-8D63A059BFB8}" type="slidenum">
              <a:rPr lang="en-US" smtClean="0"/>
              <a:pPr/>
              <a:t>‹nº›</a:t>
            </a:fld>
            <a:endParaRPr lang="en-US"/>
          </a:p>
        </p:txBody>
      </p:sp>
      <p:sp>
        <p:nvSpPr>
          <p:cNvPr id="3" name="Picture Placeholder 2"/>
          <p:cNvSpPr>
            <a:spLocks noGrp="1"/>
          </p:cNvSpPr>
          <p:nvPr>
            <p:ph type="pic" sz="quarter" idx="16"/>
          </p:nvPr>
        </p:nvSpPr>
        <p:spPr>
          <a:xfrm>
            <a:off x="455315" y="1870146"/>
            <a:ext cx="4313238" cy="4167188"/>
          </a:xfrm>
        </p:spPr>
        <p:txBody>
          <a:bodyPr/>
          <a:lstStyle/>
          <a:p>
            <a:r>
              <a:rPr lang="en-US"/>
              <a:t>Click icon to add picture</a:t>
            </a:r>
            <a:endParaRPr lang="hu-HU"/>
          </a:p>
        </p:txBody>
      </p:sp>
      <p:sp>
        <p:nvSpPr>
          <p:cNvPr id="11" name="Picture Placeholder 2"/>
          <p:cNvSpPr>
            <a:spLocks noGrp="1"/>
          </p:cNvSpPr>
          <p:nvPr>
            <p:ph type="pic" sz="quarter" idx="17"/>
          </p:nvPr>
        </p:nvSpPr>
        <p:spPr>
          <a:xfrm>
            <a:off x="4969425" y="1879477"/>
            <a:ext cx="4313238" cy="4167188"/>
          </a:xfrm>
        </p:spPr>
        <p:txBody>
          <a:bodyPr/>
          <a:lstStyle/>
          <a:p>
            <a:r>
              <a:rPr lang="en-US"/>
              <a:t>Click icon to add picture</a:t>
            </a:r>
            <a:endParaRPr lang="hu-HU"/>
          </a:p>
        </p:txBody>
      </p:sp>
      <p:sp>
        <p:nvSpPr>
          <p:cNvPr id="8" name="Picture Placeholder 4"/>
          <p:cNvSpPr>
            <a:spLocks noGrp="1"/>
          </p:cNvSpPr>
          <p:nvPr>
            <p:ph type="pic" sz="quarter" idx="29" hasCustomPrompt="1"/>
          </p:nvPr>
        </p:nvSpPr>
        <p:spPr>
          <a:xfrm>
            <a:off x="325989" y="6140562"/>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236255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E237-0FAD-4182-AA41-3D017B378BB7}"/>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56007B48-BD50-4599-9225-A95A93AAA224}"/>
              </a:ext>
            </a:extLst>
          </p:cNvPr>
          <p:cNvSpPr>
            <a:spLocks noGrp="1"/>
          </p:cNvSpPr>
          <p:nvPr>
            <p:ph sz="half" idx="1"/>
          </p:nvPr>
        </p:nvSpPr>
        <p:spPr>
          <a:xfrm>
            <a:off x="681038" y="1825625"/>
            <a:ext cx="419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a16="http://schemas.microsoft.com/office/drawing/2014/main" id="{B3E30F75-FEF4-423F-B4CD-C5A09073290D}"/>
              </a:ext>
            </a:extLst>
          </p:cNvPr>
          <p:cNvSpPr>
            <a:spLocks noGrp="1"/>
          </p:cNvSpPr>
          <p:nvPr>
            <p:ph sz="half" idx="2"/>
          </p:nvPr>
        </p:nvSpPr>
        <p:spPr>
          <a:xfrm>
            <a:off x="5029200" y="1825625"/>
            <a:ext cx="41957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a16="http://schemas.microsoft.com/office/drawing/2014/main" id="{C838E789-FAEC-4EFC-8C1A-B4D6B0F56F20}"/>
              </a:ext>
            </a:extLst>
          </p:cNvPr>
          <p:cNvSpPr>
            <a:spLocks noGrp="1"/>
          </p:cNvSpPr>
          <p:nvPr>
            <p:ph type="dt" sz="half" idx="10"/>
          </p:nvPr>
        </p:nvSpPr>
        <p:spPr/>
        <p:txBody>
          <a:bodyPr/>
          <a:lstStyle/>
          <a:p>
            <a:fld id="{AF8A59C1-022B-4265-BA0A-AF99C9DB45B2}" type="datetimeFigureOut">
              <a:rPr lang="pt-BR" smtClean="0"/>
              <a:t>14/04/2020</a:t>
            </a:fld>
            <a:endParaRPr lang="pt-BR"/>
          </a:p>
        </p:txBody>
      </p:sp>
      <p:sp>
        <p:nvSpPr>
          <p:cNvPr id="6" name="Footer Placeholder 5">
            <a:extLst>
              <a:ext uri="{FF2B5EF4-FFF2-40B4-BE49-F238E27FC236}">
                <a16:creationId xmlns:a16="http://schemas.microsoft.com/office/drawing/2014/main" id="{4A65F370-02EB-4F01-8F95-32F2F8E17209}"/>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52EAD1B6-90D2-468D-B16B-384C11B0993B}"/>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9084436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899C-95EE-5F40-8CFD-E814FE3B027E}"/>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a:extLst>
              <a:ext uri="{FF2B5EF4-FFF2-40B4-BE49-F238E27FC236}">
                <a16:creationId xmlns:a16="http://schemas.microsoft.com/office/drawing/2014/main" id="{0784C142-9574-3744-8853-2E887FA000EF}"/>
              </a:ext>
            </a:extLst>
          </p:cNvPr>
          <p:cNvSpPr>
            <a:spLocks noGrp="1"/>
          </p:cNvSpPr>
          <p:nvPr>
            <p:ph type="subTitle" idx="1"/>
          </p:nvPr>
        </p:nvSpPr>
        <p:spPr>
          <a:xfrm>
            <a:off x="1238250" y="3602038"/>
            <a:ext cx="7429500" cy="1655762"/>
          </a:xfrm>
        </p:spPr>
        <p:txBody>
          <a:bodyPr/>
          <a:lstStyle>
            <a:lvl1pPr marL="0" indent="0" algn="ctr">
              <a:buNone/>
              <a:defRPr sz="1950"/>
            </a:lvl1pPr>
            <a:lvl2pPr marL="371494" indent="0" algn="ctr">
              <a:buNone/>
              <a:defRPr sz="1625"/>
            </a:lvl2pPr>
            <a:lvl3pPr marL="742987" indent="0" algn="ctr">
              <a:buNone/>
              <a:defRPr sz="1463"/>
            </a:lvl3pPr>
            <a:lvl4pPr marL="1114481" indent="0" algn="ctr">
              <a:buNone/>
              <a:defRPr sz="1300"/>
            </a:lvl4pPr>
            <a:lvl5pPr marL="1485974" indent="0" algn="ctr">
              <a:buNone/>
              <a:defRPr sz="1300"/>
            </a:lvl5pPr>
            <a:lvl6pPr marL="1857468" indent="0" algn="ctr">
              <a:buNone/>
              <a:defRPr sz="1300"/>
            </a:lvl6pPr>
            <a:lvl7pPr marL="2228962" indent="0" algn="ctr">
              <a:buNone/>
              <a:defRPr sz="1300"/>
            </a:lvl7pPr>
            <a:lvl8pPr marL="2600455" indent="0" algn="ctr">
              <a:buNone/>
              <a:defRPr sz="1300"/>
            </a:lvl8pPr>
            <a:lvl9pPr marL="2971949"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id="{A2FCC0F8-AC94-764D-B3A5-4C6335FE6994}"/>
              </a:ext>
            </a:extLst>
          </p:cNvPr>
          <p:cNvSpPr>
            <a:spLocks noGrp="1"/>
          </p:cNvSpPr>
          <p:nvPr>
            <p:ph type="dt" sz="half" idx="10"/>
          </p:nvPr>
        </p:nvSpPr>
        <p:spPr/>
        <p:txBody>
          <a:bodyPr/>
          <a:lstStyle/>
          <a:p>
            <a:fld id="{FCE7F509-E4C9-D04C-8965-3A5F67247EE3}" type="datetimeFigureOut">
              <a:rPr lang="en-US" smtClean="0"/>
              <a:t>4/14/2020</a:t>
            </a:fld>
            <a:endParaRPr lang="en-US"/>
          </a:p>
        </p:txBody>
      </p:sp>
      <p:sp>
        <p:nvSpPr>
          <p:cNvPr id="5" name="Footer Placeholder 4">
            <a:extLst>
              <a:ext uri="{FF2B5EF4-FFF2-40B4-BE49-F238E27FC236}">
                <a16:creationId xmlns:a16="http://schemas.microsoft.com/office/drawing/2014/main" id="{2C6A7541-50BB-E84B-A332-A2E620F87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683D8-6CD4-4843-9E49-FFEE410073E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248012437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FC6F9-06BA-7048-923C-D4CF7A8A4B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3383DD-4E5E-3848-86E9-5705661B5E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1E107B-D336-B14C-8CA6-96F178DE371C}"/>
              </a:ext>
            </a:extLst>
          </p:cNvPr>
          <p:cNvSpPr>
            <a:spLocks noGrp="1"/>
          </p:cNvSpPr>
          <p:nvPr>
            <p:ph type="dt" sz="half" idx="10"/>
          </p:nvPr>
        </p:nvSpPr>
        <p:spPr/>
        <p:txBody>
          <a:bodyPr/>
          <a:lstStyle/>
          <a:p>
            <a:fld id="{FCE7F509-E4C9-D04C-8965-3A5F67247EE3}" type="datetimeFigureOut">
              <a:rPr lang="en-US" smtClean="0"/>
              <a:t>4/14/2020</a:t>
            </a:fld>
            <a:endParaRPr lang="en-US"/>
          </a:p>
        </p:txBody>
      </p:sp>
      <p:sp>
        <p:nvSpPr>
          <p:cNvPr id="5" name="Footer Placeholder 4">
            <a:extLst>
              <a:ext uri="{FF2B5EF4-FFF2-40B4-BE49-F238E27FC236}">
                <a16:creationId xmlns:a16="http://schemas.microsoft.com/office/drawing/2014/main" id="{F590A0B2-74A8-1C46-B7D9-8459645B3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9D74B1-C9E8-0245-9C72-9D885F60C778}"/>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275733058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BFC2-8074-0643-B298-9350EEADBED7}"/>
              </a:ext>
            </a:extLst>
          </p:cNvPr>
          <p:cNvSpPr>
            <a:spLocks noGrp="1"/>
          </p:cNvSpPr>
          <p:nvPr>
            <p:ph type="title"/>
          </p:nvPr>
        </p:nvSpPr>
        <p:spPr>
          <a:xfrm>
            <a:off x="675880" y="1709747"/>
            <a:ext cx="8543925" cy="2852737"/>
          </a:xfrm>
        </p:spPr>
        <p:txBody>
          <a:bodyPr anchor="b"/>
          <a:lstStyle>
            <a:lvl1pPr>
              <a:defRPr sz="4875"/>
            </a:lvl1pPr>
          </a:lstStyle>
          <a:p>
            <a:r>
              <a:rPr lang="en-US"/>
              <a:t>Click to edit Master title style</a:t>
            </a:r>
          </a:p>
        </p:txBody>
      </p:sp>
      <p:sp>
        <p:nvSpPr>
          <p:cNvPr id="3" name="Text Placeholder 2">
            <a:extLst>
              <a:ext uri="{FF2B5EF4-FFF2-40B4-BE49-F238E27FC236}">
                <a16:creationId xmlns:a16="http://schemas.microsoft.com/office/drawing/2014/main" id="{0F7E36C2-67A5-8A41-954A-BDDBA0BB1F8A}"/>
              </a:ext>
            </a:extLst>
          </p:cNvPr>
          <p:cNvSpPr>
            <a:spLocks noGrp="1"/>
          </p:cNvSpPr>
          <p:nvPr>
            <p:ph type="body" idx="1"/>
          </p:nvPr>
        </p:nvSpPr>
        <p:spPr>
          <a:xfrm>
            <a:off x="675880" y="4589472"/>
            <a:ext cx="8543925" cy="1500187"/>
          </a:xfrm>
        </p:spPr>
        <p:txBody>
          <a:bodyPr/>
          <a:lstStyle>
            <a:lvl1pPr marL="0" indent="0">
              <a:buNone/>
              <a:defRPr sz="1950">
                <a:solidFill>
                  <a:schemeClr val="tx1">
                    <a:tint val="75000"/>
                  </a:schemeClr>
                </a:solidFill>
              </a:defRPr>
            </a:lvl1pPr>
            <a:lvl2pPr marL="371494" indent="0">
              <a:buNone/>
              <a:defRPr sz="1625">
                <a:solidFill>
                  <a:schemeClr val="tx1">
                    <a:tint val="75000"/>
                  </a:schemeClr>
                </a:solidFill>
              </a:defRPr>
            </a:lvl2pPr>
            <a:lvl3pPr marL="742987" indent="0">
              <a:buNone/>
              <a:defRPr sz="1463">
                <a:solidFill>
                  <a:schemeClr val="tx1">
                    <a:tint val="75000"/>
                  </a:schemeClr>
                </a:solidFill>
              </a:defRPr>
            </a:lvl3pPr>
            <a:lvl4pPr marL="1114481" indent="0">
              <a:buNone/>
              <a:defRPr sz="1300">
                <a:solidFill>
                  <a:schemeClr val="tx1">
                    <a:tint val="75000"/>
                  </a:schemeClr>
                </a:solidFill>
              </a:defRPr>
            </a:lvl4pPr>
            <a:lvl5pPr marL="1485974" indent="0">
              <a:buNone/>
              <a:defRPr sz="1300">
                <a:solidFill>
                  <a:schemeClr val="tx1">
                    <a:tint val="75000"/>
                  </a:schemeClr>
                </a:solidFill>
              </a:defRPr>
            </a:lvl5pPr>
            <a:lvl6pPr marL="1857468" indent="0">
              <a:buNone/>
              <a:defRPr sz="1300">
                <a:solidFill>
                  <a:schemeClr val="tx1">
                    <a:tint val="75000"/>
                  </a:schemeClr>
                </a:solidFill>
              </a:defRPr>
            </a:lvl6pPr>
            <a:lvl7pPr marL="2228962" indent="0">
              <a:buNone/>
              <a:defRPr sz="1300">
                <a:solidFill>
                  <a:schemeClr val="tx1">
                    <a:tint val="75000"/>
                  </a:schemeClr>
                </a:solidFill>
              </a:defRPr>
            </a:lvl7pPr>
            <a:lvl8pPr marL="2600455" indent="0">
              <a:buNone/>
              <a:defRPr sz="1300">
                <a:solidFill>
                  <a:schemeClr val="tx1">
                    <a:tint val="75000"/>
                  </a:schemeClr>
                </a:solidFill>
              </a:defRPr>
            </a:lvl8pPr>
            <a:lvl9pPr marL="2971949" indent="0">
              <a:buNone/>
              <a:defRPr sz="13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9B7537-4AB7-7A4D-BD97-862734CEE481}"/>
              </a:ext>
            </a:extLst>
          </p:cNvPr>
          <p:cNvSpPr>
            <a:spLocks noGrp="1"/>
          </p:cNvSpPr>
          <p:nvPr>
            <p:ph type="dt" sz="half" idx="10"/>
          </p:nvPr>
        </p:nvSpPr>
        <p:spPr/>
        <p:txBody>
          <a:bodyPr/>
          <a:lstStyle/>
          <a:p>
            <a:fld id="{FCE7F509-E4C9-D04C-8965-3A5F67247EE3}" type="datetimeFigureOut">
              <a:rPr lang="en-US" smtClean="0"/>
              <a:t>4/14/2020</a:t>
            </a:fld>
            <a:endParaRPr lang="en-US"/>
          </a:p>
        </p:txBody>
      </p:sp>
      <p:sp>
        <p:nvSpPr>
          <p:cNvPr id="5" name="Footer Placeholder 4">
            <a:extLst>
              <a:ext uri="{FF2B5EF4-FFF2-40B4-BE49-F238E27FC236}">
                <a16:creationId xmlns:a16="http://schemas.microsoft.com/office/drawing/2014/main" id="{184DE47D-6928-B342-A1E0-F851B8075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C9E39-903C-044A-A1AA-C777AAEF6F8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116791809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FD032-A041-8547-91B1-30D758B21B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F9AC8A-053F-3442-909C-625AC86B405C}"/>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4E7467-67DC-D94E-8485-77FA21E5646C}"/>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40F296-E09D-9E40-BD47-9C43C7E0AC00}"/>
              </a:ext>
            </a:extLst>
          </p:cNvPr>
          <p:cNvSpPr>
            <a:spLocks noGrp="1"/>
          </p:cNvSpPr>
          <p:nvPr>
            <p:ph type="dt" sz="half" idx="10"/>
          </p:nvPr>
        </p:nvSpPr>
        <p:spPr/>
        <p:txBody>
          <a:bodyPr/>
          <a:lstStyle/>
          <a:p>
            <a:fld id="{FCE7F509-E4C9-D04C-8965-3A5F67247EE3}" type="datetimeFigureOut">
              <a:rPr lang="en-US" smtClean="0"/>
              <a:t>4/14/2020</a:t>
            </a:fld>
            <a:endParaRPr lang="en-US"/>
          </a:p>
        </p:txBody>
      </p:sp>
      <p:sp>
        <p:nvSpPr>
          <p:cNvPr id="6" name="Footer Placeholder 5">
            <a:extLst>
              <a:ext uri="{FF2B5EF4-FFF2-40B4-BE49-F238E27FC236}">
                <a16:creationId xmlns:a16="http://schemas.microsoft.com/office/drawing/2014/main" id="{30EEC652-5E2E-8148-9CF1-B34E2BA53B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F1E43-8F29-FD4C-A960-0859EFE6832E}"/>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180016664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136F3-B1B7-CB48-809C-D3B5A0448E96}"/>
              </a:ext>
            </a:extLst>
          </p:cNvPr>
          <p:cNvSpPr>
            <a:spLocks noGrp="1"/>
          </p:cNvSpPr>
          <p:nvPr>
            <p:ph type="title"/>
          </p:nvPr>
        </p:nvSpPr>
        <p:spPr>
          <a:xfrm>
            <a:off x="682330" y="365129"/>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84A320-B15F-8A4C-AA59-5C5DE7CF5135}"/>
              </a:ext>
            </a:extLst>
          </p:cNvPr>
          <p:cNvSpPr>
            <a:spLocks noGrp="1"/>
          </p:cNvSpPr>
          <p:nvPr>
            <p:ph type="body" idx="1"/>
          </p:nvPr>
        </p:nvSpPr>
        <p:spPr>
          <a:xfrm>
            <a:off x="682330" y="1681163"/>
            <a:ext cx="4190702" cy="823912"/>
          </a:xfrm>
        </p:spPr>
        <p:txBody>
          <a:bodyPr anchor="b"/>
          <a:lstStyle>
            <a:lvl1pPr marL="0" indent="0">
              <a:buNone/>
              <a:defRPr sz="1950" b="1"/>
            </a:lvl1pPr>
            <a:lvl2pPr marL="371494" indent="0">
              <a:buNone/>
              <a:defRPr sz="1625" b="1"/>
            </a:lvl2pPr>
            <a:lvl3pPr marL="742987" indent="0">
              <a:buNone/>
              <a:defRPr sz="1463" b="1"/>
            </a:lvl3pPr>
            <a:lvl4pPr marL="1114481" indent="0">
              <a:buNone/>
              <a:defRPr sz="1300" b="1"/>
            </a:lvl4pPr>
            <a:lvl5pPr marL="1485974" indent="0">
              <a:buNone/>
              <a:defRPr sz="1300" b="1"/>
            </a:lvl5pPr>
            <a:lvl6pPr marL="1857468" indent="0">
              <a:buNone/>
              <a:defRPr sz="1300" b="1"/>
            </a:lvl6pPr>
            <a:lvl7pPr marL="2228962" indent="0">
              <a:buNone/>
              <a:defRPr sz="1300" b="1"/>
            </a:lvl7pPr>
            <a:lvl8pPr marL="2600455" indent="0">
              <a:buNone/>
              <a:defRPr sz="1300" b="1"/>
            </a:lvl8pPr>
            <a:lvl9pPr marL="2971949" indent="0">
              <a:buNone/>
              <a:defRPr sz="1300" b="1"/>
            </a:lvl9pPr>
          </a:lstStyle>
          <a:p>
            <a:pPr lvl="0"/>
            <a:r>
              <a:rPr lang="en-US"/>
              <a:t>Edit Master text styles</a:t>
            </a:r>
          </a:p>
        </p:txBody>
      </p:sp>
      <p:sp>
        <p:nvSpPr>
          <p:cNvPr id="4" name="Content Placeholder 3">
            <a:extLst>
              <a:ext uri="{FF2B5EF4-FFF2-40B4-BE49-F238E27FC236}">
                <a16:creationId xmlns:a16="http://schemas.microsoft.com/office/drawing/2014/main" id="{379EDCFA-9341-B147-97BA-BFA7A4506C94}"/>
              </a:ext>
            </a:extLst>
          </p:cNvPr>
          <p:cNvSpPr>
            <a:spLocks noGrp="1"/>
          </p:cNvSpPr>
          <p:nvPr>
            <p:ph sz="half" idx="2"/>
          </p:nvPr>
        </p:nvSpPr>
        <p:spPr>
          <a:xfrm>
            <a:off x="682330"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53147D-6772-5143-AE40-251ED1642C5A}"/>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94" indent="0">
              <a:buNone/>
              <a:defRPr sz="1625" b="1"/>
            </a:lvl2pPr>
            <a:lvl3pPr marL="742987" indent="0">
              <a:buNone/>
              <a:defRPr sz="1463" b="1"/>
            </a:lvl3pPr>
            <a:lvl4pPr marL="1114481" indent="0">
              <a:buNone/>
              <a:defRPr sz="1300" b="1"/>
            </a:lvl4pPr>
            <a:lvl5pPr marL="1485974" indent="0">
              <a:buNone/>
              <a:defRPr sz="1300" b="1"/>
            </a:lvl5pPr>
            <a:lvl6pPr marL="1857468" indent="0">
              <a:buNone/>
              <a:defRPr sz="1300" b="1"/>
            </a:lvl6pPr>
            <a:lvl7pPr marL="2228962" indent="0">
              <a:buNone/>
              <a:defRPr sz="1300" b="1"/>
            </a:lvl7pPr>
            <a:lvl8pPr marL="2600455" indent="0">
              <a:buNone/>
              <a:defRPr sz="1300" b="1"/>
            </a:lvl8pPr>
            <a:lvl9pPr marL="2971949" indent="0">
              <a:buNone/>
              <a:defRPr sz="1300" b="1"/>
            </a:lvl9pPr>
          </a:lstStyle>
          <a:p>
            <a:pPr lvl="0"/>
            <a:r>
              <a:rPr lang="en-US"/>
              <a:t>Edit Master text styles</a:t>
            </a:r>
          </a:p>
        </p:txBody>
      </p:sp>
      <p:sp>
        <p:nvSpPr>
          <p:cNvPr id="6" name="Content Placeholder 5">
            <a:extLst>
              <a:ext uri="{FF2B5EF4-FFF2-40B4-BE49-F238E27FC236}">
                <a16:creationId xmlns:a16="http://schemas.microsoft.com/office/drawing/2014/main" id="{AD6A3679-F486-DC45-AC5A-A0866A93FBC1}"/>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1489F2-A286-C045-84FB-777DE4640475}"/>
              </a:ext>
            </a:extLst>
          </p:cNvPr>
          <p:cNvSpPr>
            <a:spLocks noGrp="1"/>
          </p:cNvSpPr>
          <p:nvPr>
            <p:ph type="dt" sz="half" idx="10"/>
          </p:nvPr>
        </p:nvSpPr>
        <p:spPr/>
        <p:txBody>
          <a:bodyPr/>
          <a:lstStyle/>
          <a:p>
            <a:fld id="{FCE7F509-E4C9-D04C-8965-3A5F67247EE3}" type="datetimeFigureOut">
              <a:rPr lang="en-US" smtClean="0"/>
              <a:t>4/14/2020</a:t>
            </a:fld>
            <a:endParaRPr lang="en-US"/>
          </a:p>
        </p:txBody>
      </p:sp>
      <p:sp>
        <p:nvSpPr>
          <p:cNvPr id="8" name="Footer Placeholder 7">
            <a:extLst>
              <a:ext uri="{FF2B5EF4-FFF2-40B4-BE49-F238E27FC236}">
                <a16:creationId xmlns:a16="http://schemas.microsoft.com/office/drawing/2014/main" id="{B97F91E9-D8D5-0D4A-BDD0-3E4DB66213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3F280-4F36-1642-8663-C52B62508414}"/>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171557924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17AE948-09C6-3F41-ABCE-91B835C1E229}"/>
              </a:ext>
            </a:extLst>
          </p:cNvPr>
          <p:cNvSpPr>
            <a:spLocks noGrp="1"/>
          </p:cNvSpPr>
          <p:nvPr>
            <p:ph type="body" sz="quarter" idx="11" hasCustomPrompt="1"/>
          </p:nvPr>
        </p:nvSpPr>
        <p:spPr>
          <a:xfrm>
            <a:off x="710079" y="790902"/>
            <a:ext cx="7483153" cy="486355"/>
          </a:xfrm>
        </p:spPr>
        <p:txBody>
          <a:bodyPr>
            <a:noAutofit/>
          </a:bodyPr>
          <a:lstStyle>
            <a:lvl1pPr marL="0" indent="0">
              <a:buNone/>
              <a:defRPr sz="26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2600">
                <a:latin typeface="Roboto Black" panose="02000000000000000000" pitchFamily="2" charset="0"/>
                <a:ea typeface="Roboto Black" panose="02000000000000000000" pitchFamily="2" charset="0"/>
                <a:cs typeface="Roboto Black" panose="02000000000000000000" pitchFamily="2" charset="0"/>
              </a:defRPr>
            </a:lvl2pPr>
            <a:lvl3pPr>
              <a:defRPr sz="2600">
                <a:latin typeface="Roboto Black" panose="02000000000000000000" pitchFamily="2" charset="0"/>
                <a:ea typeface="Roboto Black" panose="02000000000000000000" pitchFamily="2" charset="0"/>
                <a:cs typeface="Roboto Black" panose="02000000000000000000" pitchFamily="2" charset="0"/>
              </a:defRPr>
            </a:lvl3pPr>
            <a:lvl4pPr>
              <a:defRPr sz="2600">
                <a:latin typeface="Roboto Black" panose="02000000000000000000" pitchFamily="2" charset="0"/>
                <a:ea typeface="Roboto Black" panose="02000000000000000000" pitchFamily="2" charset="0"/>
                <a:cs typeface="Roboto Black" panose="02000000000000000000" pitchFamily="2" charset="0"/>
              </a:defRPr>
            </a:lvl4pPr>
            <a:lvl5pPr>
              <a:defRPr sz="26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7" name="Text Placeholder 4">
            <a:extLst>
              <a:ext uri="{FF2B5EF4-FFF2-40B4-BE49-F238E27FC236}">
                <a16:creationId xmlns:a16="http://schemas.microsoft.com/office/drawing/2014/main" id="{4FDB5410-B626-504B-B145-224A39B29722}"/>
              </a:ext>
            </a:extLst>
          </p:cNvPr>
          <p:cNvSpPr>
            <a:spLocks noGrp="1"/>
          </p:cNvSpPr>
          <p:nvPr>
            <p:ph type="body" sz="quarter" idx="12" hasCustomPrompt="1"/>
          </p:nvPr>
        </p:nvSpPr>
        <p:spPr>
          <a:xfrm>
            <a:off x="710079" y="506152"/>
            <a:ext cx="7468369" cy="269360"/>
          </a:xfrm>
        </p:spPr>
        <p:txBody>
          <a:bodyPr>
            <a:normAutofit/>
          </a:bodyPr>
          <a:lstStyle>
            <a:lvl1pPr marL="0" indent="0">
              <a:buNone/>
              <a:defRPr sz="975"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cxnSp>
        <p:nvCxnSpPr>
          <p:cNvPr id="8" name="Straight Connector 7">
            <a:extLst>
              <a:ext uri="{FF2B5EF4-FFF2-40B4-BE49-F238E27FC236}">
                <a16:creationId xmlns:a16="http://schemas.microsoft.com/office/drawing/2014/main" id="{365B6944-E3EC-8149-9E7D-BB5E97BC5302}"/>
              </a:ext>
            </a:extLst>
          </p:cNvPr>
          <p:cNvCxnSpPr/>
          <p:nvPr userDrawn="1"/>
        </p:nvCxnSpPr>
        <p:spPr>
          <a:xfrm>
            <a:off x="9354328" y="5205332"/>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5C4EC09-BBAF-0C4C-A677-CCAC414DB75C}"/>
              </a:ext>
            </a:extLst>
          </p:cNvPr>
          <p:cNvSpPr txBox="1"/>
          <p:nvPr userDrawn="1"/>
        </p:nvSpPr>
        <p:spPr>
          <a:xfrm>
            <a:off x="9198675" y="6291392"/>
            <a:ext cx="311304" cy="217432"/>
          </a:xfrm>
          <a:prstGeom prst="rect">
            <a:avLst/>
          </a:prstGeom>
          <a:noFill/>
        </p:spPr>
        <p:txBody>
          <a:bodyPr wrap="none" rtlCol="0">
            <a:spAutoFit/>
          </a:bodyPr>
          <a:lstStyle/>
          <a:p>
            <a:pPr algn="ctr"/>
            <a:fld id="{9F976047-6D8B-40E5-9820-BFA42EA4E19A}" type="slidenum">
              <a:rPr lang="en-US" sz="813" b="1" i="0" smtClean="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rPr>
              <a:pPr algn="ctr"/>
              <a:t>‹nº›</a:t>
            </a:fld>
            <a:endParaRPr lang="en-US" sz="1463" b="1" i="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40939828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7">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6">
                                            <p:txEl>
                                              <p:pRg st="0" end="0"/>
                                            </p:txEl>
                                          </p:spTgt>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ppt_x</p:attrName>
                        </p:attrNameLst>
                      </p:cBhvr>
                      <p:tavLst>
                        <p:tav tm="0">
                          <p:val>
                            <p:strVal val="#ppt_x-#ppt_w*1.125000"/>
                          </p:val>
                        </p:tav>
                        <p:tav tm="100000">
                          <p:val>
                            <p:strVal val="#ppt_x"/>
                          </p:val>
                        </p:tav>
                      </p:tavLst>
                    </p:anim>
                    <p:animEffect transition="in" filter="wipe(right)">
                      <p:cBhvr>
                        <p:cTn dur="500"/>
                        <p:tgtEl>
                          <p:spTgt spid="6"/>
                        </p:tgtEl>
                      </p:cBhvr>
                    </p:animEffect>
                  </p:childTnLst>
                </p:cTn>
              </p:par>
            </p:tnLst>
          </p:tmpl>
        </p:tmplLst>
      </p:bldP>
      <p:bldP spid="7" grpId="0" build="p">
        <p:tmplLst>
          <p:tmpl lvl="1">
            <p:tnLst>
              <p:par>
                <p:cTn presetID="1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ppt_x</p:attrName>
                        </p:attrNameLst>
                      </p:cBhvr>
                      <p:tavLst>
                        <p:tav tm="0">
                          <p:val>
                            <p:strVal val="#ppt_x-#ppt_w*1.125000"/>
                          </p:val>
                        </p:tav>
                        <p:tav tm="100000">
                          <p:val>
                            <p:strVal val="#ppt_x"/>
                          </p:val>
                        </p:tav>
                      </p:tavLst>
                    </p:anim>
                    <p:animEffect transition="in" filter="wipe(right)">
                      <p:cBhvr>
                        <p:cTn dur="500"/>
                        <p:tgtEl>
                          <p:spTgt spid="7"/>
                        </p:tgtEl>
                      </p:cBhvr>
                    </p:animEffect>
                  </p:childTnLst>
                </p:cTn>
              </p:par>
            </p:tnLst>
          </p:tmpl>
        </p:tmplLst>
      </p:bldP>
      <p:bldP spid="9" grpId="0"/>
    </p:bldLst>
  </p:timing>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0CF5BD6-7884-0043-928E-FD943EC3A48C}"/>
              </a:ext>
            </a:extLst>
          </p:cNvPr>
          <p:cNvCxnSpPr/>
          <p:nvPr userDrawn="1"/>
        </p:nvCxnSpPr>
        <p:spPr>
          <a:xfrm>
            <a:off x="9354328" y="5205332"/>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4E70A1F-6A73-6445-8676-81AD9B9C6F65}"/>
              </a:ext>
            </a:extLst>
          </p:cNvPr>
          <p:cNvSpPr txBox="1"/>
          <p:nvPr userDrawn="1"/>
        </p:nvSpPr>
        <p:spPr>
          <a:xfrm>
            <a:off x="9198675" y="6291392"/>
            <a:ext cx="311304" cy="217432"/>
          </a:xfrm>
          <a:prstGeom prst="rect">
            <a:avLst/>
          </a:prstGeom>
          <a:noFill/>
        </p:spPr>
        <p:txBody>
          <a:bodyPr wrap="none" rtlCol="0">
            <a:spAutoFit/>
          </a:bodyPr>
          <a:lstStyle/>
          <a:p>
            <a:pPr algn="ctr"/>
            <a:fld id="{9F976047-6D8B-40E5-9820-BFA42EA4E19A}" type="slidenum">
              <a:rPr lang="en-US" sz="813" b="1" i="0" smtClean="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rPr>
              <a:pPr algn="ctr"/>
              <a:t>‹nº›</a:t>
            </a:fld>
            <a:endParaRPr lang="en-US" sz="1463" b="1" i="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16606717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935E3-6C98-FB45-BF66-D0F8511E4C54}"/>
              </a:ext>
            </a:extLst>
          </p:cNvPr>
          <p:cNvSpPr>
            <a:spLocks noGrp="1"/>
          </p:cNvSpPr>
          <p:nvPr>
            <p:ph type="title"/>
          </p:nvPr>
        </p:nvSpPr>
        <p:spPr>
          <a:xfrm>
            <a:off x="682331" y="457200"/>
            <a:ext cx="3194944" cy="1600200"/>
          </a:xfrm>
        </p:spPr>
        <p:txBody>
          <a:bodyPr anchor="b"/>
          <a:lstStyle>
            <a:lvl1pPr>
              <a:defRPr sz="2600"/>
            </a:lvl1pPr>
          </a:lstStyle>
          <a:p>
            <a:r>
              <a:rPr lang="en-US"/>
              <a:t>Click to edit Master title style</a:t>
            </a:r>
          </a:p>
        </p:txBody>
      </p:sp>
      <p:sp>
        <p:nvSpPr>
          <p:cNvPr id="3" name="Content Placeholder 2">
            <a:extLst>
              <a:ext uri="{FF2B5EF4-FFF2-40B4-BE49-F238E27FC236}">
                <a16:creationId xmlns:a16="http://schemas.microsoft.com/office/drawing/2014/main" id="{01387408-9B9F-AA42-A85D-9AF393B35769}"/>
              </a:ext>
            </a:extLst>
          </p:cNvPr>
          <p:cNvSpPr>
            <a:spLocks noGrp="1"/>
          </p:cNvSpPr>
          <p:nvPr>
            <p:ph idx="1"/>
          </p:nvPr>
        </p:nvSpPr>
        <p:spPr>
          <a:xfrm>
            <a:off x="4211343" y="987434"/>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E7C923-EECA-1346-92E6-BC325A65ACA4}"/>
              </a:ext>
            </a:extLst>
          </p:cNvPr>
          <p:cNvSpPr>
            <a:spLocks noGrp="1"/>
          </p:cNvSpPr>
          <p:nvPr>
            <p:ph type="body" sz="half" idx="2"/>
          </p:nvPr>
        </p:nvSpPr>
        <p:spPr>
          <a:xfrm>
            <a:off x="682331" y="2057400"/>
            <a:ext cx="3194944" cy="3811588"/>
          </a:xfrm>
        </p:spPr>
        <p:txBody>
          <a:bodyPr/>
          <a:lstStyle>
            <a:lvl1pPr marL="0" indent="0">
              <a:buNone/>
              <a:defRPr sz="1300"/>
            </a:lvl1pPr>
            <a:lvl2pPr marL="371494" indent="0">
              <a:buNone/>
              <a:defRPr sz="1138"/>
            </a:lvl2pPr>
            <a:lvl3pPr marL="742987" indent="0">
              <a:buNone/>
              <a:defRPr sz="975"/>
            </a:lvl3pPr>
            <a:lvl4pPr marL="1114481" indent="0">
              <a:buNone/>
              <a:defRPr sz="813"/>
            </a:lvl4pPr>
            <a:lvl5pPr marL="1485974" indent="0">
              <a:buNone/>
              <a:defRPr sz="813"/>
            </a:lvl5pPr>
            <a:lvl6pPr marL="1857468" indent="0">
              <a:buNone/>
              <a:defRPr sz="813"/>
            </a:lvl6pPr>
            <a:lvl7pPr marL="2228962" indent="0">
              <a:buNone/>
              <a:defRPr sz="813"/>
            </a:lvl7pPr>
            <a:lvl8pPr marL="2600455" indent="0">
              <a:buNone/>
              <a:defRPr sz="813"/>
            </a:lvl8pPr>
            <a:lvl9pPr marL="2971949"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82EBBAFE-1794-F543-824F-7C617F484EDA}"/>
              </a:ext>
            </a:extLst>
          </p:cNvPr>
          <p:cNvSpPr>
            <a:spLocks noGrp="1"/>
          </p:cNvSpPr>
          <p:nvPr>
            <p:ph type="dt" sz="half" idx="10"/>
          </p:nvPr>
        </p:nvSpPr>
        <p:spPr/>
        <p:txBody>
          <a:bodyPr/>
          <a:lstStyle/>
          <a:p>
            <a:fld id="{FCE7F509-E4C9-D04C-8965-3A5F67247EE3}" type="datetimeFigureOut">
              <a:rPr lang="en-US" smtClean="0"/>
              <a:t>4/14/2020</a:t>
            </a:fld>
            <a:endParaRPr lang="en-US"/>
          </a:p>
        </p:txBody>
      </p:sp>
      <p:sp>
        <p:nvSpPr>
          <p:cNvPr id="6" name="Footer Placeholder 5">
            <a:extLst>
              <a:ext uri="{FF2B5EF4-FFF2-40B4-BE49-F238E27FC236}">
                <a16:creationId xmlns:a16="http://schemas.microsoft.com/office/drawing/2014/main" id="{89E86BF5-3486-3A44-BCCF-2C30F6DA81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223EDE-7B27-BA4D-9373-AC502C2F36DA}"/>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01474866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973E-1F76-B143-9731-A638DFF2F86F}"/>
              </a:ext>
            </a:extLst>
          </p:cNvPr>
          <p:cNvSpPr>
            <a:spLocks noGrp="1"/>
          </p:cNvSpPr>
          <p:nvPr>
            <p:ph type="title"/>
          </p:nvPr>
        </p:nvSpPr>
        <p:spPr>
          <a:xfrm>
            <a:off x="682331" y="457200"/>
            <a:ext cx="3194944" cy="1600200"/>
          </a:xfrm>
        </p:spPr>
        <p:txBody>
          <a:bodyPr anchor="b"/>
          <a:lstStyle>
            <a:lvl1pPr>
              <a:defRPr sz="2600"/>
            </a:lvl1pPr>
          </a:lstStyle>
          <a:p>
            <a:r>
              <a:rPr lang="en-US"/>
              <a:t>Click to edit Master title style</a:t>
            </a:r>
          </a:p>
        </p:txBody>
      </p:sp>
      <p:sp>
        <p:nvSpPr>
          <p:cNvPr id="3" name="Picture Placeholder 2">
            <a:extLst>
              <a:ext uri="{FF2B5EF4-FFF2-40B4-BE49-F238E27FC236}">
                <a16:creationId xmlns:a16="http://schemas.microsoft.com/office/drawing/2014/main" id="{967985D2-5FA0-6244-9C09-23BAA15F5242}"/>
              </a:ext>
            </a:extLst>
          </p:cNvPr>
          <p:cNvSpPr>
            <a:spLocks noGrp="1"/>
          </p:cNvSpPr>
          <p:nvPr>
            <p:ph type="pic" idx="1"/>
          </p:nvPr>
        </p:nvSpPr>
        <p:spPr>
          <a:xfrm>
            <a:off x="4211343" y="987434"/>
            <a:ext cx="5014913" cy="4873625"/>
          </a:xfrm>
        </p:spPr>
        <p:txBody>
          <a:bodyPr/>
          <a:lstStyle>
            <a:lvl1pPr marL="0" indent="0">
              <a:buNone/>
              <a:defRPr sz="2600"/>
            </a:lvl1pPr>
            <a:lvl2pPr marL="371494" indent="0">
              <a:buNone/>
              <a:defRPr sz="2275"/>
            </a:lvl2pPr>
            <a:lvl3pPr marL="742987" indent="0">
              <a:buNone/>
              <a:defRPr sz="1950"/>
            </a:lvl3pPr>
            <a:lvl4pPr marL="1114481" indent="0">
              <a:buNone/>
              <a:defRPr sz="1625"/>
            </a:lvl4pPr>
            <a:lvl5pPr marL="1485974" indent="0">
              <a:buNone/>
              <a:defRPr sz="1625"/>
            </a:lvl5pPr>
            <a:lvl6pPr marL="1857468" indent="0">
              <a:buNone/>
              <a:defRPr sz="1625"/>
            </a:lvl6pPr>
            <a:lvl7pPr marL="2228962" indent="0">
              <a:buNone/>
              <a:defRPr sz="1625"/>
            </a:lvl7pPr>
            <a:lvl8pPr marL="2600455" indent="0">
              <a:buNone/>
              <a:defRPr sz="1625"/>
            </a:lvl8pPr>
            <a:lvl9pPr marL="2971949" indent="0">
              <a:buNone/>
              <a:defRPr sz="1625"/>
            </a:lvl9pPr>
          </a:lstStyle>
          <a:p>
            <a:endParaRPr lang="en-US"/>
          </a:p>
        </p:txBody>
      </p:sp>
      <p:sp>
        <p:nvSpPr>
          <p:cNvPr id="4" name="Text Placeholder 3">
            <a:extLst>
              <a:ext uri="{FF2B5EF4-FFF2-40B4-BE49-F238E27FC236}">
                <a16:creationId xmlns:a16="http://schemas.microsoft.com/office/drawing/2014/main" id="{88B0C267-FA2A-414A-BB7D-8C3B00A1F162}"/>
              </a:ext>
            </a:extLst>
          </p:cNvPr>
          <p:cNvSpPr>
            <a:spLocks noGrp="1"/>
          </p:cNvSpPr>
          <p:nvPr>
            <p:ph type="body" sz="half" idx="2"/>
          </p:nvPr>
        </p:nvSpPr>
        <p:spPr>
          <a:xfrm>
            <a:off x="682331" y="2057400"/>
            <a:ext cx="3194944" cy="3811588"/>
          </a:xfrm>
        </p:spPr>
        <p:txBody>
          <a:bodyPr/>
          <a:lstStyle>
            <a:lvl1pPr marL="0" indent="0">
              <a:buNone/>
              <a:defRPr sz="1300"/>
            </a:lvl1pPr>
            <a:lvl2pPr marL="371494" indent="0">
              <a:buNone/>
              <a:defRPr sz="1138"/>
            </a:lvl2pPr>
            <a:lvl3pPr marL="742987" indent="0">
              <a:buNone/>
              <a:defRPr sz="975"/>
            </a:lvl3pPr>
            <a:lvl4pPr marL="1114481" indent="0">
              <a:buNone/>
              <a:defRPr sz="813"/>
            </a:lvl4pPr>
            <a:lvl5pPr marL="1485974" indent="0">
              <a:buNone/>
              <a:defRPr sz="813"/>
            </a:lvl5pPr>
            <a:lvl6pPr marL="1857468" indent="0">
              <a:buNone/>
              <a:defRPr sz="813"/>
            </a:lvl6pPr>
            <a:lvl7pPr marL="2228962" indent="0">
              <a:buNone/>
              <a:defRPr sz="813"/>
            </a:lvl7pPr>
            <a:lvl8pPr marL="2600455" indent="0">
              <a:buNone/>
              <a:defRPr sz="813"/>
            </a:lvl8pPr>
            <a:lvl9pPr marL="2971949"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F649BA22-3092-7643-85BD-65AA5F3D2B14}"/>
              </a:ext>
            </a:extLst>
          </p:cNvPr>
          <p:cNvSpPr>
            <a:spLocks noGrp="1"/>
          </p:cNvSpPr>
          <p:nvPr>
            <p:ph type="dt" sz="half" idx="10"/>
          </p:nvPr>
        </p:nvSpPr>
        <p:spPr/>
        <p:txBody>
          <a:bodyPr/>
          <a:lstStyle/>
          <a:p>
            <a:fld id="{FCE7F509-E4C9-D04C-8965-3A5F67247EE3}" type="datetimeFigureOut">
              <a:rPr lang="en-US" smtClean="0"/>
              <a:t>4/14/2020</a:t>
            </a:fld>
            <a:endParaRPr lang="en-US"/>
          </a:p>
        </p:txBody>
      </p:sp>
      <p:sp>
        <p:nvSpPr>
          <p:cNvPr id="6" name="Footer Placeholder 5">
            <a:extLst>
              <a:ext uri="{FF2B5EF4-FFF2-40B4-BE49-F238E27FC236}">
                <a16:creationId xmlns:a16="http://schemas.microsoft.com/office/drawing/2014/main" id="{40D9DC93-B052-C146-9F1B-8B1C937091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3DE8F6-2051-7F41-B74B-AD5589F83A0F}"/>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15603021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93B0-5C04-5845-A945-09CEA54778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E9DABF-C353-9E41-AD11-50B1744D00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BD584B-2CF8-174A-8FF1-2191F87D728F}"/>
              </a:ext>
            </a:extLst>
          </p:cNvPr>
          <p:cNvSpPr>
            <a:spLocks noGrp="1"/>
          </p:cNvSpPr>
          <p:nvPr>
            <p:ph type="dt" sz="half" idx="10"/>
          </p:nvPr>
        </p:nvSpPr>
        <p:spPr/>
        <p:txBody>
          <a:bodyPr/>
          <a:lstStyle/>
          <a:p>
            <a:fld id="{FCE7F509-E4C9-D04C-8965-3A5F67247EE3}" type="datetimeFigureOut">
              <a:rPr lang="en-US" smtClean="0"/>
              <a:t>4/14/2020</a:t>
            </a:fld>
            <a:endParaRPr lang="en-US"/>
          </a:p>
        </p:txBody>
      </p:sp>
      <p:sp>
        <p:nvSpPr>
          <p:cNvPr id="5" name="Footer Placeholder 4">
            <a:extLst>
              <a:ext uri="{FF2B5EF4-FFF2-40B4-BE49-F238E27FC236}">
                <a16:creationId xmlns:a16="http://schemas.microsoft.com/office/drawing/2014/main" id="{3AA4E71E-C317-3E48-BA95-56AC836197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2CE82-6926-3F4A-B4BD-B05AB6BF847C}"/>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263339697"/>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8835D-2AC3-4C89-9700-CE570E2610D5}"/>
              </a:ext>
            </a:extLst>
          </p:cNvPr>
          <p:cNvSpPr>
            <a:spLocks noGrp="1"/>
          </p:cNvSpPr>
          <p:nvPr>
            <p:ph type="title"/>
          </p:nvPr>
        </p:nvSpPr>
        <p:spPr>
          <a:xfrm>
            <a:off x="682625" y="365125"/>
            <a:ext cx="8543925" cy="1325563"/>
          </a:xfrm>
        </p:spPr>
        <p:txBody>
          <a:bodyPr/>
          <a:lstStyle/>
          <a:p>
            <a:r>
              <a:rPr lang="en-US"/>
              <a:t>Click to edit Master title style</a:t>
            </a:r>
            <a:endParaRPr lang="pt-BR"/>
          </a:p>
        </p:txBody>
      </p:sp>
      <p:sp>
        <p:nvSpPr>
          <p:cNvPr id="3" name="Text Placeholder 2">
            <a:extLst>
              <a:ext uri="{FF2B5EF4-FFF2-40B4-BE49-F238E27FC236}">
                <a16:creationId xmlns:a16="http://schemas.microsoft.com/office/drawing/2014/main" id="{A35DEE3B-2B8D-4FF3-BF67-B5F577DFF30E}"/>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51F733-BF55-47CA-A0D7-E73C5047CC0E}"/>
              </a:ext>
            </a:extLst>
          </p:cNvPr>
          <p:cNvSpPr>
            <a:spLocks noGrp="1"/>
          </p:cNvSpPr>
          <p:nvPr>
            <p:ph sz="half" idx="2"/>
          </p:nvPr>
        </p:nvSpPr>
        <p:spPr>
          <a:xfrm>
            <a:off x="682625" y="2505075"/>
            <a:ext cx="41910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a16="http://schemas.microsoft.com/office/drawing/2014/main" id="{D65E4E33-E5B9-4DCF-874B-5633877D9F1E}"/>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240D8B-C712-4E3A-B9EB-9DFDB7222833}"/>
              </a:ext>
            </a:extLst>
          </p:cNvPr>
          <p:cNvSpPr>
            <a:spLocks noGrp="1"/>
          </p:cNvSpPr>
          <p:nvPr>
            <p:ph sz="quarter" idx="4"/>
          </p:nvPr>
        </p:nvSpPr>
        <p:spPr>
          <a:xfrm>
            <a:off x="5014913" y="2505075"/>
            <a:ext cx="42116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a16="http://schemas.microsoft.com/office/drawing/2014/main" id="{644310E8-89D7-403F-A3B8-B248F86B8262}"/>
              </a:ext>
            </a:extLst>
          </p:cNvPr>
          <p:cNvSpPr>
            <a:spLocks noGrp="1"/>
          </p:cNvSpPr>
          <p:nvPr>
            <p:ph type="dt" sz="half" idx="10"/>
          </p:nvPr>
        </p:nvSpPr>
        <p:spPr/>
        <p:txBody>
          <a:bodyPr/>
          <a:lstStyle/>
          <a:p>
            <a:fld id="{AF8A59C1-022B-4265-BA0A-AF99C9DB45B2}" type="datetimeFigureOut">
              <a:rPr lang="pt-BR" smtClean="0"/>
              <a:t>14/04/2020</a:t>
            </a:fld>
            <a:endParaRPr lang="pt-BR"/>
          </a:p>
        </p:txBody>
      </p:sp>
      <p:sp>
        <p:nvSpPr>
          <p:cNvPr id="8" name="Footer Placeholder 7">
            <a:extLst>
              <a:ext uri="{FF2B5EF4-FFF2-40B4-BE49-F238E27FC236}">
                <a16:creationId xmlns:a16="http://schemas.microsoft.com/office/drawing/2014/main" id="{6E84A9BB-B773-4F0A-9674-0E6170EB22A8}"/>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id="{E26A2670-2BF4-4E6E-B429-457049E99AB7}"/>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333339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19172B-D403-C543-B4B3-168DDDFFB20F}"/>
              </a:ext>
            </a:extLst>
          </p:cNvPr>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BF52E2-0906-4749-8D0E-C1FE246F668B}"/>
              </a:ext>
            </a:extLst>
          </p:cNvPr>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41308-ACEF-954C-B96A-91DC3BE7F394}"/>
              </a:ext>
            </a:extLst>
          </p:cNvPr>
          <p:cNvSpPr>
            <a:spLocks noGrp="1"/>
          </p:cNvSpPr>
          <p:nvPr>
            <p:ph type="dt" sz="half" idx="10"/>
          </p:nvPr>
        </p:nvSpPr>
        <p:spPr/>
        <p:txBody>
          <a:bodyPr/>
          <a:lstStyle/>
          <a:p>
            <a:fld id="{FCE7F509-E4C9-D04C-8965-3A5F67247EE3}" type="datetimeFigureOut">
              <a:rPr lang="en-US" smtClean="0"/>
              <a:t>4/14/2020</a:t>
            </a:fld>
            <a:endParaRPr lang="en-US"/>
          </a:p>
        </p:txBody>
      </p:sp>
      <p:sp>
        <p:nvSpPr>
          <p:cNvPr id="5" name="Footer Placeholder 4">
            <a:extLst>
              <a:ext uri="{FF2B5EF4-FFF2-40B4-BE49-F238E27FC236}">
                <a16:creationId xmlns:a16="http://schemas.microsoft.com/office/drawing/2014/main" id="{7B5D925C-C57C-9546-9E80-9196DC61C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F2829-7AB4-6248-9E09-EF66D0CC8B4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90104615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7" name="Text Placeholder 2">
            <a:extLst>
              <a:ext uri="{FF2B5EF4-FFF2-40B4-BE49-F238E27FC236}">
                <a16:creationId xmlns:a16="http://schemas.microsoft.com/office/drawing/2014/main" id="{A349BAE6-28CF-4A49-B251-8B802BB4AE0B}"/>
              </a:ext>
            </a:extLst>
          </p:cNvPr>
          <p:cNvSpPr>
            <a:spLocks noGrp="1"/>
          </p:cNvSpPr>
          <p:nvPr>
            <p:ph type="body" sz="quarter" idx="11" hasCustomPrompt="1"/>
          </p:nvPr>
        </p:nvSpPr>
        <p:spPr>
          <a:xfrm>
            <a:off x="710079" y="790902"/>
            <a:ext cx="7483153" cy="486355"/>
          </a:xfrm>
        </p:spPr>
        <p:txBody>
          <a:bodyPr>
            <a:noAutofit/>
          </a:bodyPr>
          <a:lstStyle>
            <a:lvl1pPr marL="0" indent="0">
              <a:buNone/>
              <a:defRPr sz="26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2600">
                <a:latin typeface="Roboto Black" panose="02000000000000000000" pitchFamily="2" charset="0"/>
                <a:ea typeface="Roboto Black" panose="02000000000000000000" pitchFamily="2" charset="0"/>
                <a:cs typeface="Roboto Black" panose="02000000000000000000" pitchFamily="2" charset="0"/>
              </a:defRPr>
            </a:lvl2pPr>
            <a:lvl3pPr>
              <a:defRPr sz="2600">
                <a:latin typeface="Roboto Black" panose="02000000000000000000" pitchFamily="2" charset="0"/>
                <a:ea typeface="Roboto Black" panose="02000000000000000000" pitchFamily="2" charset="0"/>
                <a:cs typeface="Roboto Black" panose="02000000000000000000" pitchFamily="2" charset="0"/>
              </a:defRPr>
            </a:lvl3pPr>
            <a:lvl4pPr>
              <a:defRPr sz="2600">
                <a:latin typeface="Roboto Black" panose="02000000000000000000" pitchFamily="2" charset="0"/>
                <a:ea typeface="Roboto Black" panose="02000000000000000000" pitchFamily="2" charset="0"/>
                <a:cs typeface="Roboto Black" panose="02000000000000000000" pitchFamily="2" charset="0"/>
              </a:defRPr>
            </a:lvl4pPr>
            <a:lvl5pPr>
              <a:defRPr sz="26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29" name="Text Placeholder 4">
            <a:extLst>
              <a:ext uri="{FF2B5EF4-FFF2-40B4-BE49-F238E27FC236}">
                <a16:creationId xmlns:a16="http://schemas.microsoft.com/office/drawing/2014/main" id="{DF88B13C-989D-F84D-A967-019EAC25619B}"/>
              </a:ext>
            </a:extLst>
          </p:cNvPr>
          <p:cNvSpPr>
            <a:spLocks noGrp="1"/>
          </p:cNvSpPr>
          <p:nvPr>
            <p:ph type="body" sz="quarter" idx="12" hasCustomPrompt="1"/>
          </p:nvPr>
        </p:nvSpPr>
        <p:spPr>
          <a:xfrm>
            <a:off x="710079" y="506152"/>
            <a:ext cx="7468369" cy="269360"/>
          </a:xfrm>
        </p:spPr>
        <p:txBody>
          <a:bodyPr>
            <a:normAutofit/>
          </a:bodyPr>
          <a:lstStyle>
            <a:lvl1pPr marL="0" indent="0">
              <a:buNone/>
              <a:defRPr sz="975"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grpSp>
        <p:nvGrpSpPr>
          <p:cNvPr id="30" name="Group 29">
            <a:extLst>
              <a:ext uri="{FF2B5EF4-FFF2-40B4-BE49-F238E27FC236}">
                <a16:creationId xmlns:a16="http://schemas.microsoft.com/office/drawing/2014/main" id="{B2324A86-5AF1-EF49-BFE4-F43C4FC731F4}"/>
              </a:ext>
            </a:extLst>
          </p:cNvPr>
          <p:cNvGrpSpPr/>
          <p:nvPr userDrawn="1"/>
        </p:nvGrpSpPr>
        <p:grpSpPr>
          <a:xfrm>
            <a:off x="5264053" y="1447803"/>
            <a:ext cx="3627536" cy="4679911"/>
            <a:chOff x="5828202" y="967154"/>
            <a:chExt cx="4464660" cy="4679911"/>
          </a:xfrm>
        </p:grpSpPr>
        <p:sp>
          <p:nvSpPr>
            <p:cNvPr id="31" name="Freeform 15">
              <a:extLst>
                <a:ext uri="{FF2B5EF4-FFF2-40B4-BE49-F238E27FC236}">
                  <a16:creationId xmlns:a16="http://schemas.microsoft.com/office/drawing/2014/main" id="{B4CA3FC7-03D6-E546-A4EC-7D2EA87F3898}"/>
                </a:ext>
              </a:extLst>
            </p:cNvPr>
            <p:cNvSpPr>
              <a:spLocks/>
            </p:cNvSpPr>
            <p:nvPr userDrawn="1"/>
          </p:nvSpPr>
          <p:spPr bwMode="auto">
            <a:xfrm>
              <a:off x="5990246" y="967154"/>
              <a:ext cx="4302616" cy="2283119"/>
            </a:xfrm>
            <a:custGeom>
              <a:avLst/>
              <a:gdLst>
                <a:gd name="T0" fmla="*/ 247 w 533"/>
                <a:gd name="T1" fmla="*/ 0 h 283"/>
                <a:gd name="T2" fmla="*/ 247 w 533"/>
                <a:gd name="T3" fmla="*/ 31 h 283"/>
                <a:gd name="T4" fmla="*/ 214 w 533"/>
                <a:gd name="T5" fmla="*/ 34 h 283"/>
                <a:gd name="T6" fmla="*/ 178 w 533"/>
                <a:gd name="T7" fmla="*/ 43 h 283"/>
                <a:gd name="T8" fmla="*/ 113 w 533"/>
                <a:gd name="T9" fmla="*/ 74 h 283"/>
                <a:gd name="T10" fmla="*/ 105 w 533"/>
                <a:gd name="T11" fmla="*/ 79 h 283"/>
                <a:gd name="T12" fmla="*/ 98 w 533"/>
                <a:gd name="T13" fmla="*/ 84 h 283"/>
                <a:gd name="T14" fmla="*/ 85 w 533"/>
                <a:gd name="T15" fmla="*/ 94 h 283"/>
                <a:gd name="T16" fmla="*/ 62 w 533"/>
                <a:gd name="T17" fmla="*/ 117 h 283"/>
                <a:gd name="T18" fmla="*/ 28 w 533"/>
                <a:gd name="T19" fmla="*/ 166 h 283"/>
                <a:gd name="T20" fmla="*/ 10 w 533"/>
                <a:gd name="T21" fmla="*/ 212 h 283"/>
                <a:gd name="T22" fmla="*/ 2 w 533"/>
                <a:gd name="T23" fmla="*/ 249 h 283"/>
                <a:gd name="T24" fmla="*/ 1 w 533"/>
                <a:gd name="T25" fmla="*/ 256 h 283"/>
                <a:gd name="T26" fmla="*/ 1 w 533"/>
                <a:gd name="T27" fmla="*/ 263 h 283"/>
                <a:gd name="T28" fmla="*/ 0 w 533"/>
                <a:gd name="T29" fmla="*/ 273 h 283"/>
                <a:gd name="T30" fmla="*/ 0 w 533"/>
                <a:gd name="T31" fmla="*/ 282 h 283"/>
                <a:gd name="T32" fmla="*/ 1 w 533"/>
                <a:gd name="T33" fmla="*/ 273 h 283"/>
                <a:gd name="T34" fmla="*/ 2 w 533"/>
                <a:gd name="T35" fmla="*/ 263 h 283"/>
                <a:gd name="T36" fmla="*/ 2 w 533"/>
                <a:gd name="T37" fmla="*/ 257 h 283"/>
                <a:gd name="T38" fmla="*/ 3 w 533"/>
                <a:gd name="T39" fmla="*/ 249 h 283"/>
                <a:gd name="T40" fmla="*/ 12 w 533"/>
                <a:gd name="T41" fmla="*/ 213 h 283"/>
                <a:gd name="T42" fmla="*/ 32 w 533"/>
                <a:gd name="T43" fmla="*/ 168 h 283"/>
                <a:gd name="T44" fmla="*/ 67 w 533"/>
                <a:gd name="T45" fmla="*/ 121 h 283"/>
                <a:gd name="T46" fmla="*/ 90 w 533"/>
                <a:gd name="T47" fmla="*/ 100 h 283"/>
                <a:gd name="T48" fmla="*/ 103 w 533"/>
                <a:gd name="T49" fmla="*/ 90 h 283"/>
                <a:gd name="T50" fmla="*/ 110 w 533"/>
                <a:gd name="T51" fmla="*/ 85 h 283"/>
                <a:gd name="T52" fmla="*/ 117 w 533"/>
                <a:gd name="T53" fmla="*/ 81 h 283"/>
                <a:gd name="T54" fmla="*/ 181 w 533"/>
                <a:gd name="T55" fmla="*/ 53 h 283"/>
                <a:gd name="T56" fmla="*/ 216 w 533"/>
                <a:gd name="T57" fmla="*/ 46 h 283"/>
                <a:gd name="T58" fmla="*/ 252 w 533"/>
                <a:gd name="T59" fmla="*/ 45 h 283"/>
                <a:gd name="T60" fmla="*/ 288 w 533"/>
                <a:gd name="T61" fmla="*/ 48 h 283"/>
                <a:gd name="T62" fmla="*/ 323 w 533"/>
                <a:gd name="T63" fmla="*/ 56 h 283"/>
                <a:gd name="T64" fmla="*/ 384 w 533"/>
                <a:gd name="T65" fmla="*/ 85 h 283"/>
                <a:gd name="T66" fmla="*/ 410 w 533"/>
                <a:gd name="T67" fmla="*/ 105 h 283"/>
                <a:gd name="T68" fmla="*/ 421 w 533"/>
                <a:gd name="T69" fmla="*/ 116 h 283"/>
                <a:gd name="T70" fmla="*/ 429 w 533"/>
                <a:gd name="T71" fmla="*/ 124 h 283"/>
                <a:gd name="T72" fmla="*/ 430 w 533"/>
                <a:gd name="T73" fmla="*/ 124 h 283"/>
                <a:gd name="T74" fmla="*/ 431 w 533"/>
                <a:gd name="T75" fmla="*/ 126 h 283"/>
                <a:gd name="T76" fmla="*/ 434 w 533"/>
                <a:gd name="T77" fmla="*/ 129 h 283"/>
                <a:gd name="T78" fmla="*/ 435 w 533"/>
                <a:gd name="T79" fmla="*/ 130 h 283"/>
                <a:gd name="T80" fmla="*/ 488 w 533"/>
                <a:gd name="T81" fmla="*/ 250 h 283"/>
                <a:gd name="T82" fmla="*/ 488 w 533"/>
                <a:gd name="T83" fmla="*/ 252 h 283"/>
                <a:gd name="T84" fmla="*/ 489 w 533"/>
                <a:gd name="T85" fmla="*/ 259 h 283"/>
                <a:gd name="T86" fmla="*/ 489 w 533"/>
                <a:gd name="T87" fmla="*/ 265 h 283"/>
                <a:gd name="T88" fmla="*/ 489 w 533"/>
                <a:gd name="T89" fmla="*/ 270 h 283"/>
                <a:gd name="T90" fmla="*/ 489 w 533"/>
                <a:gd name="T91" fmla="*/ 275 h 283"/>
                <a:gd name="T92" fmla="*/ 489 w 533"/>
                <a:gd name="T93" fmla="*/ 281 h 283"/>
                <a:gd name="T94" fmla="*/ 489 w 533"/>
                <a:gd name="T95" fmla="*/ 283 h 283"/>
                <a:gd name="T96" fmla="*/ 490 w 533"/>
                <a:gd name="T97" fmla="*/ 283 h 283"/>
                <a:gd name="T98" fmla="*/ 517 w 533"/>
                <a:gd name="T99" fmla="*/ 283 h 283"/>
                <a:gd name="T100" fmla="*/ 533 w 533"/>
                <a:gd name="T101" fmla="*/ 283 h 283"/>
                <a:gd name="T102" fmla="*/ 533 w 533"/>
                <a:gd name="T103" fmla="*/ 282 h 283"/>
                <a:gd name="T104" fmla="*/ 247 w 533"/>
                <a:gd name="T105"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3" h="283">
                  <a:moveTo>
                    <a:pt x="247" y="0"/>
                  </a:moveTo>
                  <a:cubicBezTo>
                    <a:pt x="247" y="31"/>
                    <a:pt x="247" y="31"/>
                    <a:pt x="247" y="31"/>
                  </a:cubicBezTo>
                  <a:cubicBezTo>
                    <a:pt x="236" y="32"/>
                    <a:pt x="225" y="33"/>
                    <a:pt x="214" y="34"/>
                  </a:cubicBezTo>
                  <a:cubicBezTo>
                    <a:pt x="202" y="37"/>
                    <a:pt x="190" y="39"/>
                    <a:pt x="178" y="43"/>
                  </a:cubicBezTo>
                  <a:cubicBezTo>
                    <a:pt x="154" y="50"/>
                    <a:pt x="132" y="61"/>
                    <a:pt x="113" y="74"/>
                  </a:cubicBezTo>
                  <a:cubicBezTo>
                    <a:pt x="110" y="75"/>
                    <a:pt x="108" y="77"/>
                    <a:pt x="105" y="79"/>
                  </a:cubicBezTo>
                  <a:cubicBezTo>
                    <a:pt x="103" y="80"/>
                    <a:pt x="101" y="82"/>
                    <a:pt x="98" y="84"/>
                  </a:cubicBezTo>
                  <a:cubicBezTo>
                    <a:pt x="94" y="87"/>
                    <a:pt x="89" y="91"/>
                    <a:pt x="85" y="94"/>
                  </a:cubicBezTo>
                  <a:cubicBezTo>
                    <a:pt x="77" y="102"/>
                    <a:pt x="69" y="109"/>
                    <a:pt x="62" y="117"/>
                  </a:cubicBezTo>
                  <a:cubicBezTo>
                    <a:pt x="48" y="133"/>
                    <a:pt x="37" y="150"/>
                    <a:pt x="28" y="166"/>
                  </a:cubicBezTo>
                  <a:cubicBezTo>
                    <a:pt x="20" y="182"/>
                    <a:pt x="14" y="198"/>
                    <a:pt x="10" y="212"/>
                  </a:cubicBezTo>
                  <a:cubicBezTo>
                    <a:pt x="6" y="226"/>
                    <a:pt x="3" y="239"/>
                    <a:pt x="2" y="249"/>
                  </a:cubicBezTo>
                  <a:cubicBezTo>
                    <a:pt x="2" y="252"/>
                    <a:pt x="2" y="254"/>
                    <a:pt x="1" y="256"/>
                  </a:cubicBezTo>
                  <a:cubicBezTo>
                    <a:pt x="1" y="259"/>
                    <a:pt x="1" y="261"/>
                    <a:pt x="1" y="263"/>
                  </a:cubicBezTo>
                  <a:cubicBezTo>
                    <a:pt x="1" y="267"/>
                    <a:pt x="0" y="271"/>
                    <a:pt x="0" y="273"/>
                  </a:cubicBezTo>
                  <a:cubicBezTo>
                    <a:pt x="0" y="279"/>
                    <a:pt x="0" y="282"/>
                    <a:pt x="0" y="282"/>
                  </a:cubicBezTo>
                  <a:cubicBezTo>
                    <a:pt x="0" y="282"/>
                    <a:pt x="0" y="279"/>
                    <a:pt x="1" y="273"/>
                  </a:cubicBezTo>
                  <a:cubicBezTo>
                    <a:pt x="1" y="271"/>
                    <a:pt x="1" y="267"/>
                    <a:pt x="2" y="263"/>
                  </a:cubicBezTo>
                  <a:cubicBezTo>
                    <a:pt x="2" y="261"/>
                    <a:pt x="2" y="259"/>
                    <a:pt x="2" y="257"/>
                  </a:cubicBezTo>
                  <a:cubicBezTo>
                    <a:pt x="3" y="254"/>
                    <a:pt x="3" y="252"/>
                    <a:pt x="3" y="249"/>
                  </a:cubicBezTo>
                  <a:cubicBezTo>
                    <a:pt x="5" y="239"/>
                    <a:pt x="7" y="226"/>
                    <a:pt x="12" y="213"/>
                  </a:cubicBezTo>
                  <a:cubicBezTo>
                    <a:pt x="17" y="199"/>
                    <a:pt x="23" y="183"/>
                    <a:pt x="32" y="168"/>
                  </a:cubicBezTo>
                  <a:cubicBezTo>
                    <a:pt x="41" y="152"/>
                    <a:pt x="53" y="136"/>
                    <a:pt x="67" y="121"/>
                  </a:cubicBezTo>
                  <a:cubicBezTo>
                    <a:pt x="74" y="114"/>
                    <a:pt x="82" y="107"/>
                    <a:pt x="90" y="100"/>
                  </a:cubicBezTo>
                  <a:cubicBezTo>
                    <a:pt x="94" y="96"/>
                    <a:pt x="99" y="93"/>
                    <a:pt x="103" y="90"/>
                  </a:cubicBezTo>
                  <a:cubicBezTo>
                    <a:pt x="106" y="88"/>
                    <a:pt x="108" y="87"/>
                    <a:pt x="110" y="85"/>
                  </a:cubicBezTo>
                  <a:cubicBezTo>
                    <a:pt x="113" y="84"/>
                    <a:pt x="115" y="82"/>
                    <a:pt x="117" y="81"/>
                  </a:cubicBezTo>
                  <a:cubicBezTo>
                    <a:pt x="137" y="69"/>
                    <a:pt x="158" y="60"/>
                    <a:pt x="181" y="53"/>
                  </a:cubicBezTo>
                  <a:cubicBezTo>
                    <a:pt x="193" y="50"/>
                    <a:pt x="204" y="48"/>
                    <a:pt x="216" y="46"/>
                  </a:cubicBezTo>
                  <a:cubicBezTo>
                    <a:pt x="228" y="45"/>
                    <a:pt x="240" y="44"/>
                    <a:pt x="252" y="45"/>
                  </a:cubicBezTo>
                  <a:cubicBezTo>
                    <a:pt x="265" y="45"/>
                    <a:pt x="276" y="46"/>
                    <a:pt x="288" y="48"/>
                  </a:cubicBezTo>
                  <a:cubicBezTo>
                    <a:pt x="300" y="50"/>
                    <a:pt x="311" y="52"/>
                    <a:pt x="323" y="56"/>
                  </a:cubicBezTo>
                  <a:cubicBezTo>
                    <a:pt x="345" y="63"/>
                    <a:pt x="366" y="73"/>
                    <a:pt x="384" y="85"/>
                  </a:cubicBezTo>
                  <a:cubicBezTo>
                    <a:pt x="393" y="92"/>
                    <a:pt x="402" y="98"/>
                    <a:pt x="410" y="105"/>
                  </a:cubicBezTo>
                  <a:cubicBezTo>
                    <a:pt x="414" y="108"/>
                    <a:pt x="418" y="112"/>
                    <a:pt x="421" y="116"/>
                  </a:cubicBezTo>
                  <a:cubicBezTo>
                    <a:pt x="424" y="119"/>
                    <a:pt x="427" y="121"/>
                    <a:pt x="429" y="124"/>
                  </a:cubicBezTo>
                  <a:cubicBezTo>
                    <a:pt x="429" y="124"/>
                    <a:pt x="429" y="124"/>
                    <a:pt x="430" y="124"/>
                  </a:cubicBezTo>
                  <a:cubicBezTo>
                    <a:pt x="430" y="125"/>
                    <a:pt x="431" y="126"/>
                    <a:pt x="431" y="126"/>
                  </a:cubicBezTo>
                  <a:cubicBezTo>
                    <a:pt x="432" y="127"/>
                    <a:pt x="433" y="128"/>
                    <a:pt x="434" y="129"/>
                  </a:cubicBezTo>
                  <a:cubicBezTo>
                    <a:pt x="434" y="130"/>
                    <a:pt x="434" y="130"/>
                    <a:pt x="435" y="130"/>
                  </a:cubicBezTo>
                  <a:cubicBezTo>
                    <a:pt x="463" y="164"/>
                    <a:pt x="481" y="205"/>
                    <a:pt x="488" y="250"/>
                  </a:cubicBezTo>
                  <a:cubicBezTo>
                    <a:pt x="488" y="250"/>
                    <a:pt x="488" y="251"/>
                    <a:pt x="488" y="252"/>
                  </a:cubicBezTo>
                  <a:cubicBezTo>
                    <a:pt x="488" y="254"/>
                    <a:pt x="488" y="256"/>
                    <a:pt x="489" y="259"/>
                  </a:cubicBezTo>
                  <a:cubicBezTo>
                    <a:pt x="489" y="261"/>
                    <a:pt x="489" y="263"/>
                    <a:pt x="489" y="265"/>
                  </a:cubicBezTo>
                  <a:cubicBezTo>
                    <a:pt x="489" y="267"/>
                    <a:pt x="489" y="269"/>
                    <a:pt x="489" y="270"/>
                  </a:cubicBezTo>
                  <a:cubicBezTo>
                    <a:pt x="489" y="272"/>
                    <a:pt x="489" y="273"/>
                    <a:pt x="489" y="275"/>
                  </a:cubicBezTo>
                  <a:cubicBezTo>
                    <a:pt x="489" y="277"/>
                    <a:pt x="489" y="279"/>
                    <a:pt x="489" y="281"/>
                  </a:cubicBezTo>
                  <a:cubicBezTo>
                    <a:pt x="489" y="282"/>
                    <a:pt x="489" y="283"/>
                    <a:pt x="489" y="283"/>
                  </a:cubicBezTo>
                  <a:cubicBezTo>
                    <a:pt x="490" y="283"/>
                    <a:pt x="490" y="283"/>
                    <a:pt x="490" y="283"/>
                  </a:cubicBezTo>
                  <a:cubicBezTo>
                    <a:pt x="517" y="283"/>
                    <a:pt x="517" y="283"/>
                    <a:pt x="517" y="283"/>
                  </a:cubicBezTo>
                  <a:cubicBezTo>
                    <a:pt x="533" y="283"/>
                    <a:pt x="533" y="283"/>
                    <a:pt x="533" y="283"/>
                  </a:cubicBezTo>
                  <a:cubicBezTo>
                    <a:pt x="533" y="283"/>
                    <a:pt x="533" y="282"/>
                    <a:pt x="533" y="282"/>
                  </a:cubicBezTo>
                  <a:cubicBezTo>
                    <a:pt x="533" y="126"/>
                    <a:pt x="405" y="0"/>
                    <a:pt x="247" y="0"/>
                  </a:cubicBezTo>
                  <a:close/>
                </a:path>
              </a:pathLst>
            </a:custGeom>
            <a:gradFill>
              <a:gsLst>
                <a:gs pos="0">
                  <a:schemeClr val="accent5">
                    <a:lumMod val="67000"/>
                  </a:schemeClr>
                </a:gs>
                <a:gs pos="48000">
                  <a:schemeClr val="accent3"/>
                </a:gs>
                <a:gs pos="100000">
                  <a:schemeClr val="accent6"/>
                </a:gs>
              </a:gsLst>
              <a:path path="circle">
                <a:fillToRect l="100000" t="100000"/>
              </a:path>
            </a:gradFill>
            <a:ln>
              <a:noFill/>
            </a:ln>
          </p:spPr>
          <p:txBody>
            <a:bodyPr vert="horz" wrap="square" lIns="91440" tIns="45720" rIns="91440" bIns="45720" numCol="1" anchor="t" anchorCtr="0" compatLnSpc="1">
              <a:prstTxWarp prst="textNoShape">
                <a:avLst/>
              </a:prstTxWarp>
            </a:bodyPr>
            <a:lstStyle/>
            <a:p>
              <a:endParaRPr lang="en-US" sz="1463"/>
            </a:p>
          </p:txBody>
        </p:sp>
        <p:sp>
          <p:nvSpPr>
            <p:cNvPr id="32" name="Freeform 16">
              <a:extLst>
                <a:ext uri="{FF2B5EF4-FFF2-40B4-BE49-F238E27FC236}">
                  <a16:creationId xmlns:a16="http://schemas.microsoft.com/office/drawing/2014/main" id="{7EDB44E5-C1F8-AA45-9C10-9D8041ED7FB8}"/>
                </a:ext>
              </a:extLst>
            </p:cNvPr>
            <p:cNvSpPr>
              <a:spLocks/>
            </p:cNvSpPr>
            <p:nvPr userDrawn="1"/>
          </p:nvSpPr>
          <p:spPr bwMode="auto">
            <a:xfrm>
              <a:off x="5828202" y="3371201"/>
              <a:ext cx="4292942" cy="2275864"/>
            </a:xfrm>
            <a:custGeom>
              <a:avLst/>
              <a:gdLst>
                <a:gd name="T0" fmla="*/ 532 w 532"/>
                <a:gd name="T1" fmla="*/ 9 h 282"/>
                <a:gd name="T2" fmla="*/ 531 w 532"/>
                <a:gd name="T3" fmla="*/ 20 h 282"/>
                <a:gd name="T4" fmla="*/ 530 w 532"/>
                <a:gd name="T5" fmla="*/ 26 h 282"/>
                <a:gd name="T6" fmla="*/ 529 w 532"/>
                <a:gd name="T7" fmla="*/ 33 h 282"/>
                <a:gd name="T8" fmla="*/ 521 w 532"/>
                <a:gd name="T9" fmla="*/ 70 h 282"/>
                <a:gd name="T10" fmla="*/ 501 w 532"/>
                <a:gd name="T11" fmla="*/ 115 h 282"/>
                <a:gd name="T12" fmla="*/ 466 w 532"/>
                <a:gd name="T13" fmla="*/ 161 h 282"/>
                <a:gd name="T14" fmla="*/ 442 w 532"/>
                <a:gd name="T15" fmla="*/ 183 h 282"/>
                <a:gd name="T16" fmla="*/ 429 w 532"/>
                <a:gd name="T17" fmla="*/ 193 h 282"/>
                <a:gd name="T18" fmla="*/ 422 w 532"/>
                <a:gd name="T19" fmla="*/ 197 h 282"/>
                <a:gd name="T20" fmla="*/ 415 w 532"/>
                <a:gd name="T21" fmla="*/ 202 h 282"/>
                <a:gd name="T22" fmla="*/ 351 w 532"/>
                <a:gd name="T23" fmla="*/ 229 h 282"/>
                <a:gd name="T24" fmla="*/ 316 w 532"/>
                <a:gd name="T25" fmla="*/ 236 h 282"/>
                <a:gd name="T26" fmla="*/ 281 w 532"/>
                <a:gd name="T27" fmla="*/ 238 h 282"/>
                <a:gd name="T28" fmla="*/ 245 w 532"/>
                <a:gd name="T29" fmla="*/ 235 h 282"/>
                <a:gd name="T30" fmla="*/ 210 w 532"/>
                <a:gd name="T31" fmla="*/ 227 h 282"/>
                <a:gd name="T32" fmla="*/ 148 w 532"/>
                <a:gd name="T33" fmla="*/ 197 h 282"/>
                <a:gd name="T34" fmla="*/ 123 w 532"/>
                <a:gd name="T35" fmla="*/ 178 h 282"/>
                <a:gd name="T36" fmla="*/ 111 w 532"/>
                <a:gd name="T37" fmla="*/ 167 h 282"/>
                <a:gd name="T38" fmla="*/ 103 w 532"/>
                <a:gd name="T39" fmla="*/ 159 h 282"/>
                <a:gd name="T40" fmla="*/ 103 w 532"/>
                <a:gd name="T41" fmla="*/ 158 h 282"/>
                <a:gd name="T42" fmla="*/ 101 w 532"/>
                <a:gd name="T43" fmla="*/ 157 h 282"/>
                <a:gd name="T44" fmla="*/ 99 w 532"/>
                <a:gd name="T45" fmla="*/ 153 h 282"/>
                <a:gd name="T46" fmla="*/ 98 w 532"/>
                <a:gd name="T47" fmla="*/ 153 h 282"/>
                <a:gd name="T48" fmla="*/ 45 w 532"/>
                <a:gd name="T49" fmla="*/ 33 h 282"/>
                <a:gd name="T50" fmla="*/ 45 w 532"/>
                <a:gd name="T51" fmla="*/ 31 h 282"/>
                <a:gd name="T52" fmla="*/ 44 w 532"/>
                <a:gd name="T53" fmla="*/ 24 h 282"/>
                <a:gd name="T54" fmla="*/ 44 w 532"/>
                <a:gd name="T55" fmla="*/ 18 h 282"/>
                <a:gd name="T56" fmla="*/ 43 w 532"/>
                <a:gd name="T57" fmla="*/ 12 h 282"/>
                <a:gd name="T58" fmla="*/ 43 w 532"/>
                <a:gd name="T59" fmla="*/ 8 h 282"/>
                <a:gd name="T60" fmla="*/ 43 w 532"/>
                <a:gd name="T61" fmla="*/ 2 h 282"/>
                <a:gd name="T62" fmla="*/ 43 w 532"/>
                <a:gd name="T63" fmla="*/ 0 h 282"/>
                <a:gd name="T64" fmla="*/ 43 w 532"/>
                <a:gd name="T65" fmla="*/ 0 h 282"/>
                <a:gd name="T66" fmla="*/ 16 w 532"/>
                <a:gd name="T67" fmla="*/ 0 h 282"/>
                <a:gd name="T68" fmla="*/ 0 w 532"/>
                <a:gd name="T69" fmla="*/ 0 h 282"/>
                <a:gd name="T70" fmla="*/ 0 w 532"/>
                <a:gd name="T71" fmla="*/ 1 h 282"/>
                <a:gd name="T72" fmla="*/ 285 w 532"/>
                <a:gd name="T73" fmla="*/ 282 h 282"/>
                <a:gd name="T74" fmla="*/ 285 w 532"/>
                <a:gd name="T75" fmla="*/ 251 h 282"/>
                <a:gd name="T76" fmla="*/ 318 w 532"/>
                <a:gd name="T77" fmla="*/ 248 h 282"/>
                <a:gd name="T78" fmla="*/ 355 w 532"/>
                <a:gd name="T79" fmla="*/ 240 h 282"/>
                <a:gd name="T80" fmla="*/ 420 w 532"/>
                <a:gd name="T81" fmla="*/ 209 h 282"/>
                <a:gd name="T82" fmla="*/ 427 w 532"/>
                <a:gd name="T83" fmla="*/ 204 h 282"/>
                <a:gd name="T84" fmla="*/ 434 w 532"/>
                <a:gd name="T85" fmla="*/ 199 h 282"/>
                <a:gd name="T86" fmla="*/ 447 w 532"/>
                <a:gd name="T87" fmla="*/ 188 h 282"/>
                <a:gd name="T88" fmla="*/ 471 w 532"/>
                <a:gd name="T89" fmla="*/ 165 h 282"/>
                <a:gd name="T90" fmla="*/ 504 w 532"/>
                <a:gd name="T91" fmla="*/ 117 h 282"/>
                <a:gd name="T92" fmla="*/ 523 w 532"/>
                <a:gd name="T93" fmla="*/ 71 h 282"/>
                <a:gd name="T94" fmla="*/ 531 w 532"/>
                <a:gd name="T95" fmla="*/ 34 h 282"/>
                <a:gd name="T96" fmla="*/ 531 w 532"/>
                <a:gd name="T97" fmla="*/ 26 h 282"/>
                <a:gd name="T98" fmla="*/ 532 w 532"/>
                <a:gd name="T99" fmla="*/ 20 h 282"/>
                <a:gd name="T100" fmla="*/ 532 w 532"/>
                <a:gd name="T101" fmla="*/ 9 h 282"/>
                <a:gd name="T102" fmla="*/ 532 w 532"/>
                <a:gd name="T103" fmla="*/ 1 h 282"/>
                <a:gd name="T104" fmla="*/ 532 w 532"/>
                <a:gd name="T105" fmla="*/ 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2" h="282">
                  <a:moveTo>
                    <a:pt x="532" y="9"/>
                  </a:moveTo>
                  <a:cubicBezTo>
                    <a:pt x="532" y="12"/>
                    <a:pt x="532" y="16"/>
                    <a:pt x="531" y="20"/>
                  </a:cubicBezTo>
                  <a:cubicBezTo>
                    <a:pt x="531" y="22"/>
                    <a:pt x="531" y="24"/>
                    <a:pt x="530" y="26"/>
                  </a:cubicBezTo>
                  <a:cubicBezTo>
                    <a:pt x="530" y="28"/>
                    <a:pt x="530" y="31"/>
                    <a:pt x="529" y="33"/>
                  </a:cubicBezTo>
                  <a:cubicBezTo>
                    <a:pt x="528" y="44"/>
                    <a:pt x="525" y="56"/>
                    <a:pt x="521" y="70"/>
                  </a:cubicBezTo>
                  <a:cubicBezTo>
                    <a:pt x="516" y="84"/>
                    <a:pt x="510" y="99"/>
                    <a:pt x="501" y="115"/>
                  </a:cubicBezTo>
                  <a:cubicBezTo>
                    <a:pt x="492" y="130"/>
                    <a:pt x="480" y="146"/>
                    <a:pt x="466" y="161"/>
                  </a:cubicBezTo>
                  <a:cubicBezTo>
                    <a:pt x="459" y="169"/>
                    <a:pt x="451" y="176"/>
                    <a:pt x="442" y="183"/>
                  </a:cubicBezTo>
                  <a:cubicBezTo>
                    <a:pt x="438" y="186"/>
                    <a:pt x="434" y="189"/>
                    <a:pt x="429" y="193"/>
                  </a:cubicBezTo>
                  <a:cubicBezTo>
                    <a:pt x="427" y="194"/>
                    <a:pt x="425" y="196"/>
                    <a:pt x="422" y="197"/>
                  </a:cubicBezTo>
                  <a:cubicBezTo>
                    <a:pt x="420" y="199"/>
                    <a:pt x="418" y="200"/>
                    <a:pt x="415" y="202"/>
                  </a:cubicBezTo>
                  <a:cubicBezTo>
                    <a:pt x="396" y="214"/>
                    <a:pt x="374" y="223"/>
                    <a:pt x="351" y="229"/>
                  </a:cubicBezTo>
                  <a:cubicBezTo>
                    <a:pt x="340" y="233"/>
                    <a:pt x="328" y="235"/>
                    <a:pt x="316" y="236"/>
                  </a:cubicBezTo>
                  <a:cubicBezTo>
                    <a:pt x="305" y="238"/>
                    <a:pt x="292" y="238"/>
                    <a:pt x="281" y="238"/>
                  </a:cubicBezTo>
                  <a:cubicBezTo>
                    <a:pt x="268" y="238"/>
                    <a:pt x="257" y="237"/>
                    <a:pt x="245" y="235"/>
                  </a:cubicBezTo>
                  <a:cubicBezTo>
                    <a:pt x="233" y="233"/>
                    <a:pt x="221" y="230"/>
                    <a:pt x="210" y="227"/>
                  </a:cubicBezTo>
                  <a:cubicBezTo>
                    <a:pt x="188" y="220"/>
                    <a:pt x="167" y="210"/>
                    <a:pt x="148" y="197"/>
                  </a:cubicBezTo>
                  <a:cubicBezTo>
                    <a:pt x="139" y="191"/>
                    <a:pt x="131" y="185"/>
                    <a:pt x="123" y="178"/>
                  </a:cubicBezTo>
                  <a:cubicBezTo>
                    <a:pt x="119" y="174"/>
                    <a:pt x="115" y="170"/>
                    <a:pt x="111" y="167"/>
                  </a:cubicBezTo>
                  <a:cubicBezTo>
                    <a:pt x="109" y="164"/>
                    <a:pt x="106" y="161"/>
                    <a:pt x="103" y="159"/>
                  </a:cubicBezTo>
                  <a:cubicBezTo>
                    <a:pt x="103" y="159"/>
                    <a:pt x="103" y="159"/>
                    <a:pt x="103" y="158"/>
                  </a:cubicBezTo>
                  <a:cubicBezTo>
                    <a:pt x="103" y="158"/>
                    <a:pt x="102" y="157"/>
                    <a:pt x="101" y="157"/>
                  </a:cubicBezTo>
                  <a:cubicBezTo>
                    <a:pt x="100" y="155"/>
                    <a:pt x="99" y="154"/>
                    <a:pt x="99" y="153"/>
                  </a:cubicBezTo>
                  <a:cubicBezTo>
                    <a:pt x="98" y="153"/>
                    <a:pt x="98" y="153"/>
                    <a:pt x="98" y="153"/>
                  </a:cubicBezTo>
                  <a:cubicBezTo>
                    <a:pt x="70" y="119"/>
                    <a:pt x="51" y="78"/>
                    <a:pt x="45" y="33"/>
                  </a:cubicBezTo>
                  <a:cubicBezTo>
                    <a:pt x="45" y="32"/>
                    <a:pt x="45" y="32"/>
                    <a:pt x="45" y="31"/>
                  </a:cubicBezTo>
                  <a:cubicBezTo>
                    <a:pt x="44" y="29"/>
                    <a:pt x="44" y="26"/>
                    <a:pt x="44" y="24"/>
                  </a:cubicBezTo>
                  <a:cubicBezTo>
                    <a:pt x="44" y="22"/>
                    <a:pt x="44" y="20"/>
                    <a:pt x="44" y="18"/>
                  </a:cubicBezTo>
                  <a:cubicBezTo>
                    <a:pt x="43" y="16"/>
                    <a:pt x="43" y="14"/>
                    <a:pt x="43" y="12"/>
                  </a:cubicBezTo>
                  <a:cubicBezTo>
                    <a:pt x="43" y="11"/>
                    <a:pt x="43" y="9"/>
                    <a:pt x="43" y="8"/>
                  </a:cubicBezTo>
                  <a:cubicBezTo>
                    <a:pt x="43" y="5"/>
                    <a:pt x="43" y="3"/>
                    <a:pt x="43" y="2"/>
                  </a:cubicBezTo>
                  <a:cubicBezTo>
                    <a:pt x="43" y="1"/>
                    <a:pt x="43" y="0"/>
                    <a:pt x="43" y="0"/>
                  </a:cubicBezTo>
                  <a:cubicBezTo>
                    <a:pt x="43" y="0"/>
                    <a:pt x="43" y="0"/>
                    <a:pt x="43" y="0"/>
                  </a:cubicBezTo>
                  <a:cubicBezTo>
                    <a:pt x="16" y="0"/>
                    <a:pt x="16" y="0"/>
                    <a:pt x="16" y="0"/>
                  </a:cubicBezTo>
                  <a:cubicBezTo>
                    <a:pt x="0" y="0"/>
                    <a:pt x="0" y="0"/>
                    <a:pt x="0" y="0"/>
                  </a:cubicBezTo>
                  <a:cubicBezTo>
                    <a:pt x="0" y="0"/>
                    <a:pt x="0" y="0"/>
                    <a:pt x="0" y="1"/>
                  </a:cubicBezTo>
                  <a:cubicBezTo>
                    <a:pt x="0" y="156"/>
                    <a:pt x="127" y="282"/>
                    <a:pt x="285" y="282"/>
                  </a:cubicBezTo>
                  <a:cubicBezTo>
                    <a:pt x="285" y="251"/>
                    <a:pt x="285" y="251"/>
                    <a:pt x="285" y="251"/>
                  </a:cubicBezTo>
                  <a:cubicBezTo>
                    <a:pt x="296" y="251"/>
                    <a:pt x="307" y="250"/>
                    <a:pt x="318" y="248"/>
                  </a:cubicBezTo>
                  <a:cubicBezTo>
                    <a:pt x="331" y="246"/>
                    <a:pt x="343" y="244"/>
                    <a:pt x="355" y="240"/>
                  </a:cubicBezTo>
                  <a:cubicBezTo>
                    <a:pt x="378" y="232"/>
                    <a:pt x="400" y="222"/>
                    <a:pt x="420" y="209"/>
                  </a:cubicBezTo>
                  <a:cubicBezTo>
                    <a:pt x="422" y="207"/>
                    <a:pt x="425" y="206"/>
                    <a:pt x="427" y="204"/>
                  </a:cubicBezTo>
                  <a:cubicBezTo>
                    <a:pt x="430" y="202"/>
                    <a:pt x="432" y="201"/>
                    <a:pt x="434" y="199"/>
                  </a:cubicBezTo>
                  <a:cubicBezTo>
                    <a:pt x="439" y="195"/>
                    <a:pt x="443" y="192"/>
                    <a:pt x="447" y="188"/>
                  </a:cubicBezTo>
                  <a:cubicBezTo>
                    <a:pt x="456" y="181"/>
                    <a:pt x="463" y="173"/>
                    <a:pt x="471" y="165"/>
                  </a:cubicBezTo>
                  <a:cubicBezTo>
                    <a:pt x="485" y="150"/>
                    <a:pt x="496" y="133"/>
                    <a:pt x="504" y="117"/>
                  </a:cubicBezTo>
                  <a:cubicBezTo>
                    <a:pt x="513" y="101"/>
                    <a:pt x="519" y="85"/>
                    <a:pt x="523" y="71"/>
                  </a:cubicBezTo>
                  <a:cubicBezTo>
                    <a:pt x="527" y="57"/>
                    <a:pt x="529" y="44"/>
                    <a:pt x="531" y="34"/>
                  </a:cubicBezTo>
                  <a:cubicBezTo>
                    <a:pt x="531" y="31"/>
                    <a:pt x="531" y="29"/>
                    <a:pt x="531" y="26"/>
                  </a:cubicBezTo>
                  <a:cubicBezTo>
                    <a:pt x="532" y="24"/>
                    <a:pt x="532" y="22"/>
                    <a:pt x="532" y="20"/>
                  </a:cubicBezTo>
                  <a:cubicBezTo>
                    <a:pt x="532" y="16"/>
                    <a:pt x="532" y="12"/>
                    <a:pt x="532" y="9"/>
                  </a:cubicBezTo>
                  <a:cubicBezTo>
                    <a:pt x="532" y="4"/>
                    <a:pt x="532" y="1"/>
                    <a:pt x="532" y="1"/>
                  </a:cubicBezTo>
                  <a:cubicBezTo>
                    <a:pt x="532" y="1"/>
                    <a:pt x="532" y="4"/>
                    <a:pt x="532" y="9"/>
                  </a:cubicBezTo>
                  <a:close/>
                </a:path>
              </a:pathLst>
            </a:custGeom>
            <a:gradFill>
              <a:gsLst>
                <a:gs pos="0">
                  <a:schemeClr val="accent5">
                    <a:lumMod val="67000"/>
                  </a:schemeClr>
                </a:gs>
                <a:gs pos="48000">
                  <a:schemeClr val="accent3"/>
                </a:gs>
                <a:gs pos="100000">
                  <a:schemeClr val="accent6"/>
                </a:gs>
              </a:gsLst>
              <a:path path="circle">
                <a:fillToRect l="100000" t="100000"/>
              </a:path>
            </a:gradFill>
            <a:ln>
              <a:noFill/>
            </a:ln>
          </p:spPr>
          <p:txBody>
            <a:bodyPr vert="horz" wrap="square" lIns="91440" tIns="45720" rIns="91440" bIns="45720" numCol="1" anchor="t" anchorCtr="0" compatLnSpc="1">
              <a:prstTxWarp prst="textNoShape">
                <a:avLst/>
              </a:prstTxWarp>
            </a:bodyPr>
            <a:lstStyle/>
            <a:p>
              <a:endParaRPr lang="en-US" sz="1463"/>
            </a:p>
          </p:txBody>
        </p:sp>
      </p:grpSp>
      <p:sp>
        <p:nvSpPr>
          <p:cNvPr id="33" name="Picture Placeholder 32">
            <a:extLst>
              <a:ext uri="{FF2B5EF4-FFF2-40B4-BE49-F238E27FC236}">
                <a16:creationId xmlns:a16="http://schemas.microsoft.com/office/drawing/2014/main" id="{77AF6039-636C-5E49-A209-5B3E0EE08C6F}"/>
              </a:ext>
            </a:extLst>
          </p:cNvPr>
          <p:cNvSpPr>
            <a:spLocks noGrp="1"/>
          </p:cNvSpPr>
          <p:nvPr>
            <p:ph type="pic" sz="quarter" idx="10"/>
          </p:nvPr>
        </p:nvSpPr>
        <p:spPr>
          <a:xfrm>
            <a:off x="5743533" y="2141927"/>
            <a:ext cx="2615521" cy="3226358"/>
          </a:xfrm>
          <a:custGeom>
            <a:avLst/>
            <a:gdLst>
              <a:gd name="connsiteX0" fmla="*/ 1609551 w 3219102"/>
              <a:gd name="connsiteY0" fmla="*/ 0 h 3226358"/>
              <a:gd name="connsiteX1" fmla="*/ 3219102 w 3219102"/>
              <a:gd name="connsiteY1" fmla="*/ 1613179 h 3226358"/>
              <a:gd name="connsiteX2" fmla="*/ 1609551 w 3219102"/>
              <a:gd name="connsiteY2" fmla="*/ 3226358 h 3226358"/>
              <a:gd name="connsiteX3" fmla="*/ 0 w 3219102"/>
              <a:gd name="connsiteY3" fmla="*/ 1613179 h 3226358"/>
              <a:gd name="connsiteX4" fmla="*/ 1609551 w 3219102"/>
              <a:gd name="connsiteY4" fmla="*/ 0 h 3226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9102" h="3226358">
                <a:moveTo>
                  <a:pt x="1609551" y="0"/>
                </a:moveTo>
                <a:cubicBezTo>
                  <a:pt x="2498481" y="0"/>
                  <a:pt x="3219102" y="722245"/>
                  <a:pt x="3219102" y="1613179"/>
                </a:cubicBezTo>
                <a:cubicBezTo>
                  <a:pt x="3219102" y="2504113"/>
                  <a:pt x="2498481" y="3226358"/>
                  <a:pt x="1609551" y="3226358"/>
                </a:cubicBezTo>
                <a:cubicBezTo>
                  <a:pt x="720621" y="3226358"/>
                  <a:pt x="0" y="2504113"/>
                  <a:pt x="0" y="1613179"/>
                </a:cubicBezTo>
                <a:cubicBezTo>
                  <a:pt x="0" y="722245"/>
                  <a:pt x="720621" y="0"/>
                  <a:pt x="1609551" y="0"/>
                </a:cubicBezTo>
                <a:close/>
              </a:path>
            </a:pathLst>
          </a:custGeom>
          <a:pattFill prst="pct5">
            <a:fgClr>
              <a:schemeClr val="tx1">
                <a:lumMod val="75000"/>
                <a:lumOff val="25000"/>
              </a:schemeClr>
            </a:fgClr>
            <a:bgClr>
              <a:schemeClr val="bg1"/>
            </a:bgClr>
          </a:pattFill>
        </p:spPr>
        <p:txBody>
          <a:bodyPr wrap="square">
            <a:noAutofit/>
          </a:bodyPr>
          <a:lstStyle/>
          <a:p>
            <a:endParaRPr lang="en-US"/>
          </a:p>
        </p:txBody>
      </p:sp>
      <p:sp>
        <p:nvSpPr>
          <p:cNvPr id="9" name="Shape 2711">
            <a:extLst>
              <a:ext uri="{FF2B5EF4-FFF2-40B4-BE49-F238E27FC236}">
                <a16:creationId xmlns:a16="http://schemas.microsoft.com/office/drawing/2014/main" id="{5A2EC066-1891-B549-B6BC-41526643E41F}"/>
              </a:ext>
            </a:extLst>
          </p:cNvPr>
          <p:cNvSpPr/>
          <p:nvPr userDrawn="1"/>
        </p:nvSpPr>
        <p:spPr>
          <a:xfrm>
            <a:off x="493773" y="560847"/>
            <a:ext cx="226954"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gradFill>
            <a:gsLst>
              <a:gs pos="0">
                <a:schemeClr val="accent5">
                  <a:lumMod val="67000"/>
                </a:schemeClr>
              </a:gs>
              <a:gs pos="48000">
                <a:schemeClr val="accent3"/>
              </a:gs>
              <a:gs pos="100000">
                <a:schemeClr val="accent6"/>
              </a:gs>
            </a:gsLst>
            <a:path path="circle">
              <a:fillToRect l="100000" t="100000"/>
            </a:path>
          </a:gradFill>
          <a:ln w="12700">
            <a:miter lim="400000"/>
          </a:ln>
        </p:spPr>
        <p:txBody>
          <a:bodyPr lIns="15474" tIns="15474" rIns="15474" bIns="15474" anchor="ctr"/>
          <a:lstStyle/>
          <a:p>
            <a:pPr defTabSz="18569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19">
              <a:latin typeface="Source Sans Pro Light" charset="0"/>
              <a:ea typeface="Source Sans Pro Light" charset="0"/>
              <a:cs typeface="Source Sans Pro Light" charset="0"/>
            </a:endParaRPr>
          </a:p>
        </p:txBody>
      </p:sp>
    </p:spTree>
    <p:extLst>
      <p:ext uri="{BB962C8B-B14F-4D97-AF65-F5344CB8AC3E}">
        <p14:creationId xmlns:p14="http://schemas.microsoft.com/office/powerpoint/2010/main" val="79348079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p:tgtEl>
                                          <p:spTgt spid="29">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9">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 calcmode="lin" valueType="num">
                                      <p:cBhvr additive="base">
                                        <p:cTn id="12" dur="500"/>
                                        <p:tgtEl>
                                          <p:spTgt spid="27">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27">
                                            <p:txEl>
                                              <p:pRg st="0" end="0"/>
                                            </p:txEl>
                                          </p:spTgt>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360"/>
                                          </p:val>
                                        </p:tav>
                                        <p:tav tm="100000">
                                          <p:val>
                                            <p:fltVal val="0"/>
                                          </p:val>
                                        </p:tav>
                                      </p:tavLst>
                                    </p:anim>
                                    <p:animEffect transition="in" filter="fade">
                                      <p:cBhvr>
                                        <p:cTn id="20" dur="500"/>
                                        <p:tgtEl>
                                          <p:spTgt spid="33"/>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 calcmode="lin" valueType="num">
                                      <p:cBhvr>
                                        <p:cTn id="25" dur="500" fill="hold"/>
                                        <p:tgtEl>
                                          <p:spTgt spid="30"/>
                                        </p:tgtEl>
                                        <p:attrNameLst>
                                          <p:attrName>style.rotation</p:attrName>
                                        </p:attrNameLst>
                                      </p:cBhvr>
                                      <p:tavLst>
                                        <p:tav tm="0">
                                          <p:val>
                                            <p:fltVal val="360"/>
                                          </p:val>
                                        </p:tav>
                                        <p:tav tm="100000">
                                          <p:val>
                                            <p:fltVal val="0"/>
                                          </p:val>
                                        </p:tav>
                                      </p:tavLst>
                                    </p:anim>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p:tgtEl>
                          <p:spTgt spid="27"/>
                        </p:tgtEl>
                        <p:attrNameLst>
                          <p:attrName>ppt_x</p:attrName>
                        </p:attrNameLst>
                      </p:cBhvr>
                      <p:tavLst>
                        <p:tav tm="0">
                          <p:val>
                            <p:strVal val="#ppt_x-#ppt_w*1.125000"/>
                          </p:val>
                        </p:tav>
                        <p:tav tm="100000">
                          <p:val>
                            <p:strVal val="#ppt_x"/>
                          </p:val>
                        </p:tav>
                      </p:tavLst>
                    </p:anim>
                    <p:animEffect transition="in" filter="wipe(right)">
                      <p:cBhvr>
                        <p:cTn dur="500"/>
                        <p:tgtEl>
                          <p:spTgt spid="27"/>
                        </p:tgtEl>
                      </p:cBhvr>
                    </p:animEffect>
                  </p:childTnLst>
                </p:cTn>
              </p:par>
            </p:tnLst>
          </p:tmpl>
        </p:tmplLst>
      </p:bldP>
      <p:bldP spid="29" grpId="0" build="p">
        <p:tmplLst>
          <p:tmpl lvl="1">
            <p:tnLst>
              <p:par>
                <p:cTn presetID="1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p:tgtEl>
                          <p:spTgt spid="29"/>
                        </p:tgtEl>
                        <p:attrNameLst>
                          <p:attrName>ppt_x</p:attrName>
                        </p:attrNameLst>
                      </p:cBhvr>
                      <p:tavLst>
                        <p:tav tm="0">
                          <p:val>
                            <p:strVal val="#ppt_x-#ppt_w*1.125000"/>
                          </p:val>
                        </p:tav>
                        <p:tav tm="100000">
                          <p:val>
                            <p:strVal val="#ppt_x"/>
                          </p:val>
                        </p:tav>
                      </p:tavLst>
                    </p:anim>
                    <p:animEffect transition="in" filter="wipe(right)">
                      <p:cBhvr>
                        <p:cTn dur="500"/>
                        <p:tgtEl>
                          <p:spTgt spid="29"/>
                        </p:tgtEl>
                      </p:cBhvr>
                    </p:animEffect>
                  </p:childTnLst>
                </p:cTn>
              </p:par>
            </p:tnLst>
          </p:tmpl>
        </p:tmplLst>
      </p:bldP>
      <p:bldP spid="33"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adient_backgrou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7DD642-0C9F-0943-B156-0FEA4BA99083}"/>
              </a:ext>
            </a:extLst>
          </p:cNvPr>
          <p:cNvSpPr/>
          <p:nvPr userDrawn="1"/>
        </p:nvSpPr>
        <p:spPr>
          <a:xfrm>
            <a:off x="0" y="0"/>
            <a:ext cx="9906000" cy="6858000"/>
          </a:xfrm>
          <a:prstGeom prst="rect">
            <a:avLst/>
          </a:prstGeom>
          <a:gradFill>
            <a:gsLst>
              <a:gs pos="0">
                <a:schemeClr val="accent5">
                  <a:lumMod val="67000"/>
                </a:schemeClr>
              </a:gs>
              <a:gs pos="48000">
                <a:schemeClr val="accent3"/>
              </a:gs>
              <a:gs pos="100000">
                <a:schemeClr val="accent6"/>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9" name="Picture 8">
            <a:extLst>
              <a:ext uri="{FF2B5EF4-FFF2-40B4-BE49-F238E27FC236}">
                <a16:creationId xmlns:a16="http://schemas.microsoft.com/office/drawing/2014/main" id="{73F651F3-B565-4849-BC65-8CF67A93D3CC}"/>
              </a:ext>
            </a:extLst>
          </p:cNvPr>
          <p:cNvPicPr>
            <a:picLocks noChangeAspect="1"/>
          </p:cNvPicPr>
          <p:nvPr userDrawn="1"/>
        </p:nvPicPr>
        <p:blipFill>
          <a:blip r:embed="rId2"/>
          <a:stretch>
            <a:fillRect/>
          </a:stretch>
        </p:blipFill>
        <p:spPr>
          <a:xfrm>
            <a:off x="0" y="0"/>
            <a:ext cx="9906000" cy="6858000"/>
          </a:xfrm>
          <a:prstGeom prst="rect">
            <a:avLst/>
          </a:prstGeom>
        </p:spPr>
      </p:pic>
    </p:spTree>
    <p:extLst>
      <p:ext uri="{BB962C8B-B14F-4D97-AF65-F5344CB8AC3E}">
        <p14:creationId xmlns:p14="http://schemas.microsoft.com/office/powerpoint/2010/main" val="2935125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 2 Subtitle + 2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3"/>
          </p:nvPr>
        </p:nvSpPr>
        <p:spPr>
          <a:xfrm>
            <a:off x="4859500" y="1539557"/>
            <a:ext cx="4465281" cy="320664"/>
          </a:xfrm>
        </p:spPr>
        <p:txBody>
          <a:bodyPr anchor="ctr">
            <a:normAutofit/>
          </a:bodyPr>
          <a:lstStyle>
            <a:lvl1pPr marL="0" indent="0">
              <a:buNone/>
              <a:defRPr sz="1788" b="0" cap="all" baseline="0">
                <a:solidFill>
                  <a:schemeClr val="accent1"/>
                </a:solidFill>
                <a:latin typeface="+mj-lt"/>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14" name="Text Placeholder 4"/>
          <p:cNvSpPr>
            <a:spLocks noGrp="1"/>
          </p:cNvSpPr>
          <p:nvPr>
            <p:ph type="body" sz="quarter" idx="13"/>
          </p:nvPr>
        </p:nvSpPr>
        <p:spPr>
          <a:xfrm>
            <a:off x="386166" y="1530227"/>
            <a:ext cx="4466225" cy="320664"/>
          </a:xfrm>
        </p:spPr>
        <p:txBody>
          <a:bodyPr anchor="ctr">
            <a:normAutofit/>
          </a:bodyPr>
          <a:lstStyle>
            <a:lvl1pPr marL="0" indent="0">
              <a:buNone/>
              <a:defRPr sz="1788" b="0" cap="all" baseline="0">
                <a:solidFill>
                  <a:schemeClr val="accent1"/>
                </a:solidFill>
                <a:latin typeface="+mj-lt"/>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12" name="Slide Number Placeholder 5"/>
          <p:cNvSpPr>
            <a:spLocks noGrp="1"/>
          </p:cNvSpPr>
          <p:nvPr>
            <p:ph type="sldNum" sz="quarter" idx="15"/>
          </p:nvPr>
        </p:nvSpPr>
        <p:spPr>
          <a:xfrm>
            <a:off x="9029115" y="6324701"/>
            <a:ext cx="725261" cy="457471"/>
          </a:xfrm>
          <a:prstGeom prst="rect">
            <a:avLst/>
          </a:prstGeom>
        </p:spPr>
        <p:txBody>
          <a:bodyPr anchor="ctr"/>
          <a:lstStyle>
            <a:lvl1pPr algn="r">
              <a:defRPr sz="1463">
                <a:solidFill>
                  <a:schemeClr val="accent1"/>
                </a:solidFill>
              </a:defRPr>
            </a:lvl1pPr>
          </a:lstStyle>
          <a:p>
            <a:fld id="{4FAB73BC-B049-4115-A692-8D63A059BFB8}" type="slidenum">
              <a:rPr lang="en-US" smtClean="0"/>
              <a:pPr/>
              <a:t>‹nº›</a:t>
            </a:fld>
            <a:endParaRPr lang="en-US"/>
          </a:p>
        </p:txBody>
      </p:sp>
      <p:sp>
        <p:nvSpPr>
          <p:cNvPr id="3" name="Picture Placeholder 2"/>
          <p:cNvSpPr>
            <a:spLocks noGrp="1"/>
          </p:cNvSpPr>
          <p:nvPr>
            <p:ph type="pic" sz="quarter" idx="16"/>
          </p:nvPr>
        </p:nvSpPr>
        <p:spPr>
          <a:xfrm>
            <a:off x="455315" y="1870146"/>
            <a:ext cx="4313238" cy="4167188"/>
          </a:xfrm>
        </p:spPr>
        <p:txBody>
          <a:bodyPr/>
          <a:lstStyle/>
          <a:p>
            <a:r>
              <a:rPr lang="en-US"/>
              <a:t>Click icon to add picture</a:t>
            </a:r>
            <a:endParaRPr lang="hu-HU"/>
          </a:p>
        </p:txBody>
      </p:sp>
      <p:sp>
        <p:nvSpPr>
          <p:cNvPr id="11" name="Picture Placeholder 2"/>
          <p:cNvSpPr>
            <a:spLocks noGrp="1"/>
          </p:cNvSpPr>
          <p:nvPr>
            <p:ph type="pic" sz="quarter" idx="17"/>
          </p:nvPr>
        </p:nvSpPr>
        <p:spPr>
          <a:xfrm>
            <a:off x="4969425" y="1879477"/>
            <a:ext cx="4313238" cy="4167188"/>
          </a:xfrm>
        </p:spPr>
        <p:txBody>
          <a:bodyPr/>
          <a:lstStyle/>
          <a:p>
            <a:r>
              <a:rPr lang="en-US"/>
              <a:t>Click icon to add picture</a:t>
            </a:r>
            <a:endParaRPr lang="hu-HU"/>
          </a:p>
        </p:txBody>
      </p:sp>
      <p:sp>
        <p:nvSpPr>
          <p:cNvPr id="8" name="Picture Placeholder 4"/>
          <p:cNvSpPr>
            <a:spLocks noGrp="1"/>
          </p:cNvSpPr>
          <p:nvPr>
            <p:ph type="pic" sz="quarter" idx="29" hasCustomPrompt="1"/>
          </p:nvPr>
        </p:nvSpPr>
        <p:spPr>
          <a:xfrm>
            <a:off x="325989" y="6140562"/>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63896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2DBFA-744F-4F9E-80AB-DE9A80AE5638}"/>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id="{B4EA1503-38BE-4291-AC2E-B9911A686094}"/>
              </a:ext>
            </a:extLst>
          </p:cNvPr>
          <p:cNvSpPr>
            <a:spLocks noGrp="1"/>
          </p:cNvSpPr>
          <p:nvPr>
            <p:ph type="dt" sz="half" idx="10"/>
          </p:nvPr>
        </p:nvSpPr>
        <p:spPr/>
        <p:txBody>
          <a:bodyPr/>
          <a:lstStyle/>
          <a:p>
            <a:fld id="{AF8A59C1-022B-4265-BA0A-AF99C9DB45B2}" type="datetimeFigureOut">
              <a:rPr lang="pt-BR" smtClean="0"/>
              <a:t>14/04/2020</a:t>
            </a:fld>
            <a:endParaRPr lang="pt-BR"/>
          </a:p>
        </p:txBody>
      </p:sp>
      <p:sp>
        <p:nvSpPr>
          <p:cNvPr id="4" name="Footer Placeholder 3">
            <a:extLst>
              <a:ext uri="{FF2B5EF4-FFF2-40B4-BE49-F238E27FC236}">
                <a16:creationId xmlns:a16="http://schemas.microsoft.com/office/drawing/2014/main" id="{6BE18055-E9F3-46F9-8841-FCF1F369217D}"/>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id="{C5708EF7-CBF6-4D90-B6CA-EA7EA1ECCDFE}"/>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3433324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30E527-C43D-49D5-800B-351AFEA470E0}"/>
              </a:ext>
            </a:extLst>
          </p:cNvPr>
          <p:cNvSpPr>
            <a:spLocks noGrp="1"/>
          </p:cNvSpPr>
          <p:nvPr>
            <p:ph type="dt" sz="half" idx="10"/>
          </p:nvPr>
        </p:nvSpPr>
        <p:spPr/>
        <p:txBody>
          <a:bodyPr/>
          <a:lstStyle/>
          <a:p>
            <a:fld id="{AF8A59C1-022B-4265-BA0A-AF99C9DB45B2}" type="datetimeFigureOut">
              <a:rPr lang="pt-BR" smtClean="0"/>
              <a:t>14/04/2020</a:t>
            </a:fld>
            <a:endParaRPr lang="pt-BR"/>
          </a:p>
        </p:txBody>
      </p:sp>
      <p:sp>
        <p:nvSpPr>
          <p:cNvPr id="3" name="Footer Placeholder 2">
            <a:extLst>
              <a:ext uri="{FF2B5EF4-FFF2-40B4-BE49-F238E27FC236}">
                <a16:creationId xmlns:a16="http://schemas.microsoft.com/office/drawing/2014/main" id="{5D69AFC4-ADD9-4F3F-BBC7-B7C0B35ABE88}"/>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E4458E91-7A6F-44B0-9C22-830F8A07BE8F}"/>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3326061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1780-8849-4615-862E-9F72CA0CC2D4}"/>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pt-BR"/>
          </a:p>
        </p:txBody>
      </p:sp>
      <p:sp>
        <p:nvSpPr>
          <p:cNvPr id="3" name="Content Placeholder 2">
            <a:extLst>
              <a:ext uri="{FF2B5EF4-FFF2-40B4-BE49-F238E27FC236}">
                <a16:creationId xmlns:a16="http://schemas.microsoft.com/office/drawing/2014/main" id="{6513B500-C31D-47CE-BF2C-1379D606A49C}"/>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a16="http://schemas.microsoft.com/office/drawing/2014/main" id="{FFFDD43F-C94B-435E-93E7-135071A392AD}"/>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91419B-ABFA-44D2-ACCB-D288A7A7F936}"/>
              </a:ext>
            </a:extLst>
          </p:cNvPr>
          <p:cNvSpPr>
            <a:spLocks noGrp="1"/>
          </p:cNvSpPr>
          <p:nvPr>
            <p:ph type="dt" sz="half" idx="10"/>
          </p:nvPr>
        </p:nvSpPr>
        <p:spPr/>
        <p:txBody>
          <a:bodyPr/>
          <a:lstStyle/>
          <a:p>
            <a:fld id="{AF8A59C1-022B-4265-BA0A-AF99C9DB45B2}" type="datetimeFigureOut">
              <a:rPr lang="pt-BR" smtClean="0"/>
              <a:t>14/04/2020</a:t>
            </a:fld>
            <a:endParaRPr lang="pt-BR"/>
          </a:p>
        </p:txBody>
      </p:sp>
      <p:sp>
        <p:nvSpPr>
          <p:cNvPr id="6" name="Footer Placeholder 5">
            <a:extLst>
              <a:ext uri="{FF2B5EF4-FFF2-40B4-BE49-F238E27FC236}">
                <a16:creationId xmlns:a16="http://schemas.microsoft.com/office/drawing/2014/main" id="{65419036-7D78-460E-94B4-8BF4F1AE50B0}"/>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E8F84C08-DECD-422E-9688-0F2F2DAC022A}"/>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77615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8BF67-00F6-4DA5-8BA3-AAB84477300E}"/>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pt-BR"/>
          </a:p>
        </p:txBody>
      </p:sp>
      <p:sp>
        <p:nvSpPr>
          <p:cNvPr id="3" name="Picture Placeholder 2">
            <a:extLst>
              <a:ext uri="{FF2B5EF4-FFF2-40B4-BE49-F238E27FC236}">
                <a16:creationId xmlns:a16="http://schemas.microsoft.com/office/drawing/2014/main" id="{83633C45-A1C3-4D6F-A902-46D6E8833023}"/>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pt-BR"/>
          </a:p>
        </p:txBody>
      </p:sp>
      <p:sp>
        <p:nvSpPr>
          <p:cNvPr id="4" name="Text Placeholder 3">
            <a:extLst>
              <a:ext uri="{FF2B5EF4-FFF2-40B4-BE49-F238E27FC236}">
                <a16:creationId xmlns:a16="http://schemas.microsoft.com/office/drawing/2014/main" id="{8898B7D8-9554-4A7B-A0EF-7DF50A22BB2F}"/>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34DE7B-363E-450E-9994-88501A21A3C2}"/>
              </a:ext>
            </a:extLst>
          </p:cNvPr>
          <p:cNvSpPr>
            <a:spLocks noGrp="1"/>
          </p:cNvSpPr>
          <p:nvPr>
            <p:ph type="dt" sz="half" idx="10"/>
          </p:nvPr>
        </p:nvSpPr>
        <p:spPr/>
        <p:txBody>
          <a:bodyPr/>
          <a:lstStyle/>
          <a:p>
            <a:fld id="{AF8A59C1-022B-4265-BA0A-AF99C9DB45B2}" type="datetimeFigureOut">
              <a:rPr lang="pt-BR" smtClean="0"/>
              <a:t>14/04/2020</a:t>
            </a:fld>
            <a:endParaRPr lang="pt-BR"/>
          </a:p>
        </p:txBody>
      </p:sp>
      <p:sp>
        <p:nvSpPr>
          <p:cNvPr id="6" name="Footer Placeholder 5">
            <a:extLst>
              <a:ext uri="{FF2B5EF4-FFF2-40B4-BE49-F238E27FC236}">
                <a16:creationId xmlns:a16="http://schemas.microsoft.com/office/drawing/2014/main" id="{99E33C12-DC82-4526-AAF2-641A943E5460}"/>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A33E6BA5-8D42-48A6-BE67-30C863571DD8}"/>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3636202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2.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2000" r="-1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50FE65-A8EB-44E5-B504-A53837E5763A}"/>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a:extLst>
              <a:ext uri="{FF2B5EF4-FFF2-40B4-BE49-F238E27FC236}">
                <a16:creationId xmlns:a16="http://schemas.microsoft.com/office/drawing/2014/main" id="{07B0FEB2-11FB-493E-A7BA-2DD5D4277DB1}"/>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D527AA5E-9865-4DCD-9B62-140AE5DC32E3}"/>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A59C1-022B-4265-BA0A-AF99C9DB45B2}" type="datetimeFigureOut">
              <a:rPr lang="pt-BR" smtClean="0"/>
              <a:t>14/04/2020</a:t>
            </a:fld>
            <a:endParaRPr lang="pt-BR"/>
          </a:p>
        </p:txBody>
      </p:sp>
      <p:sp>
        <p:nvSpPr>
          <p:cNvPr id="5" name="Footer Placeholder 4">
            <a:extLst>
              <a:ext uri="{FF2B5EF4-FFF2-40B4-BE49-F238E27FC236}">
                <a16:creationId xmlns:a16="http://schemas.microsoft.com/office/drawing/2014/main" id="{300B636D-70C8-47F6-8BFE-E73FB8D49BF1}"/>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id="{C7FBEFC3-2E58-4FEA-82E4-1999EAF1872F}"/>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16CC9-3F5A-41BA-9605-FC16017721CC}" type="slidenum">
              <a:rPr lang="pt-BR" smtClean="0"/>
              <a:t>‹nº›</a:t>
            </a:fld>
            <a:endParaRPr lang="pt-BR"/>
          </a:p>
        </p:txBody>
      </p:sp>
    </p:spTree>
    <p:extLst>
      <p:ext uri="{BB962C8B-B14F-4D97-AF65-F5344CB8AC3E}">
        <p14:creationId xmlns:p14="http://schemas.microsoft.com/office/powerpoint/2010/main" val="84476399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137A7B-4972-484C-9B10-F33F2A6D4509}"/>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1B0EE8-832B-834A-8686-34F8B5AFB9F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5C32F-7CC0-8042-AB99-521755C0F144}"/>
              </a:ext>
            </a:extLst>
          </p:cNvPr>
          <p:cNvSpPr>
            <a:spLocks noGrp="1"/>
          </p:cNvSpPr>
          <p:nvPr>
            <p:ph type="dt" sz="half" idx="2"/>
          </p:nvPr>
        </p:nvSpPr>
        <p:spPr>
          <a:xfrm>
            <a:off x="681038" y="6356359"/>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FCE7F509-E4C9-D04C-8965-3A5F67247EE3}" type="datetimeFigureOut">
              <a:rPr lang="en-US" smtClean="0"/>
              <a:t>4/14/2020</a:t>
            </a:fld>
            <a:endParaRPr lang="en-US"/>
          </a:p>
        </p:txBody>
      </p:sp>
      <p:sp>
        <p:nvSpPr>
          <p:cNvPr id="5" name="Footer Placeholder 4">
            <a:extLst>
              <a:ext uri="{FF2B5EF4-FFF2-40B4-BE49-F238E27FC236}">
                <a16:creationId xmlns:a16="http://schemas.microsoft.com/office/drawing/2014/main" id="{DA5CB2A5-419F-E343-A53F-0F92E7AB02A4}"/>
              </a:ext>
            </a:extLst>
          </p:cNvPr>
          <p:cNvSpPr>
            <a:spLocks noGrp="1"/>
          </p:cNvSpPr>
          <p:nvPr>
            <p:ph type="ftr" sz="quarter" idx="3"/>
          </p:nvPr>
        </p:nvSpPr>
        <p:spPr>
          <a:xfrm>
            <a:off x="3281363" y="6356359"/>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3B2A33-3365-1F4D-A3B3-6EA44DB2144C}"/>
              </a:ext>
            </a:extLst>
          </p:cNvPr>
          <p:cNvSpPr>
            <a:spLocks noGrp="1"/>
          </p:cNvSpPr>
          <p:nvPr>
            <p:ph type="sldNum" sz="quarter" idx="4"/>
          </p:nvPr>
        </p:nvSpPr>
        <p:spPr>
          <a:xfrm>
            <a:off x="6996113" y="6356359"/>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F929E4C9-307B-3642-8BAD-1F1D87D3282C}" type="slidenum">
              <a:rPr lang="en-US" smtClean="0"/>
              <a:t>‹nº›</a:t>
            </a:fld>
            <a:endParaRPr lang="en-US"/>
          </a:p>
        </p:txBody>
      </p:sp>
      <p:pic>
        <p:nvPicPr>
          <p:cNvPr id="7" name="Picture 6">
            <a:extLst>
              <a:ext uri="{FF2B5EF4-FFF2-40B4-BE49-F238E27FC236}">
                <a16:creationId xmlns:a16="http://schemas.microsoft.com/office/drawing/2014/main" id="{D457311F-5D5F-4807-BCB0-D91228CC53F9}"/>
              </a:ext>
            </a:extLst>
          </p:cNvPr>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252967" y="506426"/>
            <a:ext cx="1382519" cy="521484"/>
          </a:xfrm>
          <a:prstGeom prst="rect">
            <a:avLst/>
          </a:prstGeom>
          <a:noFill/>
          <a:ln>
            <a:noFill/>
          </a:ln>
        </p:spPr>
      </p:pic>
    </p:spTree>
    <p:extLst>
      <p:ext uri="{BB962C8B-B14F-4D97-AF65-F5344CB8AC3E}">
        <p14:creationId xmlns:p14="http://schemas.microsoft.com/office/powerpoint/2010/main" val="2217398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5" r:id="rId13"/>
    <p:sldLayoutId id="2147483695" r:id="rId14"/>
  </p:sldLayoutIdLst>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xStyles>
    <p:titleStyle>
      <a:lvl1pPr algn="l" defTabSz="742987"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87" rtl="0" eaLnBrk="1" latinLnBrk="0" hangingPunct="1">
        <a:defRPr sz="1463" kern="1200">
          <a:solidFill>
            <a:schemeClr val="tx1"/>
          </a:solidFill>
          <a:latin typeface="+mn-lt"/>
          <a:ea typeface="+mn-ea"/>
          <a:cs typeface="+mn-cs"/>
        </a:defRPr>
      </a:lvl1pPr>
      <a:lvl2pPr marL="371494" algn="l" defTabSz="742987" rtl="0" eaLnBrk="1" latinLnBrk="0" hangingPunct="1">
        <a:defRPr sz="1463" kern="1200">
          <a:solidFill>
            <a:schemeClr val="tx1"/>
          </a:solidFill>
          <a:latin typeface="+mn-lt"/>
          <a:ea typeface="+mn-ea"/>
          <a:cs typeface="+mn-cs"/>
        </a:defRPr>
      </a:lvl2pPr>
      <a:lvl3pPr marL="742987" algn="l" defTabSz="742987" rtl="0" eaLnBrk="1" latinLnBrk="0" hangingPunct="1">
        <a:defRPr sz="1463" kern="1200">
          <a:solidFill>
            <a:schemeClr val="tx1"/>
          </a:solidFill>
          <a:latin typeface="+mn-lt"/>
          <a:ea typeface="+mn-ea"/>
          <a:cs typeface="+mn-cs"/>
        </a:defRPr>
      </a:lvl3pPr>
      <a:lvl4pPr marL="1114481" algn="l" defTabSz="742987" rtl="0" eaLnBrk="1" latinLnBrk="0" hangingPunct="1">
        <a:defRPr sz="1463" kern="1200">
          <a:solidFill>
            <a:schemeClr val="tx1"/>
          </a:solidFill>
          <a:latin typeface="+mn-lt"/>
          <a:ea typeface="+mn-ea"/>
          <a:cs typeface="+mn-cs"/>
        </a:defRPr>
      </a:lvl4pPr>
      <a:lvl5pPr marL="1485974" algn="l" defTabSz="742987" rtl="0" eaLnBrk="1" latinLnBrk="0" hangingPunct="1">
        <a:defRPr sz="1463" kern="1200">
          <a:solidFill>
            <a:schemeClr val="tx1"/>
          </a:solidFill>
          <a:latin typeface="+mn-lt"/>
          <a:ea typeface="+mn-ea"/>
          <a:cs typeface="+mn-cs"/>
        </a:defRPr>
      </a:lvl5pPr>
      <a:lvl6pPr marL="1857468" algn="l" defTabSz="742987" rtl="0" eaLnBrk="1" latinLnBrk="0" hangingPunct="1">
        <a:defRPr sz="1463" kern="1200">
          <a:solidFill>
            <a:schemeClr val="tx1"/>
          </a:solidFill>
          <a:latin typeface="+mn-lt"/>
          <a:ea typeface="+mn-ea"/>
          <a:cs typeface="+mn-cs"/>
        </a:defRPr>
      </a:lvl6pPr>
      <a:lvl7pPr marL="2228962" algn="l" defTabSz="742987" rtl="0" eaLnBrk="1" latinLnBrk="0" hangingPunct="1">
        <a:defRPr sz="1463" kern="1200">
          <a:solidFill>
            <a:schemeClr val="tx1"/>
          </a:solidFill>
          <a:latin typeface="+mn-lt"/>
          <a:ea typeface="+mn-ea"/>
          <a:cs typeface="+mn-cs"/>
        </a:defRPr>
      </a:lvl7pPr>
      <a:lvl8pPr marL="2600455" algn="l" defTabSz="742987" rtl="0" eaLnBrk="1" latinLnBrk="0" hangingPunct="1">
        <a:defRPr sz="1463" kern="1200">
          <a:solidFill>
            <a:schemeClr val="tx1"/>
          </a:solidFill>
          <a:latin typeface="+mn-lt"/>
          <a:ea typeface="+mn-ea"/>
          <a:cs typeface="+mn-cs"/>
        </a:defRPr>
      </a:lvl8pPr>
      <a:lvl9pPr marL="2971949" algn="l" defTabSz="742987"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137A7B-4972-484C-9B10-F33F2A6D4509}"/>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1B0EE8-832B-834A-8686-34F8B5AFB9F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5C32F-7CC0-8042-AB99-521755C0F144}"/>
              </a:ext>
            </a:extLst>
          </p:cNvPr>
          <p:cNvSpPr>
            <a:spLocks noGrp="1"/>
          </p:cNvSpPr>
          <p:nvPr>
            <p:ph type="dt" sz="half" idx="2"/>
          </p:nvPr>
        </p:nvSpPr>
        <p:spPr>
          <a:xfrm>
            <a:off x="681038" y="6356359"/>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FCE7F509-E4C9-D04C-8965-3A5F67247EE3}" type="datetimeFigureOut">
              <a:rPr lang="en-US" smtClean="0"/>
              <a:t>4/14/2020</a:t>
            </a:fld>
            <a:endParaRPr lang="en-US"/>
          </a:p>
        </p:txBody>
      </p:sp>
      <p:sp>
        <p:nvSpPr>
          <p:cNvPr id="5" name="Footer Placeholder 4">
            <a:extLst>
              <a:ext uri="{FF2B5EF4-FFF2-40B4-BE49-F238E27FC236}">
                <a16:creationId xmlns:a16="http://schemas.microsoft.com/office/drawing/2014/main" id="{DA5CB2A5-419F-E343-A53F-0F92E7AB02A4}"/>
              </a:ext>
            </a:extLst>
          </p:cNvPr>
          <p:cNvSpPr>
            <a:spLocks noGrp="1"/>
          </p:cNvSpPr>
          <p:nvPr>
            <p:ph type="ftr" sz="quarter" idx="3"/>
          </p:nvPr>
        </p:nvSpPr>
        <p:spPr>
          <a:xfrm>
            <a:off x="3281363" y="6356359"/>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3B2A33-3365-1F4D-A3B3-6EA44DB2144C}"/>
              </a:ext>
            </a:extLst>
          </p:cNvPr>
          <p:cNvSpPr>
            <a:spLocks noGrp="1"/>
          </p:cNvSpPr>
          <p:nvPr>
            <p:ph type="sldNum" sz="quarter" idx="4"/>
          </p:nvPr>
        </p:nvSpPr>
        <p:spPr>
          <a:xfrm>
            <a:off x="6996113" y="6356359"/>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F929E4C9-307B-3642-8BAD-1F1D87D3282C}" type="slidenum">
              <a:rPr lang="en-US" smtClean="0"/>
              <a:t>‹nº›</a:t>
            </a:fld>
            <a:endParaRPr lang="en-US"/>
          </a:p>
        </p:txBody>
      </p:sp>
    </p:spTree>
    <p:extLst>
      <p:ext uri="{BB962C8B-B14F-4D97-AF65-F5344CB8AC3E}">
        <p14:creationId xmlns:p14="http://schemas.microsoft.com/office/powerpoint/2010/main" val="9106719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xStyles>
    <p:titleStyle>
      <a:lvl1pPr algn="l" defTabSz="742987"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87" rtl="0" eaLnBrk="1" latinLnBrk="0" hangingPunct="1">
        <a:defRPr sz="1463" kern="1200">
          <a:solidFill>
            <a:schemeClr val="tx1"/>
          </a:solidFill>
          <a:latin typeface="+mn-lt"/>
          <a:ea typeface="+mn-ea"/>
          <a:cs typeface="+mn-cs"/>
        </a:defRPr>
      </a:lvl1pPr>
      <a:lvl2pPr marL="371494" algn="l" defTabSz="742987" rtl="0" eaLnBrk="1" latinLnBrk="0" hangingPunct="1">
        <a:defRPr sz="1463" kern="1200">
          <a:solidFill>
            <a:schemeClr val="tx1"/>
          </a:solidFill>
          <a:latin typeface="+mn-lt"/>
          <a:ea typeface="+mn-ea"/>
          <a:cs typeface="+mn-cs"/>
        </a:defRPr>
      </a:lvl2pPr>
      <a:lvl3pPr marL="742987" algn="l" defTabSz="742987" rtl="0" eaLnBrk="1" latinLnBrk="0" hangingPunct="1">
        <a:defRPr sz="1463" kern="1200">
          <a:solidFill>
            <a:schemeClr val="tx1"/>
          </a:solidFill>
          <a:latin typeface="+mn-lt"/>
          <a:ea typeface="+mn-ea"/>
          <a:cs typeface="+mn-cs"/>
        </a:defRPr>
      </a:lvl3pPr>
      <a:lvl4pPr marL="1114481" algn="l" defTabSz="742987" rtl="0" eaLnBrk="1" latinLnBrk="0" hangingPunct="1">
        <a:defRPr sz="1463" kern="1200">
          <a:solidFill>
            <a:schemeClr val="tx1"/>
          </a:solidFill>
          <a:latin typeface="+mn-lt"/>
          <a:ea typeface="+mn-ea"/>
          <a:cs typeface="+mn-cs"/>
        </a:defRPr>
      </a:lvl4pPr>
      <a:lvl5pPr marL="1485974" algn="l" defTabSz="742987" rtl="0" eaLnBrk="1" latinLnBrk="0" hangingPunct="1">
        <a:defRPr sz="1463" kern="1200">
          <a:solidFill>
            <a:schemeClr val="tx1"/>
          </a:solidFill>
          <a:latin typeface="+mn-lt"/>
          <a:ea typeface="+mn-ea"/>
          <a:cs typeface="+mn-cs"/>
        </a:defRPr>
      </a:lvl5pPr>
      <a:lvl6pPr marL="1857468" algn="l" defTabSz="742987" rtl="0" eaLnBrk="1" latinLnBrk="0" hangingPunct="1">
        <a:defRPr sz="1463" kern="1200">
          <a:solidFill>
            <a:schemeClr val="tx1"/>
          </a:solidFill>
          <a:latin typeface="+mn-lt"/>
          <a:ea typeface="+mn-ea"/>
          <a:cs typeface="+mn-cs"/>
        </a:defRPr>
      </a:lvl6pPr>
      <a:lvl7pPr marL="2228962" algn="l" defTabSz="742987" rtl="0" eaLnBrk="1" latinLnBrk="0" hangingPunct="1">
        <a:defRPr sz="1463" kern="1200">
          <a:solidFill>
            <a:schemeClr val="tx1"/>
          </a:solidFill>
          <a:latin typeface="+mn-lt"/>
          <a:ea typeface="+mn-ea"/>
          <a:cs typeface="+mn-cs"/>
        </a:defRPr>
      </a:lvl7pPr>
      <a:lvl8pPr marL="2600455" algn="l" defTabSz="742987" rtl="0" eaLnBrk="1" latinLnBrk="0" hangingPunct="1">
        <a:defRPr sz="1463" kern="1200">
          <a:solidFill>
            <a:schemeClr val="tx1"/>
          </a:solidFill>
          <a:latin typeface="+mn-lt"/>
          <a:ea typeface="+mn-ea"/>
          <a:cs typeface="+mn-cs"/>
        </a:defRPr>
      </a:lvl8pPr>
      <a:lvl9pPr marL="2971949" algn="l" defTabSz="742987" rtl="0" eaLnBrk="1" latinLnBrk="0" hangingPunct="1">
        <a:defRPr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137A7B-4972-484C-9B10-F33F2A6D4509}"/>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1B0EE8-832B-834A-8686-34F8B5AFB9F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5C32F-7CC0-8042-AB99-521755C0F144}"/>
              </a:ext>
            </a:extLst>
          </p:cNvPr>
          <p:cNvSpPr>
            <a:spLocks noGrp="1"/>
          </p:cNvSpPr>
          <p:nvPr>
            <p:ph type="dt" sz="half" idx="2"/>
          </p:nvPr>
        </p:nvSpPr>
        <p:spPr>
          <a:xfrm>
            <a:off x="681038" y="6356359"/>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FCE7F509-E4C9-D04C-8965-3A5F67247EE3}" type="datetimeFigureOut">
              <a:rPr lang="en-US" smtClean="0"/>
              <a:t>4/14/2020</a:t>
            </a:fld>
            <a:endParaRPr lang="en-US"/>
          </a:p>
        </p:txBody>
      </p:sp>
      <p:sp>
        <p:nvSpPr>
          <p:cNvPr id="5" name="Footer Placeholder 4">
            <a:extLst>
              <a:ext uri="{FF2B5EF4-FFF2-40B4-BE49-F238E27FC236}">
                <a16:creationId xmlns:a16="http://schemas.microsoft.com/office/drawing/2014/main" id="{DA5CB2A5-419F-E343-A53F-0F92E7AB02A4}"/>
              </a:ext>
            </a:extLst>
          </p:cNvPr>
          <p:cNvSpPr>
            <a:spLocks noGrp="1"/>
          </p:cNvSpPr>
          <p:nvPr>
            <p:ph type="ftr" sz="quarter" idx="3"/>
          </p:nvPr>
        </p:nvSpPr>
        <p:spPr>
          <a:xfrm>
            <a:off x="3281363" y="6356359"/>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3B2A33-3365-1F4D-A3B3-6EA44DB2144C}"/>
              </a:ext>
            </a:extLst>
          </p:cNvPr>
          <p:cNvSpPr>
            <a:spLocks noGrp="1"/>
          </p:cNvSpPr>
          <p:nvPr>
            <p:ph type="sldNum" sz="quarter" idx="4"/>
          </p:nvPr>
        </p:nvSpPr>
        <p:spPr>
          <a:xfrm>
            <a:off x="6996113" y="6356359"/>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F929E4C9-307B-3642-8BAD-1F1D87D3282C}" type="slidenum">
              <a:rPr lang="en-US" smtClean="0"/>
              <a:t>‹nº›</a:t>
            </a:fld>
            <a:endParaRPr lang="en-US"/>
          </a:p>
        </p:txBody>
      </p:sp>
      <p:pic>
        <p:nvPicPr>
          <p:cNvPr id="7" name="Picture 6">
            <a:extLst>
              <a:ext uri="{FF2B5EF4-FFF2-40B4-BE49-F238E27FC236}">
                <a16:creationId xmlns:a16="http://schemas.microsoft.com/office/drawing/2014/main" id="{D457311F-5D5F-4807-BCB0-D91228CC53F9}"/>
              </a:ext>
            </a:extLst>
          </p:cNvPr>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252967" y="506426"/>
            <a:ext cx="1382519" cy="521484"/>
          </a:xfrm>
          <a:prstGeom prst="rect">
            <a:avLst/>
          </a:prstGeom>
          <a:noFill/>
          <a:ln>
            <a:noFill/>
          </a:ln>
        </p:spPr>
      </p:pic>
    </p:spTree>
    <p:extLst>
      <p:ext uri="{BB962C8B-B14F-4D97-AF65-F5344CB8AC3E}">
        <p14:creationId xmlns:p14="http://schemas.microsoft.com/office/powerpoint/2010/main" val="176095283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xStyles>
    <p:titleStyle>
      <a:lvl1pPr algn="l" defTabSz="742987"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87" rtl="0" eaLnBrk="1" latinLnBrk="0" hangingPunct="1">
        <a:defRPr sz="1463" kern="1200">
          <a:solidFill>
            <a:schemeClr val="tx1"/>
          </a:solidFill>
          <a:latin typeface="+mn-lt"/>
          <a:ea typeface="+mn-ea"/>
          <a:cs typeface="+mn-cs"/>
        </a:defRPr>
      </a:lvl1pPr>
      <a:lvl2pPr marL="371494" algn="l" defTabSz="742987" rtl="0" eaLnBrk="1" latinLnBrk="0" hangingPunct="1">
        <a:defRPr sz="1463" kern="1200">
          <a:solidFill>
            <a:schemeClr val="tx1"/>
          </a:solidFill>
          <a:latin typeface="+mn-lt"/>
          <a:ea typeface="+mn-ea"/>
          <a:cs typeface="+mn-cs"/>
        </a:defRPr>
      </a:lvl2pPr>
      <a:lvl3pPr marL="742987" algn="l" defTabSz="742987" rtl="0" eaLnBrk="1" latinLnBrk="0" hangingPunct="1">
        <a:defRPr sz="1463" kern="1200">
          <a:solidFill>
            <a:schemeClr val="tx1"/>
          </a:solidFill>
          <a:latin typeface="+mn-lt"/>
          <a:ea typeface="+mn-ea"/>
          <a:cs typeface="+mn-cs"/>
        </a:defRPr>
      </a:lvl3pPr>
      <a:lvl4pPr marL="1114481" algn="l" defTabSz="742987" rtl="0" eaLnBrk="1" latinLnBrk="0" hangingPunct="1">
        <a:defRPr sz="1463" kern="1200">
          <a:solidFill>
            <a:schemeClr val="tx1"/>
          </a:solidFill>
          <a:latin typeface="+mn-lt"/>
          <a:ea typeface="+mn-ea"/>
          <a:cs typeface="+mn-cs"/>
        </a:defRPr>
      </a:lvl4pPr>
      <a:lvl5pPr marL="1485974" algn="l" defTabSz="742987" rtl="0" eaLnBrk="1" latinLnBrk="0" hangingPunct="1">
        <a:defRPr sz="1463" kern="1200">
          <a:solidFill>
            <a:schemeClr val="tx1"/>
          </a:solidFill>
          <a:latin typeface="+mn-lt"/>
          <a:ea typeface="+mn-ea"/>
          <a:cs typeface="+mn-cs"/>
        </a:defRPr>
      </a:lvl5pPr>
      <a:lvl6pPr marL="1857468" algn="l" defTabSz="742987" rtl="0" eaLnBrk="1" latinLnBrk="0" hangingPunct="1">
        <a:defRPr sz="1463" kern="1200">
          <a:solidFill>
            <a:schemeClr val="tx1"/>
          </a:solidFill>
          <a:latin typeface="+mn-lt"/>
          <a:ea typeface="+mn-ea"/>
          <a:cs typeface="+mn-cs"/>
        </a:defRPr>
      </a:lvl6pPr>
      <a:lvl7pPr marL="2228962" algn="l" defTabSz="742987" rtl="0" eaLnBrk="1" latinLnBrk="0" hangingPunct="1">
        <a:defRPr sz="1463" kern="1200">
          <a:solidFill>
            <a:schemeClr val="tx1"/>
          </a:solidFill>
          <a:latin typeface="+mn-lt"/>
          <a:ea typeface="+mn-ea"/>
          <a:cs typeface="+mn-cs"/>
        </a:defRPr>
      </a:lvl7pPr>
      <a:lvl8pPr marL="2600455" algn="l" defTabSz="742987" rtl="0" eaLnBrk="1" latinLnBrk="0" hangingPunct="1">
        <a:defRPr sz="1463" kern="1200">
          <a:solidFill>
            <a:schemeClr val="tx1"/>
          </a:solidFill>
          <a:latin typeface="+mn-lt"/>
          <a:ea typeface="+mn-ea"/>
          <a:cs typeface="+mn-cs"/>
        </a:defRPr>
      </a:lvl8pPr>
      <a:lvl9pPr marL="2971949" algn="l" defTabSz="742987"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7.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7.xml"/><Relationship Id="rId1" Type="http://schemas.openxmlformats.org/officeDocument/2006/relationships/vmlDrawing" Target="../drawings/vmlDrawing2.v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17.xml"/><Relationship Id="rId1" Type="http://schemas.openxmlformats.org/officeDocument/2006/relationships/vmlDrawing" Target="../drawings/vmlDrawing3.v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17.xml"/><Relationship Id="rId1" Type="http://schemas.openxmlformats.org/officeDocument/2006/relationships/vmlDrawing" Target="../drawings/vmlDrawing4.v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17.xml"/><Relationship Id="rId1" Type="http://schemas.openxmlformats.org/officeDocument/2006/relationships/vmlDrawing" Target="../drawings/vmlDrawing5.v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17.xml"/><Relationship Id="rId1" Type="http://schemas.openxmlformats.org/officeDocument/2006/relationships/vmlDrawing" Target="../drawings/vmlDrawing6.vml"/><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17.xml"/><Relationship Id="rId1" Type="http://schemas.openxmlformats.org/officeDocument/2006/relationships/vmlDrawing" Target="../drawings/vmlDrawing7.vml"/><Relationship Id="rId4" Type="http://schemas.openxmlformats.org/officeDocument/2006/relationships/image" Target="../media/image23.emf"/></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17.xml"/><Relationship Id="rId1" Type="http://schemas.openxmlformats.org/officeDocument/2006/relationships/vmlDrawing" Target="../drawings/vmlDrawing8.v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svg"/><Relationship Id="rId2" Type="http://schemas.openxmlformats.org/officeDocument/2006/relationships/image" Target="../media/image4.pn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a:extLst>
              <a:ext uri="{FF2B5EF4-FFF2-40B4-BE49-F238E27FC236}">
                <a16:creationId xmlns:a16="http://schemas.microsoft.com/office/drawing/2014/main" id="{4CDEFAA1-CB8E-4CD8-9B87-75F92CB2518D}"/>
              </a:ext>
            </a:extLst>
          </p:cNvPr>
          <p:cNvSpPr txBox="1">
            <a:spLocks/>
          </p:cNvSpPr>
          <p:nvPr/>
        </p:nvSpPr>
        <p:spPr>
          <a:xfrm>
            <a:off x="-97276" y="3223740"/>
            <a:ext cx="9906000" cy="1117714"/>
          </a:xfrm>
          <a:prstGeom prst="rect">
            <a:avLst/>
          </a:prstGeom>
        </p:spPr>
        <p:txBody>
          <a:bodyPr>
            <a:normAutofit lnSpcReduction="1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accent1"/>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accent1"/>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accent1"/>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accent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ctr">
              <a:lnSpc>
                <a:spcPct val="114000"/>
              </a:lnSpc>
              <a:spcBef>
                <a:spcPts val="0"/>
              </a:spcBef>
            </a:pPr>
            <a:r>
              <a:rPr lang="pt-BR" sz="1200" b="1" dirty="0">
                <a:solidFill>
                  <a:schemeClr val="bg1"/>
                </a:solidFill>
                <a:latin typeface="Arial" panose="020B0604020202020204" pitchFamily="34" charset="0"/>
                <a:ea typeface="Cambria" panose="02040503050406030204" pitchFamily="18" charset="0"/>
                <a:cs typeface="Arial" panose="020B0604020202020204" pitchFamily="34" charset="0"/>
              </a:rPr>
              <a:t>Autos nº 029/1.17.0004245-1</a:t>
            </a:r>
          </a:p>
          <a:p>
            <a:pPr algn="ctr">
              <a:lnSpc>
                <a:spcPct val="114000"/>
              </a:lnSpc>
              <a:spcBef>
                <a:spcPts val="0"/>
              </a:spcBef>
            </a:pPr>
            <a:r>
              <a:rPr lang="pt-BR" sz="1200" b="1" dirty="0">
                <a:solidFill>
                  <a:schemeClr val="bg1"/>
                </a:solidFill>
                <a:latin typeface="Arial" panose="020B0604020202020204" pitchFamily="34" charset="0"/>
                <a:ea typeface="Cambria" panose="02040503050406030204" pitchFamily="18" charset="0"/>
                <a:cs typeface="Arial" panose="020B0604020202020204" pitchFamily="34" charset="0"/>
              </a:rPr>
              <a:t>Ação: Recuperação Judicial</a:t>
            </a:r>
          </a:p>
          <a:p>
            <a:pPr algn="ctr">
              <a:lnSpc>
                <a:spcPct val="114000"/>
              </a:lnSpc>
              <a:spcBef>
                <a:spcPts val="0"/>
              </a:spcBef>
            </a:pPr>
            <a:r>
              <a:rPr lang="pt-BR" sz="1200" b="1" dirty="0">
                <a:solidFill>
                  <a:schemeClr val="bg1"/>
                </a:solidFill>
                <a:latin typeface="Arial" panose="020B0604020202020204" pitchFamily="34" charset="0"/>
                <a:ea typeface="Cambria" panose="02040503050406030204" pitchFamily="18" charset="0"/>
                <a:cs typeface="Arial" panose="020B0604020202020204" pitchFamily="34" charset="0"/>
              </a:rPr>
              <a:t>2ª Vara Cível da Comarca de Santo Ângelo/RS</a:t>
            </a:r>
          </a:p>
          <a:p>
            <a:pPr algn="ctr">
              <a:lnSpc>
                <a:spcPct val="114000"/>
              </a:lnSpc>
              <a:spcBef>
                <a:spcPts val="0"/>
              </a:spcBef>
            </a:pPr>
            <a:r>
              <a:rPr lang="pt-BR" sz="1200" b="1" dirty="0">
                <a:solidFill>
                  <a:schemeClr val="bg1"/>
                </a:solidFill>
                <a:latin typeface="Arial" panose="020B0604020202020204" pitchFamily="34" charset="0"/>
                <a:ea typeface="Cambria" panose="02040503050406030204" pitchFamily="18" charset="0"/>
                <a:cs typeface="Arial" panose="020B0604020202020204" pitchFamily="34" charset="0"/>
              </a:rPr>
              <a:t>Recuperanda: </a:t>
            </a:r>
            <a:r>
              <a:rPr lang="pt-BR" sz="1200" b="1" dirty="0" err="1">
                <a:solidFill>
                  <a:schemeClr val="bg1"/>
                </a:solidFill>
                <a:latin typeface="Arial" panose="020B0604020202020204" pitchFamily="34" charset="0"/>
                <a:ea typeface="Cambria" panose="02040503050406030204" pitchFamily="18" charset="0"/>
                <a:cs typeface="Arial" panose="020B0604020202020204" pitchFamily="34" charset="0"/>
              </a:rPr>
              <a:t>Suplan</a:t>
            </a:r>
            <a:r>
              <a:rPr lang="pt-BR" sz="1200" b="1" dirty="0">
                <a:solidFill>
                  <a:schemeClr val="bg1"/>
                </a:solidFill>
                <a:latin typeface="Arial" panose="020B0604020202020204" pitchFamily="34" charset="0"/>
                <a:ea typeface="Cambria" panose="02040503050406030204" pitchFamily="18" charset="0"/>
                <a:cs typeface="Arial" panose="020B0604020202020204" pitchFamily="34" charset="0"/>
              </a:rPr>
              <a:t> – Laboratório de Suplementos Alimentares Ltda.</a:t>
            </a:r>
          </a:p>
          <a:p>
            <a:pPr algn="ctr">
              <a:lnSpc>
                <a:spcPct val="114000"/>
              </a:lnSpc>
              <a:spcBef>
                <a:spcPts val="0"/>
              </a:spcBef>
            </a:pPr>
            <a:r>
              <a:rPr lang="pt-BR" sz="1200" b="1" dirty="0">
                <a:solidFill>
                  <a:schemeClr val="bg1"/>
                </a:solidFill>
                <a:latin typeface="Arial" panose="020B0604020202020204" pitchFamily="34" charset="0"/>
                <a:ea typeface="Cambria" panose="02040503050406030204" pitchFamily="18" charset="0"/>
                <a:cs typeface="Arial" panose="020B0604020202020204" pitchFamily="34" charset="0"/>
              </a:rPr>
              <a:t>Administração Judicial: Brizola e </a:t>
            </a:r>
            <a:r>
              <a:rPr lang="pt-BR" sz="1200" b="1" dirty="0" err="1">
                <a:solidFill>
                  <a:schemeClr val="bg1"/>
                </a:solidFill>
                <a:latin typeface="Arial" panose="020B0604020202020204" pitchFamily="34" charset="0"/>
                <a:ea typeface="Cambria" panose="02040503050406030204" pitchFamily="18" charset="0"/>
                <a:cs typeface="Arial" panose="020B0604020202020204" pitchFamily="34" charset="0"/>
              </a:rPr>
              <a:t>Japur</a:t>
            </a:r>
            <a:r>
              <a:rPr lang="pt-BR" sz="1200" b="1" dirty="0">
                <a:solidFill>
                  <a:schemeClr val="bg1"/>
                </a:solidFill>
                <a:latin typeface="Arial" panose="020B0604020202020204" pitchFamily="34" charset="0"/>
                <a:ea typeface="Cambria" panose="02040503050406030204" pitchFamily="18" charset="0"/>
                <a:cs typeface="Arial" panose="020B0604020202020204" pitchFamily="34" charset="0"/>
              </a:rPr>
              <a:t> Administração Judicial</a:t>
            </a:r>
          </a:p>
          <a:p>
            <a:pPr algn="ctr">
              <a:lnSpc>
                <a:spcPct val="114000"/>
              </a:lnSpc>
              <a:spcBef>
                <a:spcPts val="0"/>
              </a:spcBef>
            </a:pPr>
            <a:endParaRPr lang="pt-BR" sz="1200" b="1"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414790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a:xfrm>
            <a:off x="710079" y="790902"/>
            <a:ext cx="7483153" cy="486355"/>
          </a:xfrm>
        </p:spPr>
        <p:txBody>
          <a:bodyPr/>
          <a:lstStyle/>
          <a:p>
            <a:r>
              <a:rPr lang="en-US"/>
              <a:t>2.2 </a:t>
            </a:r>
            <a:r>
              <a:rPr lang="en-US" err="1"/>
              <a:t>Informações</a:t>
            </a:r>
            <a:r>
              <a:rPr lang="en-US"/>
              <a:t> </a:t>
            </a:r>
            <a:r>
              <a:rPr lang="en-US">
                <a:gradFill>
                  <a:gsLst>
                    <a:gs pos="0">
                      <a:schemeClr val="accent5">
                        <a:lumMod val="67000"/>
                      </a:schemeClr>
                    </a:gs>
                    <a:gs pos="48000">
                      <a:schemeClr val="accent3"/>
                    </a:gs>
                    <a:gs pos="100000">
                      <a:schemeClr val="accent6"/>
                    </a:gs>
                  </a:gsLst>
                  <a:path path="circle">
                    <a:fillToRect l="100000" t="100000"/>
                  </a:path>
                </a:gradFill>
              </a:rPr>
              <a:t>Gerais</a:t>
            </a:r>
            <a:endParaRPr lang="en-US"/>
          </a:p>
        </p:txBody>
      </p:sp>
      <p:sp>
        <p:nvSpPr>
          <p:cNvPr id="22" name="Shape 8711">
            <a:extLst>
              <a:ext uri="{FF2B5EF4-FFF2-40B4-BE49-F238E27FC236}">
                <a16:creationId xmlns:a16="http://schemas.microsoft.com/office/drawing/2014/main" id="{A513C745-5290-4858-9CC6-E24EDCD2988F}"/>
              </a:ext>
            </a:extLst>
          </p:cNvPr>
          <p:cNvSpPr/>
          <p:nvPr/>
        </p:nvSpPr>
        <p:spPr>
          <a:xfrm>
            <a:off x="1972642" y="1737009"/>
            <a:ext cx="6025793" cy="4261284"/>
          </a:xfrm>
          <a:prstGeom prst="roundRect">
            <a:avLst>
              <a:gd name="adj" fmla="val 3386"/>
            </a:avLst>
          </a:prstGeom>
          <a:ln/>
        </p:spPr>
        <p:style>
          <a:lnRef idx="0">
            <a:schemeClr val="accent6"/>
          </a:lnRef>
          <a:fillRef idx="3">
            <a:schemeClr val="accent6"/>
          </a:fillRef>
          <a:effectRef idx="3">
            <a:schemeClr val="accent6"/>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19069">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5400" b="1">
              <a:solidFill>
                <a:schemeClr val="tx1">
                  <a:lumMod val="75000"/>
                  <a:lumOff val="25000"/>
                </a:schemeClr>
              </a:solidFill>
              <a:latin typeface="Source Sans Pro" panose="020B0503030403020204" pitchFamily="34" charset="0"/>
              <a:ea typeface="Source Sans Pro" panose="020B0503030403020204" pitchFamily="34" charset="0"/>
            </a:endParaRPr>
          </a:p>
        </p:txBody>
      </p:sp>
      <p:sp>
        <p:nvSpPr>
          <p:cNvPr id="29" name="Shape 8742">
            <a:extLst>
              <a:ext uri="{FF2B5EF4-FFF2-40B4-BE49-F238E27FC236}">
                <a16:creationId xmlns:a16="http://schemas.microsoft.com/office/drawing/2014/main" id="{60D2A3F0-66DD-44FB-A540-317CFCA04AD3}"/>
              </a:ext>
            </a:extLst>
          </p:cNvPr>
          <p:cNvSpPr/>
          <p:nvPr/>
        </p:nvSpPr>
        <p:spPr>
          <a:xfrm flipV="1">
            <a:off x="3048629" y="3209886"/>
            <a:ext cx="3670635" cy="32"/>
          </a:xfrm>
          <a:prstGeom prst="line">
            <a:avLst/>
          </a:prstGeom>
          <a:noFill/>
          <a:ln w="25400" cap="flat">
            <a:solidFill>
              <a:schemeClr val="bg1">
                <a:lumMod val="95000"/>
              </a:schemeClr>
            </a:solidFill>
            <a:prstDash val="solid"/>
            <a:miter lim="400000"/>
          </a:ln>
          <a:effec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1446">
              <a:defRPr sz="1200">
                <a:latin typeface="Helvetica"/>
                <a:ea typeface="Helvetica"/>
                <a:cs typeface="Helvetica"/>
                <a:sym typeface="Helvetica"/>
              </a:defRPr>
            </a:pPr>
            <a:endParaRPr sz="1200">
              <a:solidFill>
                <a:schemeClr val="tx1">
                  <a:lumMod val="75000"/>
                  <a:lumOff val="25000"/>
                </a:schemeClr>
              </a:solidFill>
              <a:latin typeface="Source Sans Pro" panose="020B0503030403020204" pitchFamily="34" charset="0"/>
              <a:ea typeface="Source Sans Pro" panose="020B0503030403020204" pitchFamily="34" charset="0"/>
            </a:endParaRPr>
          </a:p>
        </p:txBody>
      </p:sp>
      <p:sp>
        <p:nvSpPr>
          <p:cNvPr id="30" name="Shape 8723">
            <a:extLst>
              <a:ext uri="{FF2B5EF4-FFF2-40B4-BE49-F238E27FC236}">
                <a16:creationId xmlns:a16="http://schemas.microsoft.com/office/drawing/2014/main" id="{76A20E84-3233-4C02-9A51-F98136DC013E}"/>
              </a:ext>
            </a:extLst>
          </p:cNvPr>
          <p:cNvSpPr/>
          <p:nvPr/>
        </p:nvSpPr>
        <p:spPr>
          <a:xfrm>
            <a:off x="2848313" y="2176389"/>
            <a:ext cx="4071263" cy="563738"/>
          </a:xfrm>
          <a:prstGeom prst="rect">
            <a:avLst/>
          </a:prstGeom>
          <a:noFill/>
          <a:ln w="12700" cap="flat">
            <a:noFill/>
            <a:miter lim="400000"/>
          </a:ln>
          <a:effectLst/>
          <a:extLst>
            <a:ext uri="{C572A759-6A51-4108-AA02-DFA0A04FC94B}">
              <ma14:wrappingTextBoxFlag xmlns:ma14="http://schemas.microsoft.com/office/mac/drawingml/2011/main" xmlns:lc="http://schemas.openxmlformats.org/drawingml/2006/lockedCanvas" xmlns="" val="1"/>
            </a:ext>
          </a:ex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sz="1800">
                <a:solidFill>
                  <a:srgbClr val="000000"/>
                </a:solidFill>
              </a:defRPr>
            </a:pPr>
            <a:r>
              <a:rPr lang="pt-BR" sz="1400" b="1" dirty="0" err="1">
                <a:solidFill>
                  <a:schemeClr val="bg1"/>
                </a:solidFill>
                <a:latin typeface="Arial" panose="020B0604020202020204" pitchFamily="34" charset="0"/>
                <a:ea typeface="Cambria" panose="02040503050406030204" pitchFamily="18" charset="0"/>
                <a:cs typeface="Arial" panose="020B0604020202020204" pitchFamily="34" charset="0"/>
              </a:rPr>
              <a:t>Suplan</a:t>
            </a:r>
            <a:r>
              <a:rPr lang="pt-BR" sz="1400" b="1" dirty="0">
                <a:solidFill>
                  <a:schemeClr val="bg1"/>
                </a:solidFill>
                <a:latin typeface="Arial" panose="020B0604020202020204" pitchFamily="34" charset="0"/>
                <a:ea typeface="Cambria" panose="02040503050406030204" pitchFamily="18" charset="0"/>
                <a:cs typeface="Arial" panose="020B0604020202020204" pitchFamily="34" charset="0"/>
              </a:rPr>
              <a:t> Laboratório de Suplementos Alimentares LTDA.</a:t>
            </a:r>
            <a:endParaRPr lang="en-US" sz="1400" b="1" dirty="0">
              <a:solidFill>
                <a:schemeClr val="bg1"/>
              </a:solidFill>
              <a:latin typeface="Source Sans Pro" panose="020B0503030403020204" pitchFamily="34" charset="0"/>
              <a:ea typeface="Source Sans Pro" panose="020B0503030403020204" pitchFamily="34" charset="0"/>
              <a:cs typeface="Open Sans" panose="020B0606030504020204" pitchFamily="34" charset="0"/>
            </a:endParaRPr>
          </a:p>
        </p:txBody>
      </p:sp>
      <p:sp>
        <p:nvSpPr>
          <p:cNvPr id="31" name="Shape 8713">
            <a:extLst>
              <a:ext uri="{FF2B5EF4-FFF2-40B4-BE49-F238E27FC236}">
                <a16:creationId xmlns:a16="http://schemas.microsoft.com/office/drawing/2014/main" id="{4F709ADB-9260-4CE8-BADD-A8F455735D36}"/>
              </a:ext>
            </a:extLst>
          </p:cNvPr>
          <p:cNvSpPr/>
          <p:nvPr/>
        </p:nvSpPr>
        <p:spPr>
          <a:xfrm>
            <a:off x="3048627" y="2636141"/>
            <a:ext cx="3670637" cy="539008"/>
          </a:xfrm>
          <a:prstGeom prst="rect">
            <a:avLst/>
          </a:prstGeom>
          <a:noFill/>
          <a:ln w="12700" cap="flat">
            <a:noFill/>
            <a:miter lim="400000"/>
          </a:ln>
          <a:effectLst/>
          <a:extLst>
            <a:ext uri="{C572A759-6A51-4108-AA02-DFA0A04FC94B}">
              <ma14:wrappingTextBoxFlag xmlns:ma14="http://schemas.microsoft.com/office/mac/drawingml/2011/main" xmlns:lc="http://schemas.openxmlformats.org/drawingml/2006/lockedCanvas" xmlns="" val="1"/>
            </a:ext>
          </a:extLst>
        </p:spPr>
        <p:txBody>
          <a:bodyPr wrap="square" lIns="0" tIns="0" rIns="0" bIns="0"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40000"/>
              </a:lnSpc>
              <a:defRPr sz="1800"/>
            </a:pPr>
            <a:r>
              <a:rPr lang="pt-BR" sz="1051" dirty="0">
                <a:solidFill>
                  <a:schemeClr val="bg1"/>
                </a:solidFill>
                <a:latin typeface="Source Sans Pro" panose="020B0503030403020204" pitchFamily="34" charset="0"/>
                <a:ea typeface="Source Sans Pro" panose="020B0503030403020204" pitchFamily="34" charset="0"/>
                <a:cs typeface="Arimo"/>
                <a:sym typeface="Arimo"/>
              </a:rPr>
              <a:t>CNPJ: 02.567.922/0001-00</a:t>
            </a:r>
            <a:endParaRPr sz="1051" dirty="0">
              <a:solidFill>
                <a:schemeClr val="bg1"/>
              </a:solidFill>
              <a:latin typeface="Source Sans Pro" panose="020B0503030403020204" pitchFamily="34" charset="0"/>
              <a:ea typeface="Source Sans Pro" panose="020B0503030403020204" pitchFamily="34" charset="0"/>
              <a:cs typeface="Arimo"/>
              <a:sym typeface="Arimo"/>
            </a:endParaRPr>
          </a:p>
        </p:txBody>
      </p:sp>
      <p:sp>
        <p:nvSpPr>
          <p:cNvPr id="34" name="Shape 8712">
            <a:extLst>
              <a:ext uri="{FF2B5EF4-FFF2-40B4-BE49-F238E27FC236}">
                <a16:creationId xmlns:a16="http://schemas.microsoft.com/office/drawing/2014/main" id="{7A02AD72-E610-405C-B161-6FDF23026062}"/>
              </a:ext>
            </a:extLst>
          </p:cNvPr>
          <p:cNvSpPr/>
          <p:nvPr/>
        </p:nvSpPr>
        <p:spPr>
          <a:xfrm>
            <a:off x="2475914" y="3171839"/>
            <a:ext cx="5319335" cy="2612946"/>
          </a:xfrm>
          <a:prstGeom prst="rect">
            <a:avLst/>
          </a:prstGeom>
          <a:noFill/>
          <a:ln w="12700" cap="flat">
            <a:noFill/>
            <a:miter lim="400000"/>
          </a:ln>
          <a:effectLst/>
          <a:extLst>
            <a:ext uri="{C572A759-6A51-4108-AA02-DFA0A04FC94B}">
              <ma14:wrappingTextBoxFlag xmlns:ma14="http://schemas.microsoft.com/office/mac/drawingml/2011/main" xmlns:lc="http://schemas.openxmlformats.org/drawingml/2006/lockedCanvas" xmlns="" val="1"/>
            </a:ext>
          </a:ex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Wingdings" panose="05000000000000000000" pitchFamily="2" charset="2"/>
              <a:buChar char="§"/>
            </a:pPr>
            <a:r>
              <a:rPr lang="pt-BR" sz="1200" dirty="0">
                <a:solidFill>
                  <a:schemeClr val="bg1"/>
                </a:solidFill>
                <a:latin typeface="Source Sans Pro" panose="020B0503030403020204" pitchFamily="34" charset="0"/>
                <a:ea typeface="Source Sans Pro" panose="020B0503030403020204" pitchFamily="34" charset="0"/>
                <a:cs typeface="Open Sans" panose="020B0606030504020204" pitchFamily="34" charset="0"/>
              </a:rPr>
              <a:t>Objeto:  Fabricação de alimentos dietéticos e complementos alimentares </a:t>
            </a:r>
          </a:p>
          <a:p>
            <a:pPr marL="171450" indent="-171450">
              <a:buFont typeface="Wingdings" panose="05000000000000000000" pitchFamily="2" charset="2"/>
              <a:buChar char="§"/>
            </a:pPr>
            <a:endParaRPr lang="pt-BR" sz="1200" dirty="0">
              <a:solidFill>
                <a:schemeClr val="bg1"/>
              </a:solidFill>
              <a:latin typeface="Source Sans Pro" panose="020B0503030403020204" pitchFamily="34" charset="0"/>
              <a:ea typeface="Source Sans Pro" panose="020B0503030403020204" pitchFamily="34" charset="0"/>
              <a:cs typeface="Open Sans" panose="020B0606030504020204" pitchFamily="34" charset="0"/>
            </a:endParaRPr>
          </a:p>
          <a:p>
            <a:pPr marL="171450" indent="-171450" algn="just">
              <a:buFont typeface="Wingdings" panose="05000000000000000000" pitchFamily="2" charset="2"/>
              <a:buChar char="§"/>
            </a:pPr>
            <a:r>
              <a:rPr lang="pt-BR" sz="1200" dirty="0">
                <a:solidFill>
                  <a:schemeClr val="bg1"/>
                </a:solidFill>
                <a:latin typeface="Source Sans Pro" panose="020B0503030403020204" pitchFamily="34" charset="0"/>
                <a:ea typeface="Source Sans Pro" panose="020B0503030403020204" pitchFamily="34" charset="0"/>
                <a:cs typeface="Open Sans" panose="020B0606030504020204" pitchFamily="34" charset="0"/>
              </a:rPr>
              <a:t>Diretores-administradores: Benoni  Luiz </a:t>
            </a:r>
            <a:r>
              <a:rPr lang="pt-BR" sz="1200" dirty="0" err="1">
                <a:solidFill>
                  <a:schemeClr val="bg1"/>
                </a:solidFill>
                <a:latin typeface="Source Sans Pro" panose="020B0503030403020204" pitchFamily="34" charset="0"/>
                <a:ea typeface="Source Sans Pro" panose="020B0503030403020204" pitchFamily="34" charset="0"/>
                <a:cs typeface="Open Sans" panose="020B0606030504020204" pitchFamily="34" charset="0"/>
              </a:rPr>
              <a:t>Squizani</a:t>
            </a:r>
            <a:r>
              <a:rPr lang="pt-BR" sz="1200" dirty="0">
                <a:solidFill>
                  <a:schemeClr val="bg1"/>
                </a:solidFill>
                <a:latin typeface="Source Sans Pro" panose="020B0503030403020204" pitchFamily="34" charset="0"/>
                <a:ea typeface="Source Sans Pro" panose="020B0503030403020204" pitchFamily="34" charset="0"/>
                <a:cs typeface="Open Sans" panose="020B0606030504020204" pitchFamily="34" charset="0"/>
              </a:rPr>
              <a:t> e Rosana Garcia </a:t>
            </a:r>
            <a:r>
              <a:rPr lang="pt-BR" sz="1200" dirty="0" err="1">
                <a:solidFill>
                  <a:schemeClr val="bg1"/>
                </a:solidFill>
                <a:latin typeface="Source Sans Pro" panose="020B0503030403020204" pitchFamily="34" charset="0"/>
                <a:ea typeface="Source Sans Pro" panose="020B0503030403020204" pitchFamily="34" charset="0"/>
                <a:cs typeface="Open Sans" panose="020B0606030504020204" pitchFamily="34" charset="0"/>
              </a:rPr>
              <a:t>Fuiente</a:t>
            </a:r>
            <a:r>
              <a:rPr lang="pt-BR" sz="1200" dirty="0">
                <a:solidFill>
                  <a:schemeClr val="bg1"/>
                </a:solidFill>
                <a:latin typeface="Source Sans Pro" panose="020B0503030403020204" pitchFamily="34" charset="0"/>
                <a:ea typeface="Source Sans Pro" panose="020B0503030403020204" pitchFamily="34" charset="0"/>
                <a:cs typeface="Open Sans" panose="020B0606030504020204" pitchFamily="34" charset="0"/>
              </a:rPr>
              <a:t> </a:t>
            </a:r>
            <a:r>
              <a:rPr lang="pt-BR" sz="1200" dirty="0" err="1">
                <a:solidFill>
                  <a:schemeClr val="bg1"/>
                </a:solidFill>
                <a:latin typeface="Source Sans Pro" panose="020B0503030403020204" pitchFamily="34" charset="0"/>
                <a:ea typeface="Source Sans Pro" panose="020B0503030403020204" pitchFamily="34" charset="0"/>
                <a:cs typeface="Open Sans" panose="020B0606030504020204" pitchFamily="34" charset="0"/>
              </a:rPr>
              <a:t>Squizani</a:t>
            </a:r>
            <a:endParaRPr lang="pt-BR" sz="1200" dirty="0">
              <a:solidFill>
                <a:schemeClr val="bg1"/>
              </a:solidFill>
              <a:latin typeface="Source Sans Pro" panose="020B0503030403020204" pitchFamily="34" charset="0"/>
              <a:ea typeface="Source Sans Pro" panose="020B0503030403020204" pitchFamily="34" charset="0"/>
              <a:cs typeface="Open Sans" panose="020B0606030504020204" pitchFamily="34" charset="0"/>
            </a:endParaRPr>
          </a:p>
          <a:p>
            <a:pPr marL="171450" indent="-171450">
              <a:buFont typeface="Wingdings" panose="05000000000000000000" pitchFamily="2" charset="2"/>
              <a:buChar char="§"/>
            </a:pPr>
            <a:endParaRPr lang="pt-BR" sz="1200" dirty="0">
              <a:solidFill>
                <a:schemeClr val="bg1"/>
              </a:solidFill>
              <a:latin typeface="Source Sans Pro" panose="020B0503030403020204" pitchFamily="34" charset="0"/>
              <a:ea typeface="Source Sans Pro" panose="020B0503030403020204" pitchFamily="34" charset="0"/>
              <a:cs typeface="Open Sans" panose="020B0606030504020204" pitchFamily="34" charset="0"/>
            </a:endParaRPr>
          </a:p>
          <a:p>
            <a:pPr marL="171450" indent="-171450">
              <a:buFont typeface="Wingdings" panose="05000000000000000000" pitchFamily="2" charset="2"/>
              <a:buChar char="§"/>
            </a:pPr>
            <a:r>
              <a:rPr lang="pt-BR" sz="1200" dirty="0" err="1">
                <a:solidFill>
                  <a:schemeClr val="bg1"/>
                </a:solidFill>
                <a:latin typeface="Source Sans Pro" panose="020B0503030403020204" pitchFamily="34" charset="0"/>
                <a:ea typeface="Source Sans Pro" panose="020B0503030403020204" pitchFamily="34" charset="0"/>
                <a:cs typeface="Open Sans" panose="020B0606030504020204" pitchFamily="34" charset="0"/>
              </a:rPr>
              <a:t>Haller</a:t>
            </a:r>
            <a:r>
              <a:rPr lang="pt-BR" sz="1200" dirty="0">
                <a:solidFill>
                  <a:schemeClr val="bg1"/>
                </a:solidFill>
                <a:latin typeface="Source Sans Pro" panose="020B0503030403020204" pitchFamily="34" charset="0"/>
                <a:ea typeface="Source Sans Pro" panose="020B0503030403020204" pitchFamily="34" charset="0"/>
                <a:cs typeface="Open Sans" panose="020B0606030504020204" pitchFamily="34" charset="0"/>
              </a:rPr>
              <a:t> - Santo Ângelo- RS</a:t>
            </a:r>
          </a:p>
          <a:p>
            <a:pPr marL="171450" indent="-171450">
              <a:buFont typeface="Wingdings" panose="05000000000000000000" pitchFamily="2" charset="2"/>
              <a:buChar char="§"/>
            </a:pPr>
            <a:endParaRPr lang="pt-BR" sz="1200" dirty="0">
              <a:solidFill>
                <a:schemeClr val="bg1"/>
              </a:solidFill>
              <a:latin typeface="Source Sans Pro" panose="020B0503030403020204" pitchFamily="34" charset="0"/>
              <a:ea typeface="Source Sans Pro" panose="020B0503030403020204" pitchFamily="34" charset="0"/>
              <a:cs typeface="Open Sans" panose="020B0606030504020204" pitchFamily="34" charset="0"/>
            </a:endParaRPr>
          </a:p>
          <a:p>
            <a:pPr marL="171450" indent="-171450">
              <a:buFont typeface="Wingdings" panose="05000000000000000000" pitchFamily="2" charset="2"/>
              <a:buChar char="§"/>
            </a:pPr>
            <a:r>
              <a:rPr lang="pt-BR" sz="1200" dirty="0">
                <a:solidFill>
                  <a:schemeClr val="bg1"/>
                </a:solidFill>
                <a:latin typeface="Source Sans Pro" panose="020B0503030403020204" pitchFamily="34" charset="0"/>
                <a:ea typeface="Source Sans Pro" panose="020B0503030403020204" pitchFamily="34" charset="0"/>
                <a:cs typeface="Open Sans" panose="020B0606030504020204" pitchFamily="34" charset="0"/>
              </a:rPr>
              <a:t>Sociedade empresária limitada</a:t>
            </a:r>
          </a:p>
          <a:p>
            <a:pPr marL="171450" indent="-171450">
              <a:buFont typeface="Wingdings" panose="05000000000000000000" pitchFamily="2" charset="2"/>
              <a:buChar char="§"/>
            </a:pPr>
            <a:endParaRPr lang="pt-BR" sz="1200" dirty="0">
              <a:solidFill>
                <a:schemeClr val="bg1"/>
              </a:solidFill>
              <a:latin typeface="Source Sans Pro" panose="020B0503030403020204" pitchFamily="34" charset="0"/>
              <a:ea typeface="Source Sans Pro" panose="020B0503030403020204" pitchFamily="34" charset="0"/>
              <a:cs typeface="Open Sans" panose="020B0606030504020204" pitchFamily="34" charset="0"/>
            </a:endParaRPr>
          </a:p>
          <a:p>
            <a:pPr marL="171450" indent="-171450">
              <a:buFont typeface="Wingdings" panose="05000000000000000000" pitchFamily="2" charset="2"/>
              <a:buChar char="§"/>
            </a:pPr>
            <a:r>
              <a:rPr lang="pt-BR" sz="1200" dirty="0">
                <a:solidFill>
                  <a:schemeClr val="bg1"/>
                </a:solidFill>
                <a:latin typeface="Source Sans Pro" panose="020B0503030403020204" pitchFamily="34" charset="0"/>
                <a:ea typeface="Source Sans Pro" panose="020B0503030403020204" pitchFamily="34" charset="0"/>
                <a:cs typeface="Open Sans" panose="020B0606030504020204" pitchFamily="34" charset="0"/>
              </a:rPr>
              <a:t>Capital Social: R$  1.000.000,00</a:t>
            </a:r>
          </a:p>
          <a:p>
            <a:pPr marL="171450" indent="-171450">
              <a:buFont typeface="Wingdings" panose="05000000000000000000" pitchFamily="2" charset="2"/>
              <a:buChar char="§"/>
            </a:pPr>
            <a:endParaRPr lang="pt-BR" sz="1200" dirty="0">
              <a:solidFill>
                <a:schemeClr val="bg1"/>
              </a:solidFill>
              <a:latin typeface="Source Sans Pro" panose="020B0503030403020204" pitchFamily="34" charset="0"/>
              <a:ea typeface="Source Sans Pro" panose="020B0503030403020204" pitchFamily="34" charset="0"/>
              <a:cs typeface="Open Sans" panose="020B0606030504020204" pitchFamily="34" charset="0"/>
            </a:endParaRPr>
          </a:p>
          <a:p>
            <a:pPr marL="171450" indent="-171450">
              <a:buFont typeface="Wingdings" panose="05000000000000000000" pitchFamily="2" charset="2"/>
              <a:buChar char="§"/>
            </a:pPr>
            <a:r>
              <a:rPr lang="pt-BR" sz="1200" dirty="0">
                <a:solidFill>
                  <a:schemeClr val="bg1"/>
                </a:solidFill>
                <a:latin typeface="Source Sans Pro" panose="020B0503030403020204" pitchFamily="34" charset="0"/>
                <a:ea typeface="Source Sans Pro" panose="020B0503030403020204" pitchFamily="34" charset="0"/>
                <a:cs typeface="Open Sans" panose="020B0606030504020204" pitchFamily="34" charset="0"/>
              </a:rPr>
              <a:t>Sócios: Benoni  Luiz </a:t>
            </a:r>
            <a:r>
              <a:rPr lang="pt-BR" sz="1200" dirty="0" err="1">
                <a:solidFill>
                  <a:schemeClr val="bg1"/>
                </a:solidFill>
                <a:latin typeface="Source Sans Pro" panose="020B0503030403020204" pitchFamily="34" charset="0"/>
                <a:ea typeface="Source Sans Pro" panose="020B0503030403020204" pitchFamily="34" charset="0"/>
                <a:cs typeface="Open Sans" panose="020B0606030504020204" pitchFamily="34" charset="0"/>
              </a:rPr>
              <a:t>Squizani</a:t>
            </a:r>
            <a:r>
              <a:rPr lang="pt-BR" sz="1200" dirty="0">
                <a:solidFill>
                  <a:schemeClr val="bg1"/>
                </a:solidFill>
                <a:latin typeface="Source Sans Pro" panose="020B0503030403020204" pitchFamily="34" charset="0"/>
                <a:ea typeface="Source Sans Pro" panose="020B0503030403020204" pitchFamily="34" charset="0"/>
                <a:cs typeface="Open Sans" panose="020B0606030504020204" pitchFamily="34" charset="0"/>
              </a:rPr>
              <a:t>  (95%) e Rosana Garcia </a:t>
            </a:r>
            <a:r>
              <a:rPr lang="pt-BR" sz="1200" dirty="0" err="1">
                <a:solidFill>
                  <a:schemeClr val="bg1"/>
                </a:solidFill>
                <a:latin typeface="Source Sans Pro" panose="020B0503030403020204" pitchFamily="34" charset="0"/>
                <a:ea typeface="Source Sans Pro" panose="020B0503030403020204" pitchFamily="34" charset="0"/>
                <a:cs typeface="Open Sans" panose="020B0606030504020204" pitchFamily="34" charset="0"/>
              </a:rPr>
              <a:t>Fuiente</a:t>
            </a:r>
            <a:r>
              <a:rPr lang="pt-BR" sz="1200" dirty="0">
                <a:solidFill>
                  <a:schemeClr val="bg1"/>
                </a:solidFill>
                <a:latin typeface="Source Sans Pro" panose="020B0503030403020204" pitchFamily="34" charset="0"/>
                <a:ea typeface="Source Sans Pro" panose="020B0503030403020204" pitchFamily="34" charset="0"/>
                <a:cs typeface="Open Sans" panose="020B0606030504020204" pitchFamily="34" charset="0"/>
              </a:rPr>
              <a:t> </a:t>
            </a:r>
            <a:r>
              <a:rPr lang="pt-BR" sz="1200" dirty="0" err="1">
                <a:solidFill>
                  <a:schemeClr val="bg1"/>
                </a:solidFill>
                <a:latin typeface="Source Sans Pro" panose="020B0503030403020204" pitchFamily="34" charset="0"/>
                <a:ea typeface="Source Sans Pro" panose="020B0503030403020204" pitchFamily="34" charset="0"/>
                <a:cs typeface="Open Sans" panose="020B0606030504020204" pitchFamily="34" charset="0"/>
              </a:rPr>
              <a:t>Squizani</a:t>
            </a:r>
            <a:r>
              <a:rPr lang="pt-BR" sz="1200" dirty="0">
                <a:solidFill>
                  <a:schemeClr val="bg1"/>
                </a:solidFill>
                <a:latin typeface="Source Sans Pro" panose="020B0503030403020204" pitchFamily="34" charset="0"/>
                <a:ea typeface="Source Sans Pro" panose="020B0503030403020204" pitchFamily="34" charset="0"/>
                <a:cs typeface="Open Sans" panose="020B0606030504020204" pitchFamily="34" charset="0"/>
              </a:rPr>
              <a:t> (5%)</a:t>
            </a:r>
          </a:p>
        </p:txBody>
      </p:sp>
    </p:spTree>
    <p:extLst>
      <p:ext uri="{BB962C8B-B14F-4D97-AF65-F5344CB8AC3E}">
        <p14:creationId xmlns:p14="http://schemas.microsoft.com/office/powerpoint/2010/main" val="195504861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a:xfrm>
            <a:off x="710079" y="498802"/>
            <a:ext cx="7483153" cy="486355"/>
          </a:xfrm>
        </p:spPr>
        <p:txBody>
          <a:bodyPr/>
          <a:lstStyle/>
          <a:p>
            <a:r>
              <a:rPr lang="en-US" dirty="0"/>
              <a:t>2.3 </a:t>
            </a:r>
            <a:r>
              <a:rPr lang="en-US" dirty="0" err="1"/>
              <a:t>Fiscalização</a:t>
            </a:r>
            <a:r>
              <a:rPr lang="en-US" dirty="0"/>
              <a:t> </a:t>
            </a:r>
            <a:r>
              <a:rPr lang="en-US" dirty="0" err="1"/>
              <a:t>ativa</a:t>
            </a:r>
            <a:r>
              <a:rPr lang="en-US" dirty="0"/>
              <a:t> </a:t>
            </a:r>
          </a:p>
        </p:txBody>
      </p:sp>
      <p:sp>
        <p:nvSpPr>
          <p:cNvPr id="3" name="CaixaDeTexto 2">
            <a:extLst>
              <a:ext uri="{FF2B5EF4-FFF2-40B4-BE49-F238E27FC236}">
                <a16:creationId xmlns:a16="http://schemas.microsoft.com/office/drawing/2014/main" id="{B438BBFE-86B0-40B1-9403-2DF45865E3C0}"/>
              </a:ext>
            </a:extLst>
          </p:cNvPr>
          <p:cNvSpPr txBox="1"/>
          <p:nvPr/>
        </p:nvSpPr>
        <p:spPr>
          <a:xfrm>
            <a:off x="710079" y="1105452"/>
            <a:ext cx="8560921" cy="10507492"/>
          </a:xfrm>
          <a:prstGeom prst="rect">
            <a:avLst/>
          </a:prstGeom>
          <a:noFill/>
        </p:spPr>
        <p:txBody>
          <a:bodyPr wrap="square" numCol="2" rtlCol="0">
            <a:spAutoFit/>
          </a:bodyPr>
          <a:lstStyle/>
          <a:p>
            <a:pPr algn="just"/>
            <a:r>
              <a:rPr lang="pt-BR" sz="1200" b="1" dirty="0">
                <a:solidFill>
                  <a:srgbClr val="377023"/>
                </a:solidFill>
                <a:latin typeface="Arial" panose="020B0604020202020204" pitchFamily="34" charset="0"/>
                <a:ea typeface="Source Sans Pro" panose="020B0503030403020204" pitchFamily="34" charset="0"/>
                <a:cs typeface="Arial" panose="020B0604020202020204" pitchFamily="34" charset="0"/>
              </a:rPr>
              <a:t>2.3.1. </a:t>
            </a:r>
            <a:r>
              <a:rPr lang="pt-BR" sz="1200" b="1" dirty="0">
                <a:solidFill>
                  <a:srgbClr val="377023"/>
                </a:solidFill>
                <a:latin typeface="Source Sans Pro" panose="020B0503030403020204" pitchFamily="34" charset="0"/>
                <a:ea typeface="Source Sans Pro" panose="020B0503030403020204" pitchFamily="34" charset="0"/>
                <a:cs typeface="Arial" panose="020B0604020202020204" pitchFamily="34" charset="0"/>
              </a:rPr>
              <a:t>Visita à sede da </a:t>
            </a:r>
            <a:r>
              <a:rPr lang="pt-BR" sz="1200" b="1" dirty="0" err="1">
                <a:solidFill>
                  <a:srgbClr val="377023"/>
                </a:solidFill>
                <a:latin typeface="Source Sans Pro" panose="020B0503030403020204" pitchFamily="34" charset="0"/>
                <a:ea typeface="Source Sans Pro" panose="020B0503030403020204" pitchFamily="34" charset="0"/>
                <a:cs typeface="Arial" panose="020B0604020202020204" pitchFamily="34" charset="0"/>
              </a:rPr>
              <a:t>Recuperanda</a:t>
            </a:r>
            <a:endParaRPr lang="pt-BR" sz="1200" b="1" i="1" dirty="0">
              <a:solidFill>
                <a:srgbClr val="377023"/>
              </a:solidFill>
              <a:latin typeface="Source Sans Pro" panose="020B0503030403020204" pitchFamily="34" charset="0"/>
              <a:ea typeface="Source Sans Pro" panose="020B0503030403020204" pitchFamily="34" charset="0"/>
              <a:cs typeface="Arial" panose="020B0604020202020204" pitchFamily="34" charset="0"/>
            </a:endParaRPr>
          </a:p>
          <a:p>
            <a:pPr algn="just"/>
            <a:endParaRPr lang="pt-BR" sz="1200" b="1" i="1"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540000" algn="just"/>
            <a:r>
              <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Em visita </a:t>
            </a:r>
            <a:r>
              <a:rPr lang="pt-BR" sz="1100" i="1"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in loco</a:t>
            </a:r>
            <a:r>
              <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 realizada à sede da </a:t>
            </a:r>
            <a:r>
              <a:rPr lang="pt-BR" sz="1100" dirty="0" err="1">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Recuperanda</a:t>
            </a:r>
            <a:r>
              <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 em </a:t>
            </a:r>
            <a:r>
              <a:rPr lang="pt-BR" sz="1100" b="1"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11/02/2020</a:t>
            </a:r>
            <a:r>
              <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 a equipe da Administração Judicial foi recebida pelo </a:t>
            </a:r>
            <a:r>
              <a:rPr lang="pt-BR" sz="1100" b="1"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Sr. Benoni Luiz </a:t>
            </a:r>
            <a:r>
              <a:rPr lang="pt-BR" sz="1100" b="1" dirty="0" err="1">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Squizani</a:t>
            </a:r>
            <a:r>
              <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a:t>
            </a:r>
          </a:p>
          <a:p>
            <a:pPr indent="540000" algn="just"/>
            <a:r>
              <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Na ocasião, o sócio informou que o principal produto da Empresa é o cloreto de magnésio, útil para reidratação dos discos intervertebrais. </a:t>
            </a:r>
          </a:p>
          <a:p>
            <a:pPr indent="540000" algn="just"/>
            <a:r>
              <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Além disso, destacou ter interrompido a produção de suplementos alimentares, por diversas razões como falta de supervisão da Anvisa, dificuldade das margens, etc. Noticiou também que os meses de dezembro, janeiro e fevereiro são ruins em termos de faturamento.  </a:t>
            </a:r>
          </a:p>
          <a:p>
            <a:pPr indent="540000" algn="just"/>
            <a:r>
              <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Por fim, o Sr. Benoni acompanhou à Administração Judicial em inspeção às instalações produtivas da </a:t>
            </a:r>
            <a:r>
              <a:rPr lang="pt-BR" sz="1100" dirty="0" err="1">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Recuperanda</a:t>
            </a:r>
            <a:r>
              <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 ocasião em que se constatou o pleno desenvolvimento de suas atividades, conforme comprovam os registros fotográficos anexos.</a:t>
            </a:r>
          </a:p>
          <a:p>
            <a:endParaRPr lang="pt-BR" sz="1100" dirty="0">
              <a:latin typeface="Source Sans Pro" panose="020B0503030403020204" pitchFamily="34" charset="0"/>
              <a:ea typeface="Source Sans Pro" panose="020B0503030403020204" pitchFamily="34" charset="0"/>
            </a:endParaRPr>
          </a:p>
          <a:p>
            <a:r>
              <a:rPr lang="pt-BR" sz="1200" b="1" dirty="0">
                <a:solidFill>
                  <a:srgbClr val="377023"/>
                </a:solidFill>
                <a:latin typeface="Source Sans Pro" panose="020B0503030403020204" pitchFamily="34" charset="0"/>
                <a:ea typeface="Source Sans Pro" panose="020B0503030403020204" pitchFamily="34" charset="0"/>
                <a:cs typeface="Arial" panose="020B0604020202020204" pitchFamily="34" charset="0"/>
              </a:rPr>
              <a:t>2.3.2. Impactos do COVID-19</a:t>
            </a:r>
            <a:endParaRPr lang="pt-BR" sz="1200" b="1" i="1" dirty="0">
              <a:solidFill>
                <a:srgbClr val="377023"/>
              </a:solidFill>
              <a:latin typeface="Source Sans Pro" panose="020B0503030403020204" pitchFamily="34" charset="0"/>
              <a:ea typeface="Source Sans Pro" panose="020B0503030403020204" pitchFamily="34" charset="0"/>
              <a:cs typeface="Arial" panose="020B0604020202020204" pitchFamily="34" charset="0"/>
            </a:endParaRPr>
          </a:p>
          <a:p>
            <a:endParaRPr lang="pt-BR" sz="1200" b="1" i="1" dirty="0">
              <a:solidFill>
                <a:srgbClr val="377023"/>
              </a:solidFill>
              <a:latin typeface="Source Sans Pro" panose="020B0503030403020204" pitchFamily="34" charset="0"/>
              <a:ea typeface="Source Sans Pro" panose="020B0503030403020204" pitchFamily="34" charset="0"/>
              <a:cs typeface="Arial" panose="020B0604020202020204" pitchFamily="34" charset="0"/>
            </a:endParaRPr>
          </a:p>
          <a:p>
            <a:pPr indent="540000" algn="just"/>
            <a:r>
              <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A Administração Judicial, alinhada às recentes recomendações do Conselho Nacional de Justiça referentes aos procedimentos a serem adotados nos processos de Recuperação Judicial em tempos de pandemia do novo </a:t>
            </a:r>
            <a:r>
              <a:rPr lang="pt-BR" sz="1100" dirty="0" err="1">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coronavírus</a:t>
            </a:r>
            <a:r>
              <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 informa que  permanece fiscalizando as atividades da Devedora de forma remota, com o objetivo de verificar os impactos da crise em suas operações e as medidas preventivas adotadas para mitigar riscos e prejuízos. </a:t>
            </a:r>
          </a:p>
          <a:p>
            <a:pPr indent="540000" algn="just"/>
            <a:r>
              <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Nesse sentido, a Administração Judicial, em </a:t>
            </a:r>
            <a:r>
              <a:rPr lang="pt-BR" sz="1100" b="1"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20/03/2020</a:t>
            </a:r>
            <a:r>
              <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 entrou em contato telefônico com o Sr. Benoni, sócio administrador da </a:t>
            </a:r>
            <a:r>
              <a:rPr lang="pt-BR" sz="1100" dirty="0" err="1">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Recuperanda</a:t>
            </a:r>
            <a:r>
              <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a:t>
            </a:r>
          </a:p>
          <a:p>
            <a:pPr indent="540000" algn="just"/>
            <a:endPar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540000" algn="just"/>
            <a:endPar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540000" algn="just"/>
            <a:endPar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540000" algn="just"/>
            <a:endPar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540000" algn="just"/>
            <a:endPar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540000" algn="just"/>
            <a:endPar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540000" algn="just"/>
            <a:endPar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540000" algn="just"/>
            <a:endPar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540000" algn="just"/>
            <a:endPar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540000" algn="just"/>
            <a:endPar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540000" algn="just"/>
            <a:endPar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540000" algn="just"/>
            <a:endPar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540000" algn="just"/>
            <a:endPar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540000" algn="just"/>
            <a:endPar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540000" algn="just"/>
            <a:endPar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540000" algn="just"/>
            <a:endPar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540000" algn="just"/>
            <a:endPar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540000" algn="just"/>
            <a:endPar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540000" algn="just"/>
            <a:endPar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540000" algn="just"/>
            <a:endPar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540000" algn="just"/>
            <a:endPar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540000" algn="just"/>
            <a:endPar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540000" algn="just"/>
            <a:endPar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540000" algn="just"/>
            <a:endPar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540000" algn="just"/>
            <a:endPar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540000" algn="just"/>
            <a:endPar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540000" algn="just"/>
            <a:endPar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540000" algn="just"/>
            <a:endPar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540000" algn="just"/>
            <a:endPar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540000" algn="just"/>
            <a:endPar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540000" algn="just"/>
            <a:endPar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endParaRPr>
          </a:p>
          <a:p>
            <a:pPr marL="176213" indent="540000" algn="just" defTabSz="360000">
              <a:lnSpc>
                <a:spcPct val="114000"/>
              </a:lnSpc>
              <a:spcAft>
                <a:spcPts val="0"/>
              </a:spcAft>
            </a:pPr>
            <a:r>
              <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Na ocasião, o sócio informou que um dos impactos negativos em suas operações resulta da elevação do preço do dólar, tendo em vista que a maior parte da matéria-prima utilizada é importada, bem como que as grandes empresas nacionais também operam em dólar.</a:t>
            </a:r>
          </a:p>
          <a:p>
            <a:pPr marL="176213" indent="540000" algn="just" defTabSz="360000">
              <a:lnSpc>
                <a:spcPct val="114000"/>
              </a:lnSpc>
              <a:spcAft>
                <a:spcPts val="0"/>
              </a:spcAft>
            </a:pPr>
            <a:r>
              <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 Registrou que qualquer tentativa de repasse do preço para o produto final acaba em “denúncia”, pois o reajuste é percebido como forma de oportunismo pelo mercado. </a:t>
            </a:r>
          </a:p>
          <a:p>
            <a:pPr marL="176213" indent="540000" algn="just" defTabSz="360000">
              <a:lnSpc>
                <a:spcPct val="114000"/>
              </a:lnSpc>
              <a:spcAft>
                <a:spcPts val="0"/>
              </a:spcAft>
            </a:pPr>
            <a:r>
              <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Por outro lado, noticiou que uma importante matéria-prima importada do Uruguai (</a:t>
            </a:r>
            <a:r>
              <a:rPr lang="pt-BR" sz="1100" i="1"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colágeno tipo 2</a:t>
            </a:r>
            <a:r>
              <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 baixou R$ 950,00 por kg. Dessa forma, registrou que comprou 25kg do insumo, o que resultará em 20 mil unidades do produto a ser comercializado. </a:t>
            </a:r>
          </a:p>
          <a:p>
            <a:pPr marL="176213" indent="540000" algn="just" defTabSz="360000">
              <a:lnSpc>
                <a:spcPct val="114000"/>
              </a:lnSpc>
              <a:spcAft>
                <a:spcPts val="0"/>
              </a:spcAft>
            </a:pPr>
            <a:r>
              <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Além disso, informou que as margens da empresa estão baixas, mas que está conseguindo pagar as despesas fixas e os salários dos funcionários. </a:t>
            </a:r>
          </a:p>
          <a:p>
            <a:pPr marL="176213" indent="540000" algn="just" defTabSz="360000">
              <a:lnSpc>
                <a:spcPct val="114000"/>
              </a:lnSpc>
              <a:spcAft>
                <a:spcPts val="0"/>
              </a:spcAft>
            </a:pPr>
            <a:r>
              <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Também noticiou estar desenvolvendo um produto novo para colocar em breve no mercado, tendo como escopo o aumento da imunidade, o qual possivelmente não terá barreira de preço pela ausência de concorrência no setor.  </a:t>
            </a:r>
          </a:p>
          <a:p>
            <a:pPr marL="176213" indent="540000" algn="just" defTabSz="360000">
              <a:lnSpc>
                <a:spcPct val="114000"/>
              </a:lnSpc>
              <a:spcAft>
                <a:spcPts val="0"/>
              </a:spcAft>
            </a:pPr>
            <a:r>
              <a:rPr lang="pt-BR" sz="1100"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Como medidas preventivas à pandemia de COVID-19, Sr. Benoni registrou que, em razão do objeto da empresa, sempre tomou todos os cuidados necessários para evitar contaminações nos ambientes internos, fornecendo EPI completo aos funcionários (máscaras, luvas, álcool gel, etc.). Além disso, promoveu o distanciamento entre os empregados e os treinou para evitarem contágio fora da empresa (contaminação externa). </a:t>
            </a:r>
          </a:p>
          <a:p>
            <a:pPr algn="just"/>
            <a:endParaRPr lang="pt-BR" sz="1100" dirty="0">
              <a:latin typeface="Source Sans Pro" panose="020B0503030403020204" pitchFamily="34" charset="0"/>
              <a:ea typeface="Source Sans Pro" panose="020B0503030403020204" pitchFamily="34" charset="0"/>
            </a:endParaRPr>
          </a:p>
          <a:p>
            <a:pPr algn="just"/>
            <a:endParaRPr lang="pt-BR" sz="1100" dirty="0">
              <a:latin typeface="Source Sans Pro" panose="020B0503030403020204" pitchFamily="34" charset="0"/>
              <a:ea typeface="Source Sans Pro" panose="020B0503030403020204" pitchFamily="34" charset="0"/>
            </a:endParaRPr>
          </a:p>
          <a:p>
            <a:pPr algn="just"/>
            <a:endParaRPr lang="pt-BR" sz="1100" dirty="0">
              <a:latin typeface="Source Sans Pro" panose="020B0503030403020204" pitchFamily="34" charset="0"/>
              <a:ea typeface="Source Sans Pro" panose="020B0503030403020204" pitchFamily="34" charset="0"/>
            </a:endParaRPr>
          </a:p>
          <a:p>
            <a:endParaRPr lang="pt-BR" sz="1100" dirty="0">
              <a:latin typeface="Source Sans Pro" panose="020B0503030403020204" pitchFamily="34" charset="0"/>
              <a:ea typeface="Source Sans Pro" panose="020B0503030403020204" pitchFamily="34" charset="0"/>
            </a:endParaRPr>
          </a:p>
          <a:p>
            <a:endParaRPr lang="pt-BR" sz="1100" dirty="0">
              <a:latin typeface="Source Sans Pro" panose="020B0503030403020204" pitchFamily="34" charset="0"/>
              <a:ea typeface="Source Sans Pro" panose="020B0503030403020204" pitchFamily="34" charset="0"/>
            </a:endParaRPr>
          </a:p>
          <a:p>
            <a:endParaRPr lang="pt-BR" sz="1100" dirty="0">
              <a:latin typeface="Source Sans Pro" panose="020B0503030403020204" pitchFamily="34" charset="0"/>
              <a:ea typeface="Source Sans Pro" panose="020B0503030403020204" pitchFamily="34" charset="0"/>
            </a:endParaRPr>
          </a:p>
          <a:p>
            <a:endParaRPr lang="pt-BR" sz="1100" dirty="0">
              <a:latin typeface="Source Sans Pro" panose="020B0503030403020204" pitchFamily="34" charset="0"/>
              <a:ea typeface="Source Sans Pro" panose="020B0503030403020204" pitchFamily="34" charset="0"/>
            </a:endParaRPr>
          </a:p>
          <a:p>
            <a:endParaRPr lang="pt-BR" sz="1100" dirty="0">
              <a:latin typeface="Source Sans Pro" panose="020B0503030403020204" pitchFamily="34" charset="0"/>
              <a:ea typeface="Source Sans Pro" panose="020B0503030403020204" pitchFamily="34" charset="0"/>
            </a:endParaRPr>
          </a:p>
          <a:p>
            <a:endParaRPr lang="pt-BR" sz="1100" dirty="0">
              <a:latin typeface="Source Sans Pro" panose="020B0503030403020204" pitchFamily="34" charset="0"/>
              <a:ea typeface="Source Sans Pro" panose="020B0503030403020204" pitchFamily="34" charset="0"/>
            </a:endParaRPr>
          </a:p>
          <a:p>
            <a:endParaRPr lang="pt-BR" sz="1100" dirty="0">
              <a:latin typeface="Source Sans Pro" panose="020B0503030403020204" pitchFamily="34" charset="0"/>
              <a:ea typeface="Source Sans Pro" panose="020B0503030403020204" pitchFamily="34" charset="0"/>
            </a:endParaRPr>
          </a:p>
          <a:p>
            <a:endParaRPr lang="pt-BR" sz="1100" dirty="0">
              <a:latin typeface="Source Sans Pro" panose="020B0503030403020204" pitchFamily="34" charset="0"/>
              <a:ea typeface="Source Sans Pro" panose="020B0503030403020204" pitchFamily="34" charset="0"/>
            </a:endParaRPr>
          </a:p>
          <a:p>
            <a:endParaRPr lang="pt-BR" sz="1100" dirty="0">
              <a:latin typeface="Source Sans Pro" panose="020B0503030403020204" pitchFamily="34" charset="0"/>
              <a:ea typeface="Source Sans Pro" panose="020B0503030403020204" pitchFamily="34" charset="0"/>
            </a:endParaRPr>
          </a:p>
          <a:p>
            <a:endParaRPr lang="pt-BR" sz="1100" dirty="0">
              <a:latin typeface="Source Sans Pro" panose="020B0503030403020204" pitchFamily="34" charset="0"/>
              <a:ea typeface="Source Sans Pro" panose="020B0503030403020204" pitchFamily="34" charset="0"/>
            </a:endParaRPr>
          </a:p>
          <a:p>
            <a:endParaRPr lang="pt-BR" sz="1100" dirty="0">
              <a:latin typeface="Source Sans Pro" panose="020B0503030403020204" pitchFamily="34" charset="0"/>
              <a:ea typeface="Source Sans Pro" panose="020B0503030403020204" pitchFamily="34" charset="0"/>
            </a:endParaRPr>
          </a:p>
          <a:p>
            <a:endParaRPr lang="pt-BR" sz="1100" dirty="0">
              <a:latin typeface="Source Sans Pro" panose="020B0503030403020204" pitchFamily="34" charset="0"/>
              <a:ea typeface="Source Sans Pro" panose="020B0503030403020204" pitchFamily="34" charset="0"/>
            </a:endParaRPr>
          </a:p>
          <a:p>
            <a:endParaRPr lang="pt-BR" sz="1100" dirty="0">
              <a:latin typeface="Source Sans Pro" panose="020B0503030403020204" pitchFamily="34" charset="0"/>
              <a:ea typeface="Source Sans Pro" panose="020B0503030403020204" pitchFamily="34" charset="0"/>
            </a:endParaRPr>
          </a:p>
          <a:p>
            <a:endParaRPr lang="pt-BR" sz="1100" dirty="0">
              <a:latin typeface="Source Sans Pro" panose="020B0503030403020204" pitchFamily="34" charset="0"/>
              <a:ea typeface="Source Sans Pro" panose="020B0503030403020204" pitchFamily="34" charset="0"/>
            </a:endParaRPr>
          </a:p>
          <a:p>
            <a:endParaRPr lang="pt-BR" sz="1100" dirty="0">
              <a:latin typeface="Source Sans Pro" panose="020B0503030403020204" pitchFamily="34" charset="0"/>
              <a:ea typeface="Source Sans Pro" panose="020B0503030403020204" pitchFamily="34" charset="0"/>
            </a:endParaRPr>
          </a:p>
          <a:p>
            <a:endParaRPr lang="pt-BR" sz="1100" dirty="0">
              <a:latin typeface="Source Sans Pro" panose="020B0503030403020204" pitchFamily="34" charset="0"/>
              <a:ea typeface="Source Sans Pro" panose="020B0503030403020204" pitchFamily="34" charset="0"/>
            </a:endParaRPr>
          </a:p>
          <a:p>
            <a:endParaRPr lang="pt-BR" sz="1100" dirty="0">
              <a:latin typeface="Source Sans Pro" panose="020B0503030403020204" pitchFamily="34" charset="0"/>
              <a:ea typeface="Source Sans Pro" panose="020B0503030403020204" pitchFamily="34" charset="0"/>
            </a:endParaRPr>
          </a:p>
          <a:p>
            <a:endParaRPr lang="pt-BR" sz="1100" dirty="0">
              <a:latin typeface="Source Sans Pro" panose="020B0503030403020204" pitchFamily="34" charset="0"/>
              <a:ea typeface="Source Sans Pro" panose="020B0503030403020204" pitchFamily="34" charset="0"/>
            </a:endParaRPr>
          </a:p>
          <a:p>
            <a:endParaRPr lang="pt-BR" sz="1100" dirty="0">
              <a:latin typeface="Source Sans Pro" panose="020B0503030403020204" pitchFamily="34" charset="0"/>
              <a:ea typeface="Source Sans Pro" panose="020B0503030403020204" pitchFamily="34" charset="0"/>
            </a:endParaRPr>
          </a:p>
          <a:p>
            <a:endParaRPr lang="pt-BR" sz="11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66092362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FA500-C896-4387-90EA-A768A2A6DB9D}"/>
              </a:ext>
            </a:extLst>
          </p:cNvPr>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24" name="TextBox 23"/>
          <p:cNvSpPr txBox="1">
            <a:spLocks noChangeArrowheads="1"/>
          </p:cNvSpPr>
          <p:nvPr/>
        </p:nvSpPr>
        <p:spPr bwMode="auto">
          <a:xfrm>
            <a:off x="4596836" y="4277717"/>
            <a:ext cx="720069"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975">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673640" y="3225958"/>
            <a:ext cx="2830750" cy="74048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800" b="1" kern="0">
                <a:solidFill>
                  <a:schemeClr val="bg1"/>
                </a:solidFill>
                <a:latin typeface="Source Sans Pro" panose="020B0503030403020204" pitchFamily="34" charset="0"/>
              </a:rPr>
              <a:t>3. CRÉDITOS</a:t>
            </a:r>
            <a:endParaRPr lang="pt-BR"/>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736164" y="2125483"/>
            <a:ext cx="4354333" cy="3681919"/>
          </a:xfrm>
          <a:prstGeom prst="rect">
            <a:avLst/>
          </a:prstGeom>
        </p:spPr>
        <p:txBody>
          <a:bodyPr vert="horz" lIns="91440" tIns="45720" rIns="91440" bIns="45720" rtlCol="0">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2000" b="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3.1. Créditos por Classe</a:t>
            </a:r>
          </a:p>
          <a:p>
            <a:pPr>
              <a:lnSpc>
                <a:spcPct val="150000"/>
              </a:lnSpc>
            </a:pPr>
            <a:r>
              <a:rPr lang="pt-BR" sz="2000" b="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3.2. Perfil dos Credores</a:t>
            </a:r>
          </a:p>
          <a:p>
            <a:pPr>
              <a:lnSpc>
                <a:spcPct val="150000"/>
              </a:lnSpc>
            </a:pPr>
            <a:endParaRPr lang="pt-BR" sz="2000" b="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630F9C-FC3F-4EE9-A6BD-53DA5A617096}"/>
              </a:ext>
            </a:extLst>
          </p:cNvPr>
          <p:cNvSpPr txBox="1"/>
          <p:nvPr/>
        </p:nvSpPr>
        <p:spPr>
          <a:xfrm>
            <a:off x="24407" y="1241710"/>
            <a:ext cx="4129216" cy="1200329"/>
          </a:xfrm>
          <a:prstGeom prst="rect">
            <a:avLst/>
          </a:prstGeom>
          <a:noFill/>
        </p:spPr>
        <p:txBody>
          <a:bodyPr wrap="square">
            <a:spAutoFit/>
          </a:bodyPr>
          <a:lstStyle/>
          <a:p>
            <a:pPr lvl="1">
              <a:defRPr/>
            </a:pPr>
            <a:r>
              <a:rPr lang="en-US" sz="3600" b="1" kern="0">
                <a:solidFill>
                  <a:schemeClr val="bg1"/>
                </a:solidFill>
                <a:latin typeface="Source Sans Pro" panose="020B0503030403020204" pitchFamily="34" charset="0"/>
              </a:rPr>
              <a:t>RELATÓRIO </a:t>
            </a:r>
            <a:br>
              <a:rPr lang="en-US" sz="3600" b="1" kern="0">
                <a:solidFill>
                  <a:schemeClr val="bg1"/>
                </a:solidFill>
                <a:latin typeface="Source Sans Pro" panose="020B0503030403020204" pitchFamily="34" charset="0"/>
              </a:rPr>
            </a:br>
            <a:r>
              <a:rPr lang="en-US" sz="3600" b="1" kern="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246347842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p:txBody>
          <a:bodyPr/>
          <a:lstStyle/>
          <a:p>
            <a:r>
              <a:rPr lang="en-US" dirty="0"/>
              <a:t>3.1 </a:t>
            </a:r>
            <a:r>
              <a:rPr lang="en-US" dirty="0" err="1"/>
              <a:t>Créditos</a:t>
            </a:r>
            <a:r>
              <a:rPr lang="en-US" dirty="0"/>
              <a:t> </a:t>
            </a:r>
            <a:r>
              <a:rPr lang="pt-BR" dirty="0">
                <a:gradFill>
                  <a:gsLst>
                    <a:gs pos="0">
                      <a:schemeClr val="accent5">
                        <a:lumMod val="67000"/>
                      </a:schemeClr>
                    </a:gs>
                    <a:gs pos="48000">
                      <a:schemeClr val="accent3"/>
                    </a:gs>
                    <a:gs pos="100000">
                      <a:schemeClr val="accent6"/>
                    </a:gs>
                  </a:gsLst>
                  <a:path path="circle">
                    <a:fillToRect l="100000" t="100000"/>
                  </a:path>
                </a:gradFill>
              </a:rPr>
              <a:t>por Classe</a:t>
            </a:r>
            <a:endParaRPr lang="en-US" dirty="0"/>
          </a:p>
        </p:txBody>
      </p:sp>
      <p:sp>
        <p:nvSpPr>
          <p:cNvPr id="138" name="Rectangle 137">
            <a:extLst>
              <a:ext uri="{FF2B5EF4-FFF2-40B4-BE49-F238E27FC236}">
                <a16:creationId xmlns:a16="http://schemas.microsoft.com/office/drawing/2014/main" id="{EE42AE11-4358-4CEA-8D6E-C776C92A2779}"/>
              </a:ext>
            </a:extLst>
          </p:cNvPr>
          <p:cNvSpPr/>
          <p:nvPr/>
        </p:nvSpPr>
        <p:spPr>
          <a:xfrm>
            <a:off x="5727321" y="1450614"/>
            <a:ext cx="3750014" cy="1763431"/>
          </a:xfrm>
          <a:prstGeom prst="rect">
            <a:avLst/>
          </a:prstGeom>
        </p:spPr>
        <p:txBody>
          <a:bodyPr wrap="square" numCol="1" spcCol="180000">
            <a:spAutoFit/>
          </a:bodyPr>
          <a:lstStyle/>
          <a:p>
            <a:pPr indent="237668" algn="just" defTabSz="237668">
              <a:lnSpc>
                <a:spcPct val="150000"/>
              </a:lnSpc>
            </a:pP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O passivo total sujeito à Recuperação Judicial atinge a monta de </a:t>
            </a:r>
            <a:r>
              <a:rPr lang="pt-BR" sz="1050" b="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R$ </a:t>
            </a:r>
            <a:r>
              <a:rPr lang="pt-BR" sz="1050" b="1" dirty="0">
                <a:solidFill>
                  <a:schemeClr val="accent6">
                    <a:lumMod val="75000"/>
                  </a:schemeClr>
                </a:solidFill>
                <a:latin typeface="Source Sans Pro" panose="020B0503030403020204" pitchFamily="34" charset="0"/>
                <a:ea typeface="Source Sans Pro" panose="020B0503030403020204" pitchFamily="34" charset="0"/>
                <a:cs typeface="Arial" panose="020B0604020202020204" pitchFamily="34" charset="0"/>
              </a:rPr>
              <a:t>2.255.116,66. </a:t>
            </a: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A lista de credores da Recuperanda é composta pela </a:t>
            </a:r>
            <a:r>
              <a:rPr lang="pt-BR" sz="1050" b="1" dirty="0">
                <a:solidFill>
                  <a:schemeClr val="accent6">
                    <a:lumMod val="75000"/>
                  </a:schemeClr>
                </a:solidFill>
                <a:latin typeface="Source Sans Pro" panose="020B0503030403020204" pitchFamily="34" charset="0"/>
                <a:ea typeface="Source Sans Pro" panose="020B0503030403020204" pitchFamily="34" charset="0"/>
                <a:cs typeface="Arial" panose="020B0604020202020204" pitchFamily="34" charset="0"/>
              </a:rPr>
              <a:t>Classe I – Trabalhista (6%), Classe III – Quirografários (93,7%.) e pela Classe IV – EPP/ME (0,3%).</a:t>
            </a:r>
          </a:p>
          <a:p>
            <a:pPr indent="237668" algn="just" defTabSz="237668">
              <a:lnSpc>
                <a:spcPct val="150000"/>
              </a:lnSpc>
            </a:pPr>
            <a:endParaRPr lang="pt-BR" sz="1050" b="1" dirty="0">
              <a:solidFill>
                <a:schemeClr val="accent6">
                  <a:lumMod val="75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237668" algn="just" defTabSz="237668">
              <a:lnSpc>
                <a:spcPct val="150000"/>
              </a:lnSpc>
            </a:pPr>
            <a:endParaRPr lang="pt-BR" sz="1050" b="1" dirty="0">
              <a:solidFill>
                <a:schemeClr val="accent6">
                  <a:lumMod val="75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237668" algn="just" defTabSz="237668">
              <a:lnSpc>
                <a:spcPct val="150000"/>
              </a:lnSpc>
            </a:pP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O gráfico ao lado apresenta o perfil da sua dívida.</a:t>
            </a:r>
            <a:endParaRPr lang="en-US"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graphicFrame>
        <p:nvGraphicFramePr>
          <p:cNvPr id="5" name="Objeto 4">
            <a:extLst>
              <a:ext uri="{FF2B5EF4-FFF2-40B4-BE49-F238E27FC236}">
                <a16:creationId xmlns:a16="http://schemas.microsoft.com/office/drawing/2014/main" id="{59909DE3-AE99-4545-9A26-43F09566F19A}"/>
              </a:ext>
            </a:extLst>
          </p:cNvPr>
          <p:cNvGraphicFramePr>
            <a:graphicFrameLocks noChangeAspect="1"/>
          </p:cNvGraphicFramePr>
          <p:nvPr>
            <p:extLst>
              <p:ext uri="{D42A27DB-BD31-4B8C-83A1-F6EECF244321}">
                <p14:modId xmlns:p14="http://schemas.microsoft.com/office/powerpoint/2010/main" val="2046620347"/>
              </p:ext>
            </p:extLst>
          </p:nvPr>
        </p:nvGraphicFramePr>
        <p:xfrm>
          <a:off x="369195" y="1811360"/>
          <a:ext cx="4562475" cy="2743200"/>
        </p:xfrm>
        <a:graphic>
          <a:graphicData uri="http://schemas.openxmlformats.org/presentationml/2006/ole">
            <mc:AlternateContent xmlns:mc="http://schemas.openxmlformats.org/markup-compatibility/2006">
              <mc:Choice xmlns:v="urn:schemas-microsoft-com:vml" Requires="v">
                <p:oleObj spid="_x0000_s1035" name="Worksheet" r:id="rId3" imgW="4562602" imgH="2743200" progId="Excel.Sheet.12">
                  <p:embed/>
                </p:oleObj>
              </mc:Choice>
              <mc:Fallback>
                <p:oleObj name="Worksheet" r:id="rId3" imgW="4562602" imgH="2743200" progId="Excel.Sheet.12">
                  <p:embed/>
                  <p:pic>
                    <p:nvPicPr>
                      <p:cNvPr id="3" name="Objeto 2">
                        <a:extLst>
                          <a:ext uri="{FF2B5EF4-FFF2-40B4-BE49-F238E27FC236}">
                            <a16:creationId xmlns:a16="http://schemas.microsoft.com/office/drawing/2014/main" id="{3A71DA12-8DB7-4A4F-A596-E07667B68D6B}"/>
                          </a:ext>
                        </a:extLst>
                      </p:cNvPr>
                      <p:cNvPicPr/>
                      <p:nvPr/>
                    </p:nvPicPr>
                    <p:blipFill>
                      <a:blip r:embed="rId4"/>
                      <a:stretch>
                        <a:fillRect/>
                      </a:stretch>
                    </p:blipFill>
                    <p:spPr>
                      <a:xfrm>
                        <a:off x="369195" y="1811360"/>
                        <a:ext cx="4562475" cy="2743200"/>
                      </a:xfrm>
                      <a:prstGeom prst="rect">
                        <a:avLst/>
                      </a:prstGeom>
                    </p:spPr>
                  </p:pic>
                </p:oleObj>
              </mc:Fallback>
            </mc:AlternateContent>
          </a:graphicData>
        </a:graphic>
      </p:graphicFrame>
    </p:spTree>
    <p:extLst>
      <p:ext uri="{BB962C8B-B14F-4D97-AF65-F5344CB8AC3E}">
        <p14:creationId xmlns:p14="http://schemas.microsoft.com/office/powerpoint/2010/main" val="327546365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p:txBody>
          <a:bodyPr/>
          <a:lstStyle/>
          <a:p>
            <a:r>
              <a:rPr lang="en-US" dirty="0"/>
              <a:t>3.2 </a:t>
            </a:r>
            <a:r>
              <a:rPr lang="en-US" dirty="0" err="1"/>
              <a:t>Créditos</a:t>
            </a:r>
            <a:r>
              <a:rPr lang="en-US" dirty="0"/>
              <a:t> </a:t>
            </a:r>
            <a:r>
              <a:rPr lang="pt-BR" dirty="0">
                <a:gradFill>
                  <a:gsLst>
                    <a:gs pos="0">
                      <a:schemeClr val="accent5">
                        <a:lumMod val="67000"/>
                      </a:schemeClr>
                    </a:gs>
                    <a:gs pos="48000">
                      <a:schemeClr val="accent3"/>
                    </a:gs>
                    <a:gs pos="100000">
                      <a:schemeClr val="accent6"/>
                    </a:gs>
                  </a:gsLst>
                  <a:path path="circle">
                    <a:fillToRect l="100000" t="100000"/>
                  </a:path>
                </a:gradFill>
              </a:rPr>
              <a:t>- Perfil dos Credores</a:t>
            </a:r>
            <a:endParaRPr lang="en-US" dirty="0">
              <a:gradFill>
                <a:gsLst>
                  <a:gs pos="0">
                    <a:schemeClr val="accent5">
                      <a:lumMod val="67000"/>
                    </a:schemeClr>
                  </a:gs>
                  <a:gs pos="48000">
                    <a:schemeClr val="accent3"/>
                  </a:gs>
                  <a:gs pos="100000">
                    <a:schemeClr val="accent6"/>
                  </a:gs>
                </a:gsLst>
                <a:path path="circle">
                  <a:fillToRect l="100000" t="100000"/>
                </a:path>
              </a:gradFill>
            </a:endParaRPr>
          </a:p>
        </p:txBody>
      </p:sp>
      <p:sp>
        <p:nvSpPr>
          <p:cNvPr id="138" name="Rectangle 137">
            <a:extLst>
              <a:ext uri="{FF2B5EF4-FFF2-40B4-BE49-F238E27FC236}">
                <a16:creationId xmlns:a16="http://schemas.microsoft.com/office/drawing/2014/main" id="{EE42AE11-4358-4CEA-8D6E-C776C92A2779}"/>
              </a:ext>
            </a:extLst>
          </p:cNvPr>
          <p:cNvSpPr/>
          <p:nvPr/>
        </p:nvSpPr>
        <p:spPr>
          <a:xfrm>
            <a:off x="5381092" y="1938886"/>
            <a:ext cx="3750014" cy="1763431"/>
          </a:xfrm>
          <a:prstGeom prst="rect">
            <a:avLst/>
          </a:prstGeom>
        </p:spPr>
        <p:txBody>
          <a:bodyPr wrap="square" numCol="1" spcCol="180000">
            <a:spAutoFit/>
          </a:bodyPr>
          <a:lstStyle/>
          <a:p>
            <a:pPr indent="237668" algn="just" defTabSz="237668">
              <a:lnSpc>
                <a:spcPct val="150000"/>
              </a:lnSpc>
            </a:pP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O passivo sujeito à Recuperação Judicial está demasiadamente concentrado em dívidas contraídas junto à </a:t>
            </a:r>
            <a:r>
              <a:rPr lang="pt-BR" sz="1050" b="1" dirty="0">
                <a:solidFill>
                  <a:schemeClr val="accent6">
                    <a:lumMod val="75000"/>
                  </a:schemeClr>
                </a:solidFill>
                <a:latin typeface="Source Sans Pro" panose="020B0503030403020204" pitchFamily="34" charset="0"/>
                <a:ea typeface="Source Sans Pro" panose="020B0503030403020204" pitchFamily="34" charset="0"/>
                <a:cs typeface="Arial" panose="020B0604020202020204" pitchFamily="34" charset="0"/>
              </a:rPr>
              <a:t>instituições</a:t>
            </a:r>
            <a:r>
              <a:rPr lang="pt-BR" sz="105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050" b="1" dirty="0">
                <a:solidFill>
                  <a:schemeClr val="accent6">
                    <a:lumMod val="75000"/>
                  </a:schemeClr>
                </a:solidFill>
                <a:latin typeface="Source Sans Pro" panose="020B0503030403020204" pitchFamily="34" charset="0"/>
                <a:ea typeface="Source Sans Pro" panose="020B0503030403020204" pitchFamily="34" charset="0"/>
                <a:cs typeface="Arial" panose="020B0604020202020204" pitchFamily="34" charset="0"/>
              </a:rPr>
              <a:t>financeiras</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Tais créditos perfazem a monta de </a:t>
            </a:r>
            <a:r>
              <a:rPr lang="pt-BR" sz="1050" b="1" dirty="0">
                <a:solidFill>
                  <a:schemeClr val="accent6">
                    <a:lumMod val="75000"/>
                  </a:schemeClr>
                </a:solidFill>
                <a:latin typeface="Source Sans Pro" panose="020B0503030403020204" pitchFamily="34" charset="0"/>
                <a:ea typeface="Source Sans Pro" panose="020B0503030403020204" pitchFamily="34" charset="0"/>
                <a:cs typeface="Arial" panose="020B0604020202020204" pitchFamily="34" charset="0"/>
              </a:rPr>
              <a:t>R$</a:t>
            </a:r>
            <a:r>
              <a:rPr lang="pt-BR" sz="105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050" b="1" dirty="0">
                <a:solidFill>
                  <a:schemeClr val="accent6">
                    <a:lumMod val="75000"/>
                  </a:schemeClr>
                </a:solidFill>
                <a:latin typeface="Source Sans Pro" panose="020B0503030403020204" pitchFamily="34" charset="0"/>
                <a:ea typeface="Source Sans Pro" panose="020B0503030403020204" pitchFamily="34" charset="0"/>
                <a:cs typeface="Arial" panose="020B0604020202020204" pitchFamily="34" charset="0"/>
              </a:rPr>
              <a:t>1.370.309,25</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t>
            </a:r>
          </a:p>
          <a:p>
            <a:pPr indent="237668" algn="just" defTabSz="237668">
              <a:lnSpc>
                <a:spcPct val="150000"/>
              </a:lnSpc>
            </a:pPr>
            <a:endPar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pP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No gráfico ao lado, é possível visualizar a representatividade dos principais credores da Recuperanda.</a:t>
            </a:r>
            <a:endParaRPr lang="en-US"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graphicFrame>
        <p:nvGraphicFramePr>
          <p:cNvPr id="5" name="Objeto 4">
            <a:extLst>
              <a:ext uri="{FF2B5EF4-FFF2-40B4-BE49-F238E27FC236}">
                <a16:creationId xmlns:a16="http://schemas.microsoft.com/office/drawing/2014/main" id="{5F3AEC0E-2193-41DA-ABC9-0D3B2635EC04}"/>
              </a:ext>
            </a:extLst>
          </p:cNvPr>
          <p:cNvGraphicFramePr>
            <a:graphicFrameLocks noChangeAspect="1"/>
          </p:cNvGraphicFramePr>
          <p:nvPr>
            <p:extLst>
              <p:ext uri="{D42A27DB-BD31-4B8C-83A1-F6EECF244321}">
                <p14:modId xmlns:p14="http://schemas.microsoft.com/office/powerpoint/2010/main" val="549617304"/>
              </p:ext>
            </p:extLst>
          </p:nvPr>
        </p:nvGraphicFramePr>
        <p:xfrm>
          <a:off x="286015" y="1727776"/>
          <a:ext cx="4904963" cy="2743200"/>
        </p:xfrm>
        <a:graphic>
          <a:graphicData uri="http://schemas.openxmlformats.org/presentationml/2006/ole">
            <mc:AlternateContent xmlns:mc="http://schemas.openxmlformats.org/markup-compatibility/2006">
              <mc:Choice xmlns:v="urn:schemas-microsoft-com:vml" Requires="v">
                <p:oleObj spid="_x0000_s2058" name="Worksheet" r:id="rId3" imgW="4562602" imgH="2743200" progId="Excel.Sheet.12">
                  <p:embed/>
                </p:oleObj>
              </mc:Choice>
              <mc:Fallback>
                <p:oleObj name="Worksheet" r:id="rId3" imgW="4562602" imgH="2743200" progId="Excel.Sheet.12">
                  <p:embed/>
                  <p:pic>
                    <p:nvPicPr>
                      <p:cNvPr id="5" name="Objeto 4">
                        <a:extLst>
                          <a:ext uri="{FF2B5EF4-FFF2-40B4-BE49-F238E27FC236}">
                            <a16:creationId xmlns:a16="http://schemas.microsoft.com/office/drawing/2014/main" id="{243BD1E0-AFC4-41D1-962F-331386D35403}"/>
                          </a:ext>
                        </a:extLst>
                      </p:cNvPr>
                      <p:cNvPicPr/>
                      <p:nvPr/>
                    </p:nvPicPr>
                    <p:blipFill>
                      <a:blip r:embed="rId4"/>
                      <a:stretch>
                        <a:fillRect/>
                      </a:stretch>
                    </p:blipFill>
                    <p:spPr>
                      <a:xfrm>
                        <a:off x="286015" y="1727776"/>
                        <a:ext cx="4904963" cy="2743200"/>
                      </a:xfrm>
                      <a:prstGeom prst="rect">
                        <a:avLst/>
                      </a:prstGeom>
                    </p:spPr>
                  </p:pic>
                </p:oleObj>
              </mc:Fallback>
            </mc:AlternateContent>
          </a:graphicData>
        </a:graphic>
      </p:graphicFrame>
    </p:spTree>
    <p:extLst>
      <p:ext uri="{BB962C8B-B14F-4D97-AF65-F5344CB8AC3E}">
        <p14:creationId xmlns:p14="http://schemas.microsoft.com/office/powerpoint/2010/main" val="66638225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FA500-C896-4387-90EA-A768A2A6DB9D}"/>
              </a:ext>
            </a:extLst>
          </p:cNvPr>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24" name="TextBox 23"/>
          <p:cNvSpPr txBox="1">
            <a:spLocks noChangeArrowheads="1"/>
          </p:cNvSpPr>
          <p:nvPr/>
        </p:nvSpPr>
        <p:spPr bwMode="auto">
          <a:xfrm>
            <a:off x="4596836" y="4277717"/>
            <a:ext cx="720069"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975">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586486" y="3213788"/>
            <a:ext cx="3159058" cy="74048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800" b="1" kern="0">
                <a:solidFill>
                  <a:schemeClr val="bg1"/>
                </a:solidFill>
                <a:latin typeface="Source Sans Pro" panose="020B0503030403020204" pitchFamily="34" charset="0"/>
              </a:rPr>
              <a:t>4. ANÁLISE FINANCEIRA</a:t>
            </a:r>
            <a:endParaRPr lang="pt-BR"/>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561067" y="1590472"/>
            <a:ext cx="4953000" cy="3681919"/>
          </a:xfrm>
          <a:prstGeom prst="rect">
            <a:avLst/>
          </a:prstGeom>
        </p:spPr>
        <p:txBody>
          <a:bodyPr vert="horz" lIns="91440" tIns="45720" rIns="91440" bIns="45720" rtlCol="0">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4.1. Ativo</a:t>
            </a:r>
          </a:p>
          <a:p>
            <a:pPr>
              <a:lnSpc>
                <a:spcPct val="150000"/>
              </a:lnSpc>
            </a:pPr>
            <a:r>
              <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4.2. Passivo</a:t>
            </a:r>
          </a:p>
          <a:p>
            <a:pPr>
              <a:lnSpc>
                <a:spcPct val="150000"/>
              </a:lnSpc>
            </a:pPr>
            <a:r>
              <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4.3. Demonstração dos Resultados</a:t>
            </a:r>
          </a:p>
        </p:txBody>
      </p:sp>
      <p:sp>
        <p:nvSpPr>
          <p:cNvPr id="9" name="TextBox 8">
            <a:extLst>
              <a:ext uri="{FF2B5EF4-FFF2-40B4-BE49-F238E27FC236}">
                <a16:creationId xmlns:a16="http://schemas.microsoft.com/office/drawing/2014/main" id="{BB630F9C-FC3F-4EE9-A6BD-53DA5A617096}"/>
              </a:ext>
            </a:extLst>
          </p:cNvPr>
          <p:cNvSpPr txBox="1"/>
          <p:nvPr/>
        </p:nvSpPr>
        <p:spPr>
          <a:xfrm>
            <a:off x="24407" y="1241710"/>
            <a:ext cx="4129216" cy="1200329"/>
          </a:xfrm>
          <a:prstGeom prst="rect">
            <a:avLst/>
          </a:prstGeom>
          <a:noFill/>
        </p:spPr>
        <p:txBody>
          <a:bodyPr wrap="square">
            <a:spAutoFit/>
          </a:bodyPr>
          <a:lstStyle/>
          <a:p>
            <a:pPr lvl="1">
              <a:defRPr/>
            </a:pPr>
            <a:r>
              <a:rPr lang="en-US" sz="3600" b="1" kern="0">
                <a:solidFill>
                  <a:schemeClr val="bg1"/>
                </a:solidFill>
                <a:latin typeface="Source Sans Pro" panose="020B0503030403020204" pitchFamily="34" charset="0"/>
              </a:rPr>
              <a:t>RELATÓRIO </a:t>
            </a:r>
            <a:br>
              <a:rPr lang="en-US" sz="3600" b="1" kern="0">
                <a:solidFill>
                  <a:schemeClr val="bg1"/>
                </a:solidFill>
                <a:latin typeface="Source Sans Pro" panose="020B0503030403020204" pitchFamily="34" charset="0"/>
              </a:rPr>
            </a:br>
            <a:r>
              <a:rPr lang="en-US" sz="3600" b="1" kern="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133168927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p:txBody>
          <a:bodyPr/>
          <a:lstStyle/>
          <a:p>
            <a:r>
              <a:rPr lang="en-US"/>
              <a:t>4.1 </a:t>
            </a:r>
            <a:r>
              <a:rPr lang="en-US" err="1"/>
              <a:t>Análise</a:t>
            </a:r>
            <a:r>
              <a:rPr lang="en-US"/>
              <a:t> </a:t>
            </a:r>
            <a:r>
              <a:rPr lang="en-US" err="1"/>
              <a:t>Financeira</a:t>
            </a:r>
            <a:r>
              <a:rPr lang="en-US"/>
              <a:t> – </a:t>
            </a:r>
            <a:r>
              <a:rPr lang="en-US" err="1">
                <a:gradFill>
                  <a:gsLst>
                    <a:gs pos="0">
                      <a:schemeClr val="accent5">
                        <a:lumMod val="67000"/>
                      </a:schemeClr>
                    </a:gs>
                    <a:gs pos="48000">
                      <a:schemeClr val="accent3"/>
                    </a:gs>
                    <a:gs pos="100000">
                      <a:schemeClr val="accent6"/>
                    </a:gs>
                  </a:gsLst>
                  <a:path path="circle">
                    <a:fillToRect l="100000" t="100000"/>
                  </a:path>
                </a:gradFill>
              </a:rPr>
              <a:t>Ativo</a:t>
            </a:r>
            <a:endParaRPr lang="en-US"/>
          </a:p>
        </p:txBody>
      </p:sp>
      <p:sp>
        <p:nvSpPr>
          <p:cNvPr id="9" name="Rectangle 8">
            <a:extLst>
              <a:ext uri="{FF2B5EF4-FFF2-40B4-BE49-F238E27FC236}">
                <a16:creationId xmlns:a16="http://schemas.microsoft.com/office/drawing/2014/main" id="{D8C894B3-2561-4801-A3B8-79D53FCBFE68}"/>
              </a:ext>
            </a:extLst>
          </p:cNvPr>
          <p:cNvSpPr/>
          <p:nvPr/>
        </p:nvSpPr>
        <p:spPr>
          <a:xfrm>
            <a:off x="729535" y="1419825"/>
            <a:ext cx="7952018" cy="314894"/>
          </a:xfrm>
          <a:prstGeom prst="rect">
            <a:avLst/>
          </a:prstGeom>
        </p:spPr>
        <p:txBody>
          <a:bodyPr wrap="square" numCol="1" spcCol="180000" anchor="t">
            <a:spAutoFit/>
          </a:bodyPr>
          <a:lstStyle/>
          <a:p>
            <a:pPr algn="just" defTabSz="237668">
              <a:lnSpc>
                <a:spcPct val="150000"/>
              </a:lnSpc>
            </a:pP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Apresenta-se abaixo o a evolução do saldo das contas de </a:t>
            </a:r>
            <a:r>
              <a:rPr lang="pt-BR" sz="1050" b="1" dirty="0">
                <a:solidFill>
                  <a:schemeClr val="accent6">
                    <a:lumMod val="75000"/>
                  </a:schemeClr>
                </a:solidFill>
                <a:latin typeface="Source Sans Pro" panose="020B0503030403020204" pitchFamily="34" charset="0"/>
                <a:ea typeface="Source Sans Pro" panose="020B0503030403020204" pitchFamily="34" charset="0"/>
                <a:cs typeface="Arial" panose="020B0604020202020204" pitchFamily="34" charset="0"/>
              </a:rPr>
              <a:t>Ativo</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da Recuperanda:</a:t>
            </a:r>
            <a:endParaRPr lang="pt-BR" sz="1100" dirty="0">
              <a:solidFill>
                <a:schemeClr val="bg2">
                  <a:lumMod val="10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6EB8B2E-CCE7-4EE0-B3FF-DB0219BC350B}"/>
              </a:ext>
            </a:extLst>
          </p:cNvPr>
          <p:cNvSpPr/>
          <p:nvPr/>
        </p:nvSpPr>
        <p:spPr>
          <a:xfrm>
            <a:off x="731012" y="6037707"/>
            <a:ext cx="7952018" cy="449803"/>
          </a:xfrm>
          <a:prstGeom prst="rect">
            <a:avLst/>
          </a:prstGeom>
        </p:spPr>
        <p:txBody>
          <a:bodyPr wrap="square" numCol="1" spcCol="180000" anchor="t">
            <a:spAutoFit/>
          </a:bodyPr>
          <a:lstStyle/>
          <a:p>
            <a:pPr indent="286345" algn="just">
              <a:lnSpc>
                <a:spcPct val="114000"/>
              </a:lnSpc>
            </a:pPr>
            <a:r>
              <a:rPr lang="pt-BR" sz="1050" i="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AV – Análise vertical. Demonstra a representatividade de cada rubrica perante o total do ativo.</a:t>
            </a:r>
          </a:p>
          <a:p>
            <a:pPr indent="286345" algn="just">
              <a:lnSpc>
                <a:spcPct val="114000"/>
              </a:lnSpc>
            </a:pPr>
            <a:r>
              <a:rPr lang="pt-BR" sz="1050" i="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AH - Análise horizontal. Apresenta a variação entre junho e novembro de cada rubrica.</a:t>
            </a:r>
          </a:p>
        </p:txBody>
      </p:sp>
      <p:graphicFrame>
        <p:nvGraphicFramePr>
          <p:cNvPr id="3" name="Objeto 2">
            <a:extLst>
              <a:ext uri="{FF2B5EF4-FFF2-40B4-BE49-F238E27FC236}">
                <a16:creationId xmlns:a16="http://schemas.microsoft.com/office/drawing/2014/main" id="{4D7B5CDE-0C1D-4646-AC8F-ADC652B81E2A}"/>
              </a:ext>
            </a:extLst>
          </p:cNvPr>
          <p:cNvGraphicFramePr>
            <a:graphicFrameLocks noChangeAspect="1"/>
          </p:cNvGraphicFramePr>
          <p:nvPr>
            <p:extLst>
              <p:ext uri="{D42A27DB-BD31-4B8C-83A1-F6EECF244321}">
                <p14:modId xmlns:p14="http://schemas.microsoft.com/office/powerpoint/2010/main" val="1748335149"/>
              </p:ext>
            </p:extLst>
          </p:nvPr>
        </p:nvGraphicFramePr>
        <p:xfrm>
          <a:off x="885825" y="1974850"/>
          <a:ext cx="8134350" cy="2905125"/>
        </p:xfrm>
        <a:graphic>
          <a:graphicData uri="http://schemas.openxmlformats.org/presentationml/2006/ole">
            <mc:AlternateContent xmlns:mc="http://schemas.openxmlformats.org/markup-compatibility/2006">
              <mc:Choice xmlns:v="urn:schemas-microsoft-com:vml" Requires="v">
                <p:oleObj spid="_x0000_s3082" name="Worksheet" r:id="rId3" imgW="8134238" imgH="2904964" progId="Excel.Sheet.12">
                  <p:embed/>
                </p:oleObj>
              </mc:Choice>
              <mc:Fallback>
                <p:oleObj name="Worksheet" r:id="rId3" imgW="8134238" imgH="2904964" progId="Excel.Sheet.12">
                  <p:embed/>
                  <p:pic>
                    <p:nvPicPr>
                      <p:cNvPr id="0" name=""/>
                      <p:cNvPicPr/>
                      <p:nvPr/>
                    </p:nvPicPr>
                    <p:blipFill>
                      <a:blip r:embed="rId4"/>
                      <a:stretch>
                        <a:fillRect/>
                      </a:stretch>
                    </p:blipFill>
                    <p:spPr>
                      <a:xfrm>
                        <a:off x="885825" y="1974850"/>
                        <a:ext cx="8134350" cy="2905125"/>
                      </a:xfrm>
                      <a:prstGeom prst="rect">
                        <a:avLst/>
                      </a:prstGeom>
                    </p:spPr>
                  </p:pic>
                </p:oleObj>
              </mc:Fallback>
            </mc:AlternateContent>
          </a:graphicData>
        </a:graphic>
      </p:graphicFrame>
    </p:spTree>
    <p:extLst>
      <p:ext uri="{BB962C8B-B14F-4D97-AF65-F5344CB8AC3E}">
        <p14:creationId xmlns:p14="http://schemas.microsoft.com/office/powerpoint/2010/main" val="306405422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4A242DB3-376D-471A-AFD1-4CCDB69C14DB}"/>
              </a:ext>
            </a:extLst>
          </p:cNvPr>
          <p:cNvSpPr>
            <a:spLocks noGrp="1"/>
          </p:cNvSpPr>
          <p:nvPr>
            <p:ph type="body" sz="quarter" idx="11"/>
          </p:nvPr>
        </p:nvSpPr>
        <p:spPr>
          <a:xfrm>
            <a:off x="710079" y="790902"/>
            <a:ext cx="7483153" cy="486355"/>
          </a:xfrm>
        </p:spPr>
        <p:txBody>
          <a:bodyPr/>
          <a:lstStyle/>
          <a:p>
            <a:r>
              <a:rPr lang="en-US"/>
              <a:t>4.1 </a:t>
            </a:r>
            <a:r>
              <a:rPr lang="en-US" err="1"/>
              <a:t>Análise</a:t>
            </a:r>
            <a:r>
              <a:rPr lang="en-US"/>
              <a:t> </a:t>
            </a:r>
            <a:r>
              <a:rPr lang="en-US" err="1"/>
              <a:t>Financeira</a:t>
            </a:r>
            <a:r>
              <a:rPr lang="en-US"/>
              <a:t> – </a:t>
            </a:r>
            <a:r>
              <a:rPr lang="en-US" err="1">
                <a:gradFill>
                  <a:gsLst>
                    <a:gs pos="0">
                      <a:schemeClr val="accent5">
                        <a:lumMod val="67000"/>
                      </a:schemeClr>
                    </a:gs>
                    <a:gs pos="48000">
                      <a:schemeClr val="accent3"/>
                    </a:gs>
                    <a:gs pos="100000">
                      <a:schemeClr val="accent6"/>
                    </a:gs>
                  </a:gsLst>
                  <a:path path="circle">
                    <a:fillToRect l="100000" t="100000"/>
                  </a:path>
                </a:gradFill>
              </a:rPr>
              <a:t>Ativo</a:t>
            </a:r>
            <a:endParaRPr lang="en-US"/>
          </a:p>
        </p:txBody>
      </p:sp>
      <p:sp>
        <p:nvSpPr>
          <p:cNvPr id="6" name="Rectangle 5">
            <a:extLst>
              <a:ext uri="{FF2B5EF4-FFF2-40B4-BE49-F238E27FC236}">
                <a16:creationId xmlns:a16="http://schemas.microsoft.com/office/drawing/2014/main" id="{BD32CA9D-0C66-4FF6-BCA4-0A7A14CAF6CE}"/>
              </a:ext>
            </a:extLst>
          </p:cNvPr>
          <p:cNvSpPr/>
          <p:nvPr/>
        </p:nvSpPr>
        <p:spPr>
          <a:xfrm>
            <a:off x="5130239" y="1915080"/>
            <a:ext cx="4073814" cy="2732928"/>
          </a:xfrm>
          <a:prstGeom prst="rect">
            <a:avLst/>
          </a:prstGeom>
        </p:spPr>
        <p:txBody>
          <a:bodyPr wrap="square" numCol="1" spcCol="180000" anchor="t">
            <a:spAutoFit/>
          </a:bodyPr>
          <a:lstStyle/>
          <a:p>
            <a:pPr indent="237668" algn="just" defTabSz="237668">
              <a:lnSpc>
                <a:spcPct val="150000"/>
              </a:lnSpc>
              <a:buFont typeface="Wingdings" panose="05000000000000000000" pitchFamily="2" charset="2"/>
              <a:buChar char="§"/>
            </a:pP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Ao analisarmos as contas patrimoniais da Recuperanda, a primeira constatação refere-se a relevância dos </a:t>
            </a:r>
            <a:r>
              <a:rPr lang="pt-BR" sz="1050" b="1" dirty="0">
                <a:solidFill>
                  <a:schemeClr val="accent5">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Ativos Imobilizados,</a:t>
            </a: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que correspondem a aproximadamente 57% do ativo total da Recuperanda.</a:t>
            </a:r>
          </a:p>
          <a:p>
            <a:pPr algn="just" defTabSz="237668">
              <a:lnSpc>
                <a:spcPct val="150000"/>
              </a:lnSpc>
            </a:pPr>
            <a:endPar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buFont typeface="Wingdings" panose="05000000000000000000" pitchFamily="2" charset="2"/>
              <a:buChar char="§"/>
            </a:pP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Em relação ao ativo em 31/12/2019, quando comparado à 31/12/210, verifica-se que:</a:t>
            </a:r>
          </a:p>
          <a:p>
            <a:pPr indent="237668" algn="just" defTabSz="237668">
              <a:lnSpc>
                <a:spcPct val="150000"/>
              </a:lnSpc>
              <a:buFont typeface="Wingdings" panose="05000000000000000000" pitchFamily="2" charset="2"/>
              <a:buChar char="§"/>
            </a:pPr>
            <a:endPar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buFont typeface="Wingdings" panose="05000000000000000000" pitchFamily="2" charset="2"/>
              <a:buChar char="§"/>
            </a:pP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O ativo circulante da Recuperanda aumentou em 43%, relacionado com aumento da produção/faturamento, pois as contas que tiveram maior acréscimo foram: Clientes (21%); estoques (17%) e estoques de terceiros para industrialização (99%).</a:t>
            </a:r>
          </a:p>
        </p:txBody>
      </p:sp>
      <p:graphicFrame>
        <p:nvGraphicFramePr>
          <p:cNvPr id="2" name="Objeto 1">
            <a:extLst>
              <a:ext uri="{FF2B5EF4-FFF2-40B4-BE49-F238E27FC236}">
                <a16:creationId xmlns:a16="http://schemas.microsoft.com/office/drawing/2014/main" id="{8440FB88-9D45-4A47-AC84-F69BE5655C8F}"/>
              </a:ext>
            </a:extLst>
          </p:cNvPr>
          <p:cNvGraphicFramePr>
            <a:graphicFrameLocks noChangeAspect="1"/>
          </p:cNvGraphicFramePr>
          <p:nvPr>
            <p:extLst>
              <p:ext uri="{D42A27DB-BD31-4B8C-83A1-F6EECF244321}">
                <p14:modId xmlns:p14="http://schemas.microsoft.com/office/powerpoint/2010/main" val="1620505528"/>
              </p:ext>
            </p:extLst>
          </p:nvPr>
        </p:nvGraphicFramePr>
        <p:xfrm>
          <a:off x="364662" y="1887001"/>
          <a:ext cx="4562475" cy="2743200"/>
        </p:xfrm>
        <a:graphic>
          <a:graphicData uri="http://schemas.openxmlformats.org/presentationml/2006/ole">
            <mc:AlternateContent xmlns:mc="http://schemas.openxmlformats.org/markup-compatibility/2006">
              <mc:Choice xmlns:v="urn:schemas-microsoft-com:vml" Requires="v">
                <p:oleObj spid="_x0000_s5132" name="Worksheet" r:id="rId3" imgW="4562602" imgH="2743200" progId="Excel.Sheet.12">
                  <p:embed/>
                </p:oleObj>
              </mc:Choice>
              <mc:Fallback>
                <p:oleObj name="Worksheet" r:id="rId3" imgW="4562602" imgH="2743200" progId="Excel.Sheet.12">
                  <p:embed/>
                  <p:pic>
                    <p:nvPicPr>
                      <p:cNvPr id="0" name=""/>
                      <p:cNvPicPr/>
                      <p:nvPr/>
                    </p:nvPicPr>
                    <p:blipFill>
                      <a:blip r:embed="rId4"/>
                      <a:stretch>
                        <a:fillRect/>
                      </a:stretch>
                    </p:blipFill>
                    <p:spPr>
                      <a:xfrm>
                        <a:off x="364662" y="1887001"/>
                        <a:ext cx="4562475" cy="2743200"/>
                      </a:xfrm>
                      <a:prstGeom prst="rect">
                        <a:avLst/>
                      </a:prstGeom>
                    </p:spPr>
                  </p:pic>
                </p:oleObj>
              </mc:Fallback>
            </mc:AlternateContent>
          </a:graphicData>
        </a:graphic>
      </p:graphicFrame>
    </p:spTree>
    <p:extLst>
      <p:ext uri="{BB962C8B-B14F-4D97-AF65-F5344CB8AC3E}">
        <p14:creationId xmlns:p14="http://schemas.microsoft.com/office/powerpoint/2010/main" val="230378819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4A242DB3-376D-471A-AFD1-4CCDB69C14DB}"/>
              </a:ext>
            </a:extLst>
          </p:cNvPr>
          <p:cNvSpPr>
            <a:spLocks noGrp="1"/>
          </p:cNvSpPr>
          <p:nvPr>
            <p:ph type="body" sz="quarter" idx="11"/>
          </p:nvPr>
        </p:nvSpPr>
        <p:spPr>
          <a:xfrm>
            <a:off x="695295" y="790902"/>
            <a:ext cx="7483153" cy="486355"/>
          </a:xfrm>
        </p:spPr>
        <p:txBody>
          <a:bodyPr/>
          <a:lstStyle/>
          <a:p>
            <a:r>
              <a:rPr lang="en-US"/>
              <a:t>4.1 </a:t>
            </a:r>
            <a:r>
              <a:rPr lang="en-US" err="1"/>
              <a:t>Análise</a:t>
            </a:r>
            <a:r>
              <a:rPr lang="en-US"/>
              <a:t> </a:t>
            </a:r>
            <a:r>
              <a:rPr lang="en-US" err="1"/>
              <a:t>Financeira</a:t>
            </a:r>
            <a:r>
              <a:rPr lang="en-US"/>
              <a:t> – </a:t>
            </a:r>
            <a:r>
              <a:rPr lang="en-US" err="1">
                <a:gradFill>
                  <a:gsLst>
                    <a:gs pos="0">
                      <a:schemeClr val="accent5">
                        <a:lumMod val="67000"/>
                      </a:schemeClr>
                    </a:gs>
                    <a:gs pos="48000">
                      <a:schemeClr val="accent3"/>
                    </a:gs>
                    <a:gs pos="100000">
                      <a:schemeClr val="accent6"/>
                    </a:gs>
                  </a:gsLst>
                  <a:path path="circle">
                    <a:fillToRect l="100000" t="100000"/>
                  </a:path>
                </a:gradFill>
              </a:rPr>
              <a:t>Ativo</a:t>
            </a:r>
            <a:r>
              <a:rPr lang="en-US">
                <a:gradFill>
                  <a:gsLst>
                    <a:gs pos="0">
                      <a:schemeClr val="accent5">
                        <a:lumMod val="67000"/>
                      </a:schemeClr>
                    </a:gs>
                    <a:gs pos="48000">
                      <a:schemeClr val="accent3"/>
                    </a:gs>
                    <a:gs pos="100000">
                      <a:schemeClr val="accent6"/>
                    </a:gs>
                  </a:gsLst>
                  <a:path path="circle">
                    <a:fillToRect l="100000" t="100000"/>
                  </a:path>
                </a:gradFill>
              </a:rPr>
              <a:t> </a:t>
            </a:r>
            <a:r>
              <a:rPr lang="en-US" err="1">
                <a:gradFill>
                  <a:gsLst>
                    <a:gs pos="0">
                      <a:schemeClr val="accent5">
                        <a:lumMod val="67000"/>
                      </a:schemeClr>
                    </a:gs>
                    <a:gs pos="48000">
                      <a:schemeClr val="accent3"/>
                    </a:gs>
                    <a:gs pos="100000">
                      <a:schemeClr val="accent6"/>
                    </a:gs>
                  </a:gsLst>
                  <a:path path="circle">
                    <a:fillToRect l="100000" t="100000"/>
                  </a:path>
                </a:gradFill>
              </a:rPr>
              <a:t>Imobilizado</a:t>
            </a:r>
            <a:endParaRPr lang="en-US"/>
          </a:p>
        </p:txBody>
      </p:sp>
      <p:sp>
        <p:nvSpPr>
          <p:cNvPr id="8" name="Rectangle 7">
            <a:extLst>
              <a:ext uri="{FF2B5EF4-FFF2-40B4-BE49-F238E27FC236}">
                <a16:creationId xmlns:a16="http://schemas.microsoft.com/office/drawing/2014/main" id="{22613F70-1F95-463F-BFDB-8B15297559E4}"/>
              </a:ext>
            </a:extLst>
          </p:cNvPr>
          <p:cNvSpPr/>
          <p:nvPr/>
        </p:nvSpPr>
        <p:spPr>
          <a:xfrm>
            <a:off x="5156195" y="2191938"/>
            <a:ext cx="4028901" cy="2248180"/>
          </a:xfrm>
          <a:prstGeom prst="rect">
            <a:avLst/>
          </a:prstGeom>
        </p:spPr>
        <p:txBody>
          <a:bodyPr wrap="square" numCol="1" spcCol="180000" anchor="t">
            <a:spAutoFit/>
          </a:bodyPr>
          <a:lstStyle/>
          <a:p>
            <a:pPr indent="237668" algn="just" defTabSz="237668">
              <a:lnSpc>
                <a:spcPct val="150000"/>
              </a:lnSpc>
              <a:buFont typeface="Wingdings" panose="05000000000000000000" pitchFamily="2" charset="2"/>
              <a:buChar char="§"/>
            </a:pP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Em dezembro de 2019 o valor contábil bruto total dos ativos da </a:t>
            </a:r>
            <a:r>
              <a:rPr lang="pt-BR" sz="1050" dirty="0" err="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Suplan</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apresentava um montante de R$ 4.284.110,05,</a:t>
            </a:r>
          </a:p>
          <a:p>
            <a:pPr algn="just" defTabSz="237668">
              <a:lnSpc>
                <a:spcPct val="150000"/>
              </a:lnSpc>
            </a:pPr>
            <a:endPar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buFont typeface="Wingdings" panose="05000000000000000000" pitchFamily="2" charset="2"/>
              <a:buChar char="§"/>
            </a:pP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Desse total, as </a:t>
            </a:r>
            <a:r>
              <a:rPr lang="pt-BR" sz="1050" b="1" dirty="0">
                <a:solidFill>
                  <a:srgbClr val="377023"/>
                </a:solidFill>
                <a:latin typeface="Source Sans Pro Light" panose="020B0403030403020204" pitchFamily="34" charset="0"/>
                <a:ea typeface="Source Sans Pro Light" panose="020B0403030403020204" pitchFamily="34" charset="0"/>
                <a:cs typeface="Arial" panose="020B0604020202020204" pitchFamily="34" charset="0"/>
              </a:rPr>
              <a:t>Edificações</a:t>
            </a: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representavam 30%, enquanto as </a:t>
            </a:r>
            <a:r>
              <a:rPr lang="pt-BR" sz="1050" b="1" dirty="0">
                <a:solidFill>
                  <a:srgbClr val="377023"/>
                </a:solidFill>
                <a:latin typeface="Source Sans Pro Light" panose="020B0403030403020204" pitchFamily="34" charset="0"/>
                <a:ea typeface="Source Sans Pro Light" panose="020B0403030403020204" pitchFamily="34" charset="0"/>
                <a:cs typeface="Arial" panose="020B0604020202020204" pitchFamily="34" charset="0"/>
              </a:rPr>
              <a:t>Máquinas e Equipamentos</a:t>
            </a: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representavam 50%.</a:t>
            </a:r>
          </a:p>
          <a:p>
            <a:pPr indent="237668" algn="just" defTabSz="237668">
              <a:lnSpc>
                <a:spcPct val="150000"/>
              </a:lnSpc>
              <a:buFont typeface="Wingdings" panose="05000000000000000000" pitchFamily="2" charset="2"/>
              <a:buChar char="§"/>
            </a:pPr>
            <a:endPar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buFont typeface="Wingdings" panose="05000000000000000000" pitchFamily="2" charset="2"/>
              <a:buChar char="§"/>
            </a:pP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 depreciação dos bens importa em R$ 1.280.601,20, e o valor líquido dos imobilizados é de R$ 3.003.608,85, ou seja, os bens estão depreciados em 30%.</a:t>
            </a:r>
          </a:p>
        </p:txBody>
      </p:sp>
      <p:graphicFrame>
        <p:nvGraphicFramePr>
          <p:cNvPr id="2" name="Objeto 1">
            <a:extLst>
              <a:ext uri="{FF2B5EF4-FFF2-40B4-BE49-F238E27FC236}">
                <a16:creationId xmlns:a16="http://schemas.microsoft.com/office/drawing/2014/main" id="{102724FD-FA2E-46F4-BBB6-A34353FD2CD2}"/>
              </a:ext>
            </a:extLst>
          </p:cNvPr>
          <p:cNvGraphicFramePr>
            <a:graphicFrameLocks noChangeAspect="1"/>
          </p:cNvGraphicFramePr>
          <p:nvPr>
            <p:extLst>
              <p:ext uri="{D42A27DB-BD31-4B8C-83A1-F6EECF244321}">
                <p14:modId xmlns:p14="http://schemas.microsoft.com/office/powerpoint/2010/main" val="3038134528"/>
              </p:ext>
            </p:extLst>
          </p:nvPr>
        </p:nvGraphicFramePr>
        <p:xfrm>
          <a:off x="233290" y="1929201"/>
          <a:ext cx="4572000" cy="2743200"/>
        </p:xfrm>
        <a:graphic>
          <a:graphicData uri="http://schemas.openxmlformats.org/presentationml/2006/ole">
            <mc:AlternateContent xmlns:mc="http://schemas.openxmlformats.org/markup-compatibility/2006">
              <mc:Choice xmlns:v="urn:schemas-microsoft-com:vml" Requires="v">
                <p:oleObj spid="_x0000_s6157" name="Worksheet" r:id="rId3" imgW="4572058" imgH="2743200" progId="Excel.Sheet.12">
                  <p:embed/>
                </p:oleObj>
              </mc:Choice>
              <mc:Fallback>
                <p:oleObj name="Worksheet" r:id="rId3" imgW="4572058" imgH="2743200" progId="Excel.Sheet.12">
                  <p:embed/>
                  <p:pic>
                    <p:nvPicPr>
                      <p:cNvPr id="0" name=""/>
                      <p:cNvPicPr/>
                      <p:nvPr/>
                    </p:nvPicPr>
                    <p:blipFill>
                      <a:blip r:embed="rId4"/>
                      <a:stretch>
                        <a:fillRect/>
                      </a:stretch>
                    </p:blipFill>
                    <p:spPr>
                      <a:xfrm>
                        <a:off x="233290" y="1929201"/>
                        <a:ext cx="4572000" cy="2743200"/>
                      </a:xfrm>
                      <a:prstGeom prst="rect">
                        <a:avLst/>
                      </a:prstGeom>
                    </p:spPr>
                  </p:pic>
                </p:oleObj>
              </mc:Fallback>
            </mc:AlternateContent>
          </a:graphicData>
        </a:graphic>
      </p:graphicFrame>
    </p:spTree>
    <p:extLst>
      <p:ext uri="{BB962C8B-B14F-4D97-AF65-F5344CB8AC3E}">
        <p14:creationId xmlns:p14="http://schemas.microsoft.com/office/powerpoint/2010/main" val="198244908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p:txBody>
          <a:bodyPr/>
          <a:lstStyle/>
          <a:p>
            <a:r>
              <a:rPr lang="en-US"/>
              <a:t>4.2 </a:t>
            </a:r>
            <a:r>
              <a:rPr lang="en-US" err="1"/>
              <a:t>Análise</a:t>
            </a:r>
            <a:r>
              <a:rPr lang="en-US"/>
              <a:t> </a:t>
            </a:r>
            <a:r>
              <a:rPr lang="en-US" err="1"/>
              <a:t>Financeira</a:t>
            </a:r>
            <a:r>
              <a:rPr lang="en-US"/>
              <a:t> – </a:t>
            </a:r>
            <a:r>
              <a:rPr lang="en-US" err="1">
                <a:gradFill>
                  <a:gsLst>
                    <a:gs pos="0">
                      <a:schemeClr val="accent5">
                        <a:lumMod val="67000"/>
                      </a:schemeClr>
                    </a:gs>
                    <a:gs pos="48000">
                      <a:schemeClr val="accent3"/>
                    </a:gs>
                    <a:gs pos="100000">
                      <a:schemeClr val="accent6"/>
                    </a:gs>
                  </a:gsLst>
                  <a:path path="circle">
                    <a:fillToRect l="100000" t="100000"/>
                  </a:path>
                </a:gradFill>
              </a:rPr>
              <a:t>Passivo</a:t>
            </a:r>
            <a:endParaRPr lang="en-US"/>
          </a:p>
        </p:txBody>
      </p:sp>
      <p:sp>
        <p:nvSpPr>
          <p:cNvPr id="9" name="Rectangle 8">
            <a:extLst>
              <a:ext uri="{FF2B5EF4-FFF2-40B4-BE49-F238E27FC236}">
                <a16:creationId xmlns:a16="http://schemas.microsoft.com/office/drawing/2014/main" id="{D8C894B3-2561-4801-A3B8-79D53FCBFE68}"/>
              </a:ext>
            </a:extLst>
          </p:cNvPr>
          <p:cNvSpPr/>
          <p:nvPr/>
        </p:nvSpPr>
        <p:spPr>
          <a:xfrm>
            <a:off x="729535" y="1419825"/>
            <a:ext cx="7952018" cy="318613"/>
          </a:xfrm>
          <a:prstGeom prst="rect">
            <a:avLst/>
          </a:prstGeom>
        </p:spPr>
        <p:txBody>
          <a:bodyPr wrap="square" numCol="1" spcCol="180000" anchor="t">
            <a:spAutoFit/>
          </a:bodyPr>
          <a:lstStyle/>
          <a:p>
            <a:pPr algn="just" defTabSz="237668">
              <a:lnSpc>
                <a:spcPct val="150000"/>
              </a:lnSpc>
            </a:pP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Apresenta-se abaixo o a evolução do saldo das contas de </a:t>
            </a:r>
            <a:r>
              <a:rPr lang="pt-BR" sz="1050" b="1" dirty="0">
                <a:solidFill>
                  <a:schemeClr val="accent4">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Passivo</a:t>
            </a: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da Recuperanda:</a:t>
            </a:r>
            <a:endParaRPr lang="pt-BR" sz="1100" dirty="0">
              <a:solidFill>
                <a:schemeClr val="bg2">
                  <a:lumMod val="10000"/>
                </a:schemeClr>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F8A94DE-7006-4FB2-8C06-C66400550462}"/>
              </a:ext>
            </a:extLst>
          </p:cNvPr>
          <p:cNvSpPr/>
          <p:nvPr/>
        </p:nvSpPr>
        <p:spPr>
          <a:xfrm>
            <a:off x="731012" y="6037707"/>
            <a:ext cx="7952018" cy="449803"/>
          </a:xfrm>
          <a:prstGeom prst="rect">
            <a:avLst/>
          </a:prstGeom>
        </p:spPr>
        <p:txBody>
          <a:bodyPr wrap="square" numCol="1" spcCol="180000" anchor="t">
            <a:spAutoFit/>
          </a:bodyPr>
          <a:lstStyle/>
          <a:p>
            <a:pPr indent="286345" algn="just">
              <a:lnSpc>
                <a:spcPct val="114000"/>
              </a:lnSpc>
            </a:pPr>
            <a:r>
              <a:rPr lang="pt-BR" sz="1050" i="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AV – Análise vertical. Demonstra a representatividade de cada rubrica perante o total do passivo.</a:t>
            </a:r>
          </a:p>
          <a:p>
            <a:pPr indent="286345" algn="just">
              <a:lnSpc>
                <a:spcPct val="114000"/>
              </a:lnSpc>
            </a:pPr>
            <a:r>
              <a:rPr lang="pt-BR" sz="1050" i="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AH - Análise horizontal. Apresenta a variação entre junho e novembro de cada rubrica.</a:t>
            </a:r>
          </a:p>
        </p:txBody>
      </p:sp>
      <p:graphicFrame>
        <p:nvGraphicFramePr>
          <p:cNvPr id="4" name="Objeto 3">
            <a:extLst>
              <a:ext uri="{FF2B5EF4-FFF2-40B4-BE49-F238E27FC236}">
                <a16:creationId xmlns:a16="http://schemas.microsoft.com/office/drawing/2014/main" id="{399DCCBF-6D3A-4C82-B344-3408CBF60403}"/>
              </a:ext>
            </a:extLst>
          </p:cNvPr>
          <p:cNvGraphicFramePr>
            <a:graphicFrameLocks noChangeAspect="1"/>
          </p:cNvGraphicFramePr>
          <p:nvPr>
            <p:extLst>
              <p:ext uri="{D42A27DB-BD31-4B8C-83A1-F6EECF244321}">
                <p14:modId xmlns:p14="http://schemas.microsoft.com/office/powerpoint/2010/main" val="551322398"/>
              </p:ext>
            </p:extLst>
          </p:nvPr>
        </p:nvGraphicFramePr>
        <p:xfrm>
          <a:off x="903625" y="1926786"/>
          <a:ext cx="7648575" cy="3057525"/>
        </p:xfrm>
        <a:graphic>
          <a:graphicData uri="http://schemas.openxmlformats.org/presentationml/2006/ole">
            <mc:AlternateContent xmlns:mc="http://schemas.openxmlformats.org/markup-compatibility/2006">
              <mc:Choice xmlns:v="urn:schemas-microsoft-com:vml" Requires="v">
                <p:oleObj spid="_x0000_s4106" name="Worksheet" r:id="rId3" imgW="7648589" imgH="3057678" progId="Excel.Sheet.12">
                  <p:embed/>
                </p:oleObj>
              </mc:Choice>
              <mc:Fallback>
                <p:oleObj name="Worksheet" r:id="rId3" imgW="7648589" imgH="3057678" progId="Excel.Sheet.12">
                  <p:embed/>
                  <p:pic>
                    <p:nvPicPr>
                      <p:cNvPr id="0" name=""/>
                      <p:cNvPicPr/>
                      <p:nvPr/>
                    </p:nvPicPr>
                    <p:blipFill>
                      <a:blip r:embed="rId4"/>
                      <a:stretch>
                        <a:fillRect/>
                      </a:stretch>
                    </p:blipFill>
                    <p:spPr>
                      <a:xfrm>
                        <a:off x="903625" y="1926786"/>
                        <a:ext cx="7648575" cy="3057525"/>
                      </a:xfrm>
                      <a:prstGeom prst="rect">
                        <a:avLst/>
                      </a:prstGeom>
                    </p:spPr>
                  </p:pic>
                </p:oleObj>
              </mc:Fallback>
            </mc:AlternateContent>
          </a:graphicData>
        </a:graphic>
      </p:graphicFrame>
    </p:spTree>
    <p:extLst>
      <p:ext uri="{BB962C8B-B14F-4D97-AF65-F5344CB8AC3E}">
        <p14:creationId xmlns:p14="http://schemas.microsoft.com/office/powerpoint/2010/main" val="174774663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22" name="TextBox 21"/>
          <p:cNvSpPr txBox="1"/>
          <p:nvPr/>
        </p:nvSpPr>
        <p:spPr>
          <a:xfrm>
            <a:off x="24407" y="1241710"/>
            <a:ext cx="4129216" cy="1200329"/>
          </a:xfrm>
          <a:prstGeom prst="rect">
            <a:avLst/>
          </a:prstGeom>
          <a:noFill/>
        </p:spPr>
        <p:txBody>
          <a:bodyPr wrap="square">
            <a:spAutoFit/>
          </a:bodyPr>
          <a:lstStyle/>
          <a:p>
            <a:pPr lvl="1">
              <a:defRPr/>
            </a:pPr>
            <a:r>
              <a:rPr lang="en-US" sz="3600" b="1" kern="0">
                <a:solidFill>
                  <a:schemeClr val="bg1"/>
                </a:solidFill>
                <a:latin typeface="Source Sans Pro" panose="020B0503030403020204" pitchFamily="34" charset="0"/>
              </a:rPr>
              <a:t>RELATÓRIO </a:t>
            </a:r>
            <a:br>
              <a:rPr lang="en-US" sz="3600" b="1" kern="0">
                <a:solidFill>
                  <a:schemeClr val="bg1"/>
                </a:solidFill>
                <a:latin typeface="Source Sans Pro" panose="020B0503030403020204" pitchFamily="34" charset="0"/>
              </a:rPr>
            </a:br>
            <a:r>
              <a:rPr lang="en-US" sz="3600" b="1" kern="0">
                <a:solidFill>
                  <a:schemeClr val="bg1"/>
                </a:solidFill>
                <a:latin typeface="Source Sans Pro" panose="020B0503030403020204" pitchFamily="34" charset="0"/>
              </a:rPr>
              <a:t>DE ATIVIDADES</a:t>
            </a:r>
          </a:p>
        </p:txBody>
      </p:sp>
      <p:sp>
        <p:nvSpPr>
          <p:cNvPr id="24" name="TextBox 23"/>
          <p:cNvSpPr txBox="1">
            <a:spLocks noChangeArrowheads="1"/>
          </p:cNvSpPr>
          <p:nvPr/>
        </p:nvSpPr>
        <p:spPr bwMode="auto">
          <a:xfrm>
            <a:off x="4596836" y="4277717"/>
            <a:ext cx="720069"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975">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6" name="Content Placeholder 3">
            <a:extLst>
              <a:ext uri="{FF2B5EF4-FFF2-40B4-BE49-F238E27FC236}">
                <a16:creationId xmlns:a16="http://schemas.microsoft.com/office/drawing/2014/main" id="{5786B810-17FA-463F-8C1F-06C454E07794}"/>
              </a:ext>
            </a:extLst>
          </p:cNvPr>
          <p:cNvSpPr txBox="1">
            <a:spLocks/>
          </p:cNvSpPr>
          <p:nvPr/>
        </p:nvSpPr>
        <p:spPr>
          <a:xfrm>
            <a:off x="4526281" y="907243"/>
            <a:ext cx="3799839" cy="5474318"/>
          </a:xfrm>
          <a:prstGeom prst="rect">
            <a:avLst/>
          </a:prstGeom>
        </p:spPr>
        <p:txBody>
          <a:bodyPr vert="horz" lIns="74295" tIns="37148" rIns="74295" bIns="37148" rtlCol="0" anchor="t">
            <a:noAutofit/>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225992" indent="-150662" algn="just" defTabSz="237668">
              <a:lnSpc>
                <a:spcPct val="114000"/>
              </a:lnSpc>
            </a:pPr>
            <a:r>
              <a:rPr lang="pt-BR" sz="1050" b="1" kern="0" dirty="0">
                <a:solidFill>
                  <a:schemeClr val="bg2">
                    <a:lumMod val="10000"/>
                  </a:schemeClr>
                </a:solidFill>
                <a:latin typeface="Source Sans Pro Light" panose="020B0403030403020204" pitchFamily="34" charset="0"/>
                <a:ea typeface="Source Sans Pro Light" panose="020B0403030403020204" pitchFamily="34" charset="0"/>
                <a:cs typeface="Arial"/>
              </a:rPr>
              <a:t>1</a:t>
            </a:r>
            <a:r>
              <a:rPr lang="pt-BR" sz="900" b="1" kern="0" dirty="0">
                <a:solidFill>
                  <a:schemeClr val="bg2">
                    <a:lumMod val="10000"/>
                  </a:schemeClr>
                </a:solidFill>
                <a:latin typeface="Source Sans Pro Light" panose="020B0403030403020204" pitchFamily="34" charset="0"/>
                <a:ea typeface="Source Sans Pro Light" panose="020B0403030403020204" pitchFamily="34" charset="0"/>
                <a:cs typeface="Arial"/>
              </a:rPr>
              <a:t>. Introdução.................................................................................. 3</a:t>
            </a:r>
            <a:endParaRPr lang="en-US" sz="900" b="1" kern="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marL="225992" indent="128474" algn="just" defTabSz="237668">
              <a:lnSpc>
                <a:spcPct val="114000"/>
              </a:lnSpc>
            </a:pPr>
            <a:r>
              <a:rPr lang="pt-BR" sz="900" dirty="0">
                <a:solidFill>
                  <a:schemeClr val="bg2">
                    <a:lumMod val="10000"/>
                  </a:schemeClr>
                </a:solidFill>
                <a:latin typeface="Source Sans Pro Light" panose="020B0403030403020204" pitchFamily="34" charset="0"/>
                <a:ea typeface="Source Sans Pro Light" panose="020B0403030403020204" pitchFamily="34" charset="0"/>
                <a:cs typeface="Arial"/>
              </a:rPr>
              <a:t>1.1. Considerações Preliminares............................................ 4</a:t>
            </a:r>
          </a:p>
          <a:p>
            <a:pPr marL="225992" indent="128474" algn="just" defTabSz="237668">
              <a:lnSpc>
                <a:spcPct val="114000"/>
              </a:lnSpc>
            </a:pPr>
            <a:r>
              <a:rPr lang="pt-BR" sz="900" kern="0" dirty="0">
                <a:solidFill>
                  <a:schemeClr val="bg2">
                    <a:lumMod val="10000"/>
                  </a:schemeClr>
                </a:solidFill>
                <a:latin typeface="Source Sans Pro Light" panose="020B0403030403020204" pitchFamily="34" charset="0"/>
                <a:ea typeface="Source Sans Pro Light" panose="020B0403030403020204" pitchFamily="34" charset="0"/>
                <a:cs typeface="Arial"/>
              </a:rPr>
              <a:t>1.2. </a:t>
            </a:r>
            <a:r>
              <a:rPr lang="pt-BR" sz="900" dirty="0">
                <a:solidFill>
                  <a:schemeClr val="bg2">
                    <a:lumMod val="10000"/>
                  </a:schemeClr>
                </a:solidFill>
                <a:latin typeface="Source Sans Pro Light" panose="020B0403030403020204" pitchFamily="34" charset="0"/>
                <a:ea typeface="Source Sans Pro Light" panose="020B0403030403020204" pitchFamily="34" charset="0"/>
                <a:cs typeface="Arial"/>
              </a:rPr>
              <a:t>Estágio Processual............................................................. 5</a:t>
            </a:r>
          </a:p>
          <a:p>
            <a:pPr marL="225992" indent="128474" algn="just" defTabSz="237668">
              <a:lnSpc>
                <a:spcPct val="114000"/>
              </a:lnSpc>
            </a:pPr>
            <a:r>
              <a:rPr lang="pt-BR" sz="900" kern="0" dirty="0">
                <a:solidFill>
                  <a:schemeClr val="bg2">
                    <a:lumMod val="10000"/>
                  </a:schemeClr>
                </a:solidFill>
                <a:latin typeface="Source Sans Pro Light" panose="020B0403030403020204" pitchFamily="34" charset="0"/>
                <a:ea typeface="Source Sans Pro Light" panose="020B0403030403020204" pitchFamily="34" charset="0"/>
                <a:cs typeface="Arial"/>
              </a:rPr>
              <a:t>1.3. Cronograma Processual................................................... 6</a:t>
            </a:r>
          </a:p>
          <a:p>
            <a:pPr marL="225992" indent="-150662" algn="just" defTabSz="237668">
              <a:lnSpc>
                <a:spcPct val="114000"/>
              </a:lnSpc>
            </a:pPr>
            <a:r>
              <a:rPr lang="pt-BR" sz="900" b="1" kern="0" dirty="0">
                <a:solidFill>
                  <a:schemeClr val="bg2">
                    <a:lumMod val="10000"/>
                  </a:schemeClr>
                </a:solidFill>
                <a:latin typeface="Source Sans Pro Light" panose="020B0403030403020204" pitchFamily="34" charset="0"/>
                <a:ea typeface="Source Sans Pro Light" panose="020B0403030403020204" pitchFamily="34" charset="0"/>
                <a:cs typeface="Arial"/>
              </a:rPr>
              <a:t>2. Informações sobre a Recuperanda........................................</a:t>
            </a:r>
            <a:r>
              <a:rPr lang="en-US" sz="900" b="1" kern="0" dirty="0">
                <a:solidFill>
                  <a:schemeClr val="bg2">
                    <a:lumMod val="10000"/>
                  </a:schemeClr>
                </a:solidFill>
                <a:latin typeface="Source Sans Pro Light" panose="020B0403030403020204" pitchFamily="34" charset="0"/>
                <a:ea typeface="Source Sans Pro Light" panose="020B0403030403020204" pitchFamily="34" charset="0"/>
                <a:cs typeface="Arial"/>
              </a:rPr>
              <a:t> 8</a:t>
            </a:r>
          </a:p>
          <a:p>
            <a:pPr marL="225992" indent="128474" algn="just" defTabSz="237668">
              <a:lnSpc>
                <a:spcPct val="114000"/>
              </a:lnSpc>
            </a:pPr>
            <a:r>
              <a:rPr lang="pt-BR" sz="900" kern="0" dirty="0">
                <a:solidFill>
                  <a:schemeClr val="bg2">
                    <a:lumMod val="10000"/>
                  </a:schemeClr>
                </a:solidFill>
                <a:latin typeface="Source Sans Pro Light" panose="020B0403030403020204" pitchFamily="34" charset="0"/>
                <a:ea typeface="Source Sans Pro Light" panose="020B0403030403020204" pitchFamily="34" charset="0"/>
                <a:cs typeface="Arial"/>
              </a:rPr>
              <a:t>2.1. Histórico.............................................................................. </a:t>
            </a:r>
            <a:r>
              <a:rPr lang="en-US" sz="900" dirty="0">
                <a:solidFill>
                  <a:schemeClr val="bg2">
                    <a:lumMod val="10000"/>
                  </a:schemeClr>
                </a:solidFill>
                <a:latin typeface="Source Sans Pro Light" panose="020B0403030403020204" pitchFamily="34" charset="0"/>
                <a:ea typeface="Source Sans Pro Light" panose="020B0403030403020204" pitchFamily="34" charset="0"/>
                <a:cs typeface="Arial"/>
              </a:rPr>
              <a:t>9</a:t>
            </a:r>
          </a:p>
          <a:p>
            <a:pPr marL="225992" indent="128474" algn="just" defTabSz="237668">
              <a:lnSpc>
                <a:spcPct val="114000"/>
              </a:lnSpc>
            </a:pPr>
            <a:r>
              <a:rPr lang="pt-BR" sz="900" kern="0" dirty="0">
                <a:solidFill>
                  <a:schemeClr val="bg2">
                    <a:lumMod val="10000"/>
                  </a:schemeClr>
                </a:solidFill>
                <a:latin typeface="Source Sans Pro Light" panose="020B0403030403020204" pitchFamily="34" charset="0"/>
                <a:ea typeface="Source Sans Pro Light" panose="020B0403030403020204" pitchFamily="34" charset="0"/>
                <a:cs typeface="Arial"/>
              </a:rPr>
              <a:t>2.2. Informações Gerais ......................................................... </a:t>
            </a:r>
            <a:r>
              <a:rPr lang="en-US" sz="900" dirty="0">
                <a:solidFill>
                  <a:schemeClr val="bg2">
                    <a:lumMod val="10000"/>
                  </a:schemeClr>
                </a:solidFill>
                <a:latin typeface="Source Sans Pro Light" panose="020B0403030403020204" pitchFamily="34" charset="0"/>
                <a:ea typeface="Source Sans Pro Light" panose="020B0403030403020204" pitchFamily="34" charset="0"/>
                <a:cs typeface="Arial"/>
              </a:rPr>
              <a:t>10</a:t>
            </a:r>
            <a:endParaRPr lang="pt-BR" sz="900" kern="0" dirty="0">
              <a:solidFill>
                <a:schemeClr val="bg2">
                  <a:lumMod val="10000"/>
                </a:schemeClr>
              </a:solidFill>
              <a:latin typeface="Source Sans Pro Light" panose="020B0403030403020204" pitchFamily="34" charset="0"/>
              <a:ea typeface="Source Sans Pro Light" panose="020B0403030403020204" pitchFamily="34" charset="0"/>
              <a:cs typeface="Arial"/>
            </a:endParaRPr>
          </a:p>
          <a:p>
            <a:pPr marL="225992" indent="128474" algn="just" defTabSz="237668">
              <a:lnSpc>
                <a:spcPct val="114000"/>
              </a:lnSpc>
            </a:pPr>
            <a:r>
              <a:rPr lang="pt-BR" sz="900" kern="0" dirty="0">
                <a:solidFill>
                  <a:schemeClr val="bg2">
                    <a:lumMod val="10000"/>
                  </a:schemeClr>
                </a:solidFill>
                <a:latin typeface="Source Sans Pro Light" panose="020B0403030403020204" pitchFamily="34" charset="0"/>
                <a:ea typeface="Source Sans Pro Light" panose="020B0403030403020204" pitchFamily="34" charset="0"/>
                <a:cs typeface="Arial"/>
              </a:rPr>
              <a:t>2.3 Fiscalização Ativa............................................................... 11</a:t>
            </a:r>
          </a:p>
          <a:p>
            <a:pPr marL="225992" indent="-150662" algn="just" defTabSz="237668">
              <a:lnSpc>
                <a:spcPct val="114000"/>
              </a:lnSpc>
            </a:pPr>
            <a:r>
              <a:rPr lang="pt-BR" sz="900" b="1" kern="0" dirty="0">
                <a:solidFill>
                  <a:schemeClr val="bg2">
                    <a:lumMod val="10000"/>
                  </a:schemeClr>
                </a:solidFill>
                <a:latin typeface="Source Sans Pro Light" panose="020B0403030403020204" pitchFamily="34" charset="0"/>
                <a:ea typeface="Source Sans Pro Light" panose="020B0403030403020204" pitchFamily="34" charset="0"/>
                <a:cs typeface="Arial"/>
              </a:rPr>
              <a:t>3. Créditos ..................................................................................... 12</a:t>
            </a:r>
          </a:p>
          <a:p>
            <a:pPr marL="225992" indent="128474" algn="just" defTabSz="237668">
              <a:lnSpc>
                <a:spcPct val="114000"/>
              </a:lnSpc>
            </a:pPr>
            <a:r>
              <a:rPr lang="pt-BR" sz="900" kern="0" dirty="0">
                <a:solidFill>
                  <a:schemeClr val="bg2">
                    <a:lumMod val="10000"/>
                  </a:schemeClr>
                </a:solidFill>
                <a:latin typeface="Source Sans Pro Light" panose="020B0403030403020204" pitchFamily="34" charset="0"/>
                <a:ea typeface="Source Sans Pro Light" panose="020B0403030403020204" pitchFamily="34" charset="0"/>
                <a:cs typeface="Arial"/>
              </a:rPr>
              <a:t>3.1. Créditos por Classe........................................................... </a:t>
            </a:r>
            <a:r>
              <a:rPr lang="en-US" sz="900" dirty="0">
                <a:solidFill>
                  <a:schemeClr val="bg2">
                    <a:lumMod val="10000"/>
                  </a:schemeClr>
                </a:solidFill>
                <a:latin typeface="Source Sans Pro Light" panose="020B0403030403020204" pitchFamily="34" charset="0"/>
                <a:ea typeface="Source Sans Pro Light" panose="020B0403030403020204" pitchFamily="34" charset="0"/>
                <a:cs typeface="Arial"/>
              </a:rPr>
              <a:t>13</a:t>
            </a:r>
          </a:p>
          <a:p>
            <a:pPr marL="225992" indent="128474" algn="just" defTabSz="237668">
              <a:lnSpc>
                <a:spcPct val="114000"/>
              </a:lnSpc>
            </a:pPr>
            <a:r>
              <a:rPr lang="pt-BR" sz="900" kern="0" dirty="0">
                <a:solidFill>
                  <a:schemeClr val="bg2">
                    <a:lumMod val="10000"/>
                  </a:schemeClr>
                </a:solidFill>
                <a:latin typeface="Source Sans Pro Light" panose="020B0403030403020204" pitchFamily="34" charset="0"/>
                <a:ea typeface="Source Sans Pro Light" panose="020B0403030403020204" pitchFamily="34" charset="0"/>
                <a:cs typeface="Arial"/>
              </a:rPr>
              <a:t>3.2. Perfil dos Credores............................................................ </a:t>
            </a:r>
            <a:r>
              <a:rPr lang="en-US" sz="900" dirty="0">
                <a:solidFill>
                  <a:schemeClr val="bg2">
                    <a:lumMod val="10000"/>
                  </a:schemeClr>
                </a:solidFill>
                <a:latin typeface="Source Sans Pro Light" panose="020B0403030403020204" pitchFamily="34" charset="0"/>
                <a:ea typeface="Source Sans Pro Light" panose="020B0403030403020204" pitchFamily="34" charset="0"/>
                <a:cs typeface="Arial"/>
              </a:rPr>
              <a:t>14</a:t>
            </a:r>
            <a:endParaRPr lang="pt-BR" sz="900" kern="0" dirty="0">
              <a:solidFill>
                <a:schemeClr val="bg2">
                  <a:lumMod val="10000"/>
                </a:schemeClr>
              </a:solidFill>
              <a:latin typeface="Source Sans Pro Light" panose="020B0403030403020204" pitchFamily="34" charset="0"/>
              <a:ea typeface="Source Sans Pro Light" panose="020B0403030403020204" pitchFamily="34" charset="0"/>
              <a:cs typeface="Arial"/>
            </a:endParaRPr>
          </a:p>
          <a:p>
            <a:pPr marL="225992" indent="-150662" algn="just" defTabSz="237668">
              <a:lnSpc>
                <a:spcPct val="114000"/>
              </a:lnSpc>
            </a:pPr>
            <a:r>
              <a:rPr lang="pt-BR" sz="900" b="1" kern="0" dirty="0">
                <a:solidFill>
                  <a:schemeClr val="bg2">
                    <a:lumMod val="10000"/>
                  </a:schemeClr>
                </a:solidFill>
                <a:latin typeface="Source Sans Pro Light" panose="020B0403030403020204" pitchFamily="34" charset="0"/>
                <a:ea typeface="Source Sans Pro Light" panose="020B0403030403020204" pitchFamily="34" charset="0"/>
                <a:cs typeface="Arial"/>
              </a:rPr>
              <a:t>4. Análise Econômico-Financeira............................................... 15</a:t>
            </a:r>
          </a:p>
          <a:p>
            <a:pPr marL="225992" indent="128474" algn="just" defTabSz="237668">
              <a:lnSpc>
                <a:spcPct val="114000"/>
              </a:lnSpc>
            </a:pPr>
            <a:r>
              <a:rPr lang="pt-BR" sz="900" kern="0" dirty="0">
                <a:solidFill>
                  <a:schemeClr val="bg2">
                    <a:lumMod val="10000"/>
                  </a:schemeClr>
                </a:solidFill>
                <a:latin typeface="Source Sans Pro Light" panose="020B0403030403020204" pitchFamily="34" charset="0"/>
                <a:ea typeface="Source Sans Pro Light" panose="020B0403030403020204" pitchFamily="34" charset="0"/>
                <a:cs typeface="Arial"/>
              </a:rPr>
              <a:t>4.1. Ativo..................................................................................... </a:t>
            </a:r>
            <a:r>
              <a:rPr lang="en-US" sz="900" dirty="0">
                <a:solidFill>
                  <a:schemeClr val="bg2">
                    <a:lumMod val="10000"/>
                  </a:schemeClr>
                </a:solidFill>
                <a:latin typeface="Source Sans Pro Light" panose="020B0403030403020204" pitchFamily="34" charset="0"/>
                <a:ea typeface="Source Sans Pro Light" panose="020B0403030403020204" pitchFamily="34" charset="0"/>
                <a:cs typeface="Arial"/>
              </a:rPr>
              <a:t>16</a:t>
            </a:r>
          </a:p>
          <a:p>
            <a:pPr marL="225992" indent="128474" algn="just" defTabSz="237668">
              <a:lnSpc>
                <a:spcPct val="114000"/>
              </a:lnSpc>
            </a:pPr>
            <a:r>
              <a:rPr lang="pt-BR" sz="900" kern="0" dirty="0">
                <a:solidFill>
                  <a:schemeClr val="bg2">
                    <a:lumMod val="10000"/>
                  </a:schemeClr>
                </a:solidFill>
                <a:latin typeface="Source Sans Pro Light" panose="020B0403030403020204" pitchFamily="34" charset="0"/>
                <a:ea typeface="Source Sans Pro Light" panose="020B0403030403020204" pitchFamily="34" charset="0"/>
                <a:cs typeface="Arial"/>
              </a:rPr>
              <a:t>4.2. Passivo ................................................................................ 19</a:t>
            </a:r>
          </a:p>
          <a:p>
            <a:pPr marL="225992" indent="128474" algn="just" defTabSz="237668">
              <a:lnSpc>
                <a:spcPct val="114000"/>
              </a:lnSpc>
            </a:pPr>
            <a:r>
              <a:rPr lang="pt-BR" sz="900" kern="0" dirty="0">
                <a:solidFill>
                  <a:schemeClr val="bg2">
                    <a:lumMod val="10000"/>
                  </a:schemeClr>
                </a:solidFill>
                <a:latin typeface="Source Sans Pro Light" panose="020B0403030403020204" pitchFamily="34" charset="0"/>
                <a:ea typeface="Source Sans Pro Light" panose="020B0403030403020204" pitchFamily="34" charset="0"/>
                <a:cs typeface="Arial"/>
              </a:rPr>
              <a:t>4.3 Demonstração dos Resultados........................................ 21</a:t>
            </a:r>
          </a:p>
          <a:p>
            <a:pPr marL="225992" indent="-150662" algn="just" defTabSz="237668">
              <a:lnSpc>
                <a:spcPct val="114000"/>
              </a:lnSpc>
            </a:pPr>
            <a:r>
              <a:rPr lang="pt-BR" sz="900" b="1" kern="0" dirty="0">
                <a:solidFill>
                  <a:schemeClr val="bg2">
                    <a:lumMod val="10000"/>
                  </a:schemeClr>
                </a:solidFill>
                <a:latin typeface="Source Sans Pro Light" panose="020B0403030403020204" pitchFamily="34" charset="0"/>
                <a:ea typeface="Source Sans Pro Light" panose="020B0403030403020204" pitchFamily="34" charset="0"/>
                <a:cs typeface="Arial"/>
              </a:rPr>
              <a:t>5. Informações Adicionais ........................................................... 23</a:t>
            </a:r>
          </a:p>
          <a:p>
            <a:pPr marL="225992" indent="-150662" algn="just" defTabSz="237668">
              <a:lnSpc>
                <a:spcPct val="114000"/>
              </a:lnSpc>
            </a:pPr>
            <a:r>
              <a:rPr lang="pt-BR" sz="900" b="1" kern="0" dirty="0">
                <a:solidFill>
                  <a:schemeClr val="bg2">
                    <a:lumMod val="10000"/>
                  </a:schemeClr>
                </a:solidFill>
                <a:latin typeface="Source Sans Pro Light" panose="020B0403030403020204" pitchFamily="34" charset="0"/>
                <a:ea typeface="Source Sans Pro Light" panose="020B0403030403020204" pitchFamily="34" charset="0"/>
                <a:cs typeface="Arial"/>
              </a:rPr>
              <a:t>6. Registro Fotográfico.................................................................. 27</a:t>
            </a:r>
            <a:endPar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18" name="Text Placeholder 4">
            <a:extLst>
              <a:ext uri="{FF2B5EF4-FFF2-40B4-BE49-F238E27FC236}">
                <a16:creationId xmlns:a16="http://schemas.microsoft.com/office/drawing/2014/main" id="{6D812F22-0ACA-4EDB-B56A-6C977C65B0D1}"/>
              </a:ext>
            </a:extLst>
          </p:cNvPr>
          <p:cNvSpPr txBox="1">
            <a:spLocks/>
          </p:cNvSpPr>
          <p:nvPr/>
        </p:nvSpPr>
        <p:spPr>
          <a:xfrm>
            <a:off x="1312018" y="3225958"/>
            <a:ext cx="1553994" cy="74048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800" b="1" kern="0">
                <a:solidFill>
                  <a:schemeClr val="bg1"/>
                </a:solidFill>
                <a:latin typeface="Source Sans Pro" panose="020B0503030403020204" pitchFamily="34" charset="0"/>
              </a:rPr>
              <a:t>ÍNDICE</a:t>
            </a:r>
            <a:endParaRPr lang="pt-BR"/>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4A242DB3-376D-471A-AFD1-4CCDB69C14DB}"/>
              </a:ext>
            </a:extLst>
          </p:cNvPr>
          <p:cNvSpPr>
            <a:spLocks noGrp="1"/>
          </p:cNvSpPr>
          <p:nvPr>
            <p:ph type="body" sz="quarter" idx="11"/>
          </p:nvPr>
        </p:nvSpPr>
        <p:spPr>
          <a:xfrm>
            <a:off x="710079" y="790902"/>
            <a:ext cx="7483153" cy="486355"/>
          </a:xfrm>
        </p:spPr>
        <p:txBody>
          <a:bodyPr/>
          <a:lstStyle/>
          <a:p>
            <a:r>
              <a:rPr lang="en-US"/>
              <a:t>4.2 </a:t>
            </a:r>
            <a:r>
              <a:rPr lang="en-US" err="1"/>
              <a:t>Análise</a:t>
            </a:r>
            <a:r>
              <a:rPr lang="en-US"/>
              <a:t> </a:t>
            </a:r>
            <a:r>
              <a:rPr lang="en-US" err="1"/>
              <a:t>Financeira</a:t>
            </a:r>
            <a:r>
              <a:rPr lang="en-US"/>
              <a:t> – </a:t>
            </a:r>
            <a:r>
              <a:rPr lang="en-US" err="1">
                <a:gradFill>
                  <a:gsLst>
                    <a:gs pos="0">
                      <a:schemeClr val="accent5">
                        <a:lumMod val="67000"/>
                      </a:schemeClr>
                    </a:gs>
                    <a:gs pos="48000">
                      <a:schemeClr val="accent3"/>
                    </a:gs>
                    <a:gs pos="100000">
                      <a:schemeClr val="accent6"/>
                    </a:gs>
                  </a:gsLst>
                  <a:path path="circle">
                    <a:fillToRect l="100000" t="100000"/>
                  </a:path>
                </a:gradFill>
              </a:rPr>
              <a:t>Passivo</a:t>
            </a:r>
            <a:endParaRPr lang="en-US"/>
          </a:p>
        </p:txBody>
      </p:sp>
      <p:sp>
        <p:nvSpPr>
          <p:cNvPr id="6" name="Rectangle 5">
            <a:extLst>
              <a:ext uri="{FF2B5EF4-FFF2-40B4-BE49-F238E27FC236}">
                <a16:creationId xmlns:a16="http://schemas.microsoft.com/office/drawing/2014/main" id="{F8992120-D949-4EB5-9671-F6D7A05C1B43}"/>
              </a:ext>
            </a:extLst>
          </p:cNvPr>
          <p:cNvSpPr/>
          <p:nvPr/>
        </p:nvSpPr>
        <p:spPr>
          <a:xfrm>
            <a:off x="4879815" y="2071289"/>
            <a:ext cx="4316106" cy="2005806"/>
          </a:xfrm>
          <a:prstGeom prst="rect">
            <a:avLst/>
          </a:prstGeom>
        </p:spPr>
        <p:txBody>
          <a:bodyPr wrap="square" numCol="1" spcCol="180000" anchor="t">
            <a:spAutoFit/>
          </a:bodyPr>
          <a:lstStyle/>
          <a:p>
            <a:pPr indent="237668" algn="just" defTabSz="237668">
              <a:lnSpc>
                <a:spcPct val="150000"/>
              </a:lnSpc>
              <a:buFont typeface="Wingdings" panose="05000000000000000000" pitchFamily="2" charset="2"/>
              <a:buChar char="§"/>
            </a:pP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 dívida da Recuperanda está </a:t>
            </a:r>
            <a:r>
              <a:rPr lang="pt-BR" sz="105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concentrada</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nos empréstimos contraídos junto a instituições financeiras com 61% do total, no montante de R$ 1.370.309,25, sendo o principal credor o Banco do Brasil.</a:t>
            </a:r>
          </a:p>
          <a:p>
            <a:pPr indent="237668" algn="just" defTabSz="237668">
              <a:lnSpc>
                <a:spcPct val="150000"/>
              </a:lnSpc>
              <a:buFont typeface="Wingdings" panose="05000000000000000000" pitchFamily="2" charset="2"/>
              <a:buChar char="§"/>
            </a:pPr>
            <a:endPar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050" dirty="0">
              <a:solidFill>
                <a:schemeClr val="bg2">
                  <a:lumMod val="10000"/>
                </a:schemeClr>
              </a:solidFill>
              <a:latin typeface="Source Sans Pro Light" panose="020B0403030403020204" pitchFamily="34" charset="0"/>
            </a:endParaRPr>
          </a:p>
          <a:p>
            <a:pPr indent="237668" algn="just" defTabSz="237668">
              <a:lnSpc>
                <a:spcPct val="150000"/>
              </a:lnSpc>
              <a:buFont typeface="Wingdings" panose="05000000000000000000" pitchFamily="2" charset="2"/>
              <a:buChar char="§"/>
            </a:pP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 Recuperanda tem dívidas também com pessoas físicas, no montante de R$ 471.177,01, que representa 21% do total.</a:t>
            </a:r>
          </a:p>
          <a:p>
            <a:pPr indent="237668" algn="just" defTabSz="237668">
              <a:lnSpc>
                <a:spcPct val="150000"/>
              </a:lnSpc>
              <a:buFont typeface="Wingdings" panose="05000000000000000000" pitchFamily="2" charset="2"/>
              <a:buChar char="§"/>
            </a:pPr>
            <a:endParaRPr lang="pt-BR" sz="1050" dirty="0">
              <a:solidFill>
                <a:schemeClr val="bg2">
                  <a:lumMod val="10000"/>
                </a:schemeClr>
              </a:solidFill>
              <a:latin typeface="Source Sans Pro Light" panose="020B0403030403020204" pitchFamily="34" charset="0"/>
            </a:endParaRPr>
          </a:p>
        </p:txBody>
      </p:sp>
      <p:graphicFrame>
        <p:nvGraphicFramePr>
          <p:cNvPr id="2" name="Objeto 1">
            <a:extLst>
              <a:ext uri="{FF2B5EF4-FFF2-40B4-BE49-F238E27FC236}">
                <a16:creationId xmlns:a16="http://schemas.microsoft.com/office/drawing/2014/main" id="{A6210DEF-50CB-45CB-9590-9B14BB845CE2}"/>
              </a:ext>
            </a:extLst>
          </p:cNvPr>
          <p:cNvGraphicFramePr>
            <a:graphicFrameLocks noChangeAspect="1"/>
          </p:cNvGraphicFramePr>
          <p:nvPr>
            <p:extLst>
              <p:ext uri="{D42A27DB-BD31-4B8C-83A1-F6EECF244321}">
                <p14:modId xmlns:p14="http://schemas.microsoft.com/office/powerpoint/2010/main" val="58925830"/>
              </p:ext>
            </p:extLst>
          </p:nvPr>
        </p:nvGraphicFramePr>
        <p:xfrm>
          <a:off x="92616" y="1675985"/>
          <a:ext cx="4572000" cy="2743200"/>
        </p:xfrm>
        <a:graphic>
          <a:graphicData uri="http://schemas.openxmlformats.org/presentationml/2006/ole">
            <mc:AlternateContent xmlns:mc="http://schemas.openxmlformats.org/markup-compatibility/2006">
              <mc:Choice xmlns:v="urn:schemas-microsoft-com:vml" Requires="v">
                <p:oleObj spid="_x0000_s7180" name="Worksheet" r:id="rId3" imgW="4572058" imgH="2743200" progId="Excel.Sheet.12">
                  <p:embed/>
                </p:oleObj>
              </mc:Choice>
              <mc:Fallback>
                <p:oleObj name="Worksheet" r:id="rId3" imgW="4572058" imgH="2743200" progId="Excel.Sheet.12">
                  <p:embed/>
                  <p:pic>
                    <p:nvPicPr>
                      <p:cNvPr id="0" name=""/>
                      <p:cNvPicPr/>
                      <p:nvPr/>
                    </p:nvPicPr>
                    <p:blipFill>
                      <a:blip r:embed="rId4"/>
                      <a:stretch>
                        <a:fillRect/>
                      </a:stretch>
                    </p:blipFill>
                    <p:spPr>
                      <a:xfrm>
                        <a:off x="92616" y="1675985"/>
                        <a:ext cx="4572000" cy="2743200"/>
                      </a:xfrm>
                      <a:prstGeom prst="rect">
                        <a:avLst/>
                      </a:prstGeom>
                    </p:spPr>
                  </p:pic>
                </p:oleObj>
              </mc:Fallback>
            </mc:AlternateContent>
          </a:graphicData>
        </a:graphic>
      </p:graphicFrame>
    </p:spTree>
    <p:extLst>
      <p:ext uri="{BB962C8B-B14F-4D97-AF65-F5344CB8AC3E}">
        <p14:creationId xmlns:p14="http://schemas.microsoft.com/office/powerpoint/2010/main" val="221829942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4A242DB3-376D-471A-AFD1-4CCDB69C14DB}"/>
              </a:ext>
            </a:extLst>
          </p:cNvPr>
          <p:cNvSpPr>
            <a:spLocks noGrp="1"/>
          </p:cNvSpPr>
          <p:nvPr>
            <p:ph type="body" sz="quarter" idx="11"/>
          </p:nvPr>
        </p:nvSpPr>
        <p:spPr>
          <a:xfrm>
            <a:off x="710078" y="790902"/>
            <a:ext cx="7740415" cy="486355"/>
          </a:xfrm>
        </p:spPr>
        <p:txBody>
          <a:bodyPr/>
          <a:lstStyle/>
          <a:p>
            <a:r>
              <a:rPr lang="en-US" dirty="0"/>
              <a:t>4.3 </a:t>
            </a:r>
            <a:r>
              <a:rPr lang="en-US" dirty="0" err="1"/>
              <a:t>Análise</a:t>
            </a:r>
            <a:r>
              <a:rPr lang="en-US" dirty="0"/>
              <a:t> </a:t>
            </a:r>
            <a:r>
              <a:rPr lang="en-US" dirty="0" err="1"/>
              <a:t>Financeira</a:t>
            </a:r>
            <a:r>
              <a:rPr lang="en-US" dirty="0"/>
              <a:t> – </a:t>
            </a:r>
            <a:r>
              <a:rPr lang="en-US" sz="2300" dirty="0" err="1">
                <a:gradFill>
                  <a:gsLst>
                    <a:gs pos="0">
                      <a:schemeClr val="accent5">
                        <a:lumMod val="67000"/>
                      </a:schemeClr>
                    </a:gs>
                    <a:gs pos="48000">
                      <a:schemeClr val="accent3"/>
                    </a:gs>
                    <a:gs pos="100000">
                      <a:schemeClr val="accent6"/>
                    </a:gs>
                  </a:gsLst>
                  <a:path path="circle">
                    <a:fillToRect l="100000" t="100000"/>
                  </a:path>
                </a:gradFill>
              </a:rPr>
              <a:t>Demonstração</a:t>
            </a:r>
            <a:r>
              <a:rPr lang="en-US" sz="2300" dirty="0">
                <a:gradFill>
                  <a:gsLst>
                    <a:gs pos="0">
                      <a:schemeClr val="accent5">
                        <a:lumMod val="67000"/>
                      </a:schemeClr>
                    </a:gs>
                    <a:gs pos="48000">
                      <a:schemeClr val="accent3"/>
                    </a:gs>
                    <a:gs pos="100000">
                      <a:schemeClr val="accent6"/>
                    </a:gs>
                  </a:gsLst>
                  <a:path path="circle">
                    <a:fillToRect l="100000" t="100000"/>
                  </a:path>
                </a:gradFill>
              </a:rPr>
              <a:t> de </a:t>
            </a:r>
            <a:r>
              <a:rPr lang="en-US" sz="2300" dirty="0" err="1">
                <a:gradFill>
                  <a:gsLst>
                    <a:gs pos="0">
                      <a:schemeClr val="accent5">
                        <a:lumMod val="67000"/>
                      </a:schemeClr>
                    </a:gs>
                    <a:gs pos="48000">
                      <a:schemeClr val="accent3"/>
                    </a:gs>
                    <a:gs pos="100000">
                      <a:schemeClr val="accent6"/>
                    </a:gs>
                  </a:gsLst>
                  <a:path path="circle">
                    <a:fillToRect l="100000" t="100000"/>
                  </a:path>
                </a:gradFill>
              </a:rPr>
              <a:t>Resultado</a:t>
            </a:r>
            <a:endParaRPr lang="en-US" sz="2300" dirty="0">
              <a:gradFill>
                <a:gsLst>
                  <a:gs pos="0">
                    <a:schemeClr val="accent5">
                      <a:lumMod val="67000"/>
                    </a:schemeClr>
                  </a:gs>
                  <a:gs pos="48000">
                    <a:schemeClr val="accent3"/>
                  </a:gs>
                  <a:gs pos="100000">
                    <a:schemeClr val="accent6"/>
                  </a:gs>
                </a:gsLst>
                <a:path path="circle">
                  <a:fillToRect l="100000" t="100000"/>
                </a:path>
              </a:gradFill>
            </a:endParaRPr>
          </a:p>
        </p:txBody>
      </p:sp>
      <p:sp>
        <p:nvSpPr>
          <p:cNvPr id="9" name="Rectangle 8">
            <a:extLst>
              <a:ext uri="{FF2B5EF4-FFF2-40B4-BE49-F238E27FC236}">
                <a16:creationId xmlns:a16="http://schemas.microsoft.com/office/drawing/2014/main" id="{0AD157DA-93B4-4B70-9FD6-8E17B9ADDE5D}"/>
              </a:ext>
            </a:extLst>
          </p:cNvPr>
          <p:cNvSpPr/>
          <p:nvPr/>
        </p:nvSpPr>
        <p:spPr>
          <a:xfrm>
            <a:off x="729662" y="1250928"/>
            <a:ext cx="8122919" cy="309187"/>
          </a:xfrm>
          <a:prstGeom prst="rect">
            <a:avLst/>
          </a:prstGeom>
        </p:spPr>
        <p:txBody>
          <a:bodyPr wrap="square" numCol="1" spcCol="180000" anchor="t">
            <a:spAutoFit/>
          </a:bodyPr>
          <a:lstStyle/>
          <a:p>
            <a:pPr algn="just" defTabSz="237668">
              <a:lnSpc>
                <a:spcPct val="150000"/>
              </a:lnSpc>
            </a:pP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Apresenta-se abaixo </a:t>
            </a:r>
            <a:r>
              <a:rPr lang="pt-BR" sz="105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Demonstração de Resultado do Exercício </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acumulada até o mês de dezembro de 2019.</a:t>
            </a:r>
          </a:p>
        </p:txBody>
      </p:sp>
      <p:graphicFrame>
        <p:nvGraphicFramePr>
          <p:cNvPr id="3" name="Objeto 2">
            <a:extLst>
              <a:ext uri="{FF2B5EF4-FFF2-40B4-BE49-F238E27FC236}">
                <a16:creationId xmlns:a16="http://schemas.microsoft.com/office/drawing/2014/main" id="{8F82E495-3DBB-432E-B045-1F3470FC74B4}"/>
              </a:ext>
            </a:extLst>
          </p:cNvPr>
          <p:cNvGraphicFramePr>
            <a:graphicFrameLocks noChangeAspect="1"/>
          </p:cNvGraphicFramePr>
          <p:nvPr>
            <p:extLst>
              <p:ext uri="{D42A27DB-BD31-4B8C-83A1-F6EECF244321}">
                <p14:modId xmlns:p14="http://schemas.microsoft.com/office/powerpoint/2010/main" val="830452243"/>
              </p:ext>
            </p:extLst>
          </p:nvPr>
        </p:nvGraphicFramePr>
        <p:xfrm>
          <a:off x="610259" y="2025626"/>
          <a:ext cx="8601075" cy="1790700"/>
        </p:xfrm>
        <a:graphic>
          <a:graphicData uri="http://schemas.openxmlformats.org/presentationml/2006/ole">
            <mc:AlternateContent xmlns:mc="http://schemas.openxmlformats.org/markup-compatibility/2006">
              <mc:Choice xmlns:v="urn:schemas-microsoft-com:vml" Requires="v">
                <p:oleObj spid="_x0000_s8203" name="Worksheet" r:id="rId3" imgW="8600975" imgH="1790716" progId="Excel.Sheet.12">
                  <p:embed/>
                </p:oleObj>
              </mc:Choice>
              <mc:Fallback>
                <p:oleObj name="Worksheet" r:id="rId3" imgW="8600975" imgH="1790716" progId="Excel.Sheet.12">
                  <p:embed/>
                  <p:pic>
                    <p:nvPicPr>
                      <p:cNvPr id="0" name=""/>
                      <p:cNvPicPr/>
                      <p:nvPr/>
                    </p:nvPicPr>
                    <p:blipFill>
                      <a:blip r:embed="rId4"/>
                      <a:stretch>
                        <a:fillRect/>
                      </a:stretch>
                    </p:blipFill>
                    <p:spPr>
                      <a:xfrm>
                        <a:off x="610259" y="2025626"/>
                        <a:ext cx="8601075" cy="1790700"/>
                      </a:xfrm>
                      <a:prstGeom prst="rect">
                        <a:avLst/>
                      </a:prstGeom>
                    </p:spPr>
                  </p:pic>
                </p:oleObj>
              </mc:Fallback>
            </mc:AlternateContent>
          </a:graphicData>
        </a:graphic>
      </p:graphicFrame>
    </p:spTree>
    <p:extLst>
      <p:ext uri="{BB962C8B-B14F-4D97-AF65-F5344CB8AC3E}">
        <p14:creationId xmlns:p14="http://schemas.microsoft.com/office/powerpoint/2010/main" val="184477084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4A242DB3-376D-471A-AFD1-4CCDB69C14DB}"/>
              </a:ext>
            </a:extLst>
          </p:cNvPr>
          <p:cNvSpPr>
            <a:spLocks noGrp="1"/>
          </p:cNvSpPr>
          <p:nvPr>
            <p:ph type="body" sz="quarter" idx="11"/>
          </p:nvPr>
        </p:nvSpPr>
        <p:spPr>
          <a:xfrm>
            <a:off x="710079" y="790902"/>
            <a:ext cx="7990038" cy="486355"/>
          </a:xfrm>
        </p:spPr>
        <p:txBody>
          <a:bodyPr/>
          <a:lstStyle/>
          <a:p>
            <a:r>
              <a:rPr lang="en-US" dirty="0"/>
              <a:t>4.3 </a:t>
            </a:r>
            <a:r>
              <a:rPr lang="en-US" dirty="0" err="1"/>
              <a:t>Análise</a:t>
            </a:r>
            <a:r>
              <a:rPr lang="en-US" dirty="0"/>
              <a:t> </a:t>
            </a:r>
            <a:r>
              <a:rPr lang="en-US" dirty="0" err="1"/>
              <a:t>Financeira</a:t>
            </a:r>
            <a:r>
              <a:rPr lang="en-US" dirty="0"/>
              <a:t> – </a:t>
            </a:r>
            <a:r>
              <a:rPr lang="en-US" sz="2300" dirty="0" err="1">
                <a:gradFill>
                  <a:gsLst>
                    <a:gs pos="0">
                      <a:schemeClr val="accent5">
                        <a:lumMod val="67000"/>
                      </a:schemeClr>
                    </a:gs>
                    <a:gs pos="48000">
                      <a:schemeClr val="accent3"/>
                    </a:gs>
                    <a:gs pos="100000">
                      <a:schemeClr val="accent6"/>
                    </a:gs>
                  </a:gsLst>
                  <a:path path="circle">
                    <a:fillToRect l="100000" t="100000"/>
                  </a:path>
                </a:gradFill>
              </a:rPr>
              <a:t>Demonstração</a:t>
            </a:r>
            <a:r>
              <a:rPr lang="en-US" sz="2300" dirty="0">
                <a:gradFill>
                  <a:gsLst>
                    <a:gs pos="0">
                      <a:schemeClr val="accent5">
                        <a:lumMod val="67000"/>
                      </a:schemeClr>
                    </a:gs>
                    <a:gs pos="48000">
                      <a:schemeClr val="accent3"/>
                    </a:gs>
                    <a:gs pos="100000">
                      <a:schemeClr val="accent6"/>
                    </a:gs>
                  </a:gsLst>
                  <a:path path="circle">
                    <a:fillToRect l="100000" t="100000"/>
                  </a:path>
                </a:gradFill>
              </a:rPr>
              <a:t> de </a:t>
            </a:r>
            <a:r>
              <a:rPr lang="en-US" sz="2300" dirty="0" err="1">
                <a:gradFill>
                  <a:gsLst>
                    <a:gs pos="0">
                      <a:schemeClr val="accent5">
                        <a:lumMod val="67000"/>
                      </a:schemeClr>
                    </a:gs>
                    <a:gs pos="48000">
                      <a:schemeClr val="accent3"/>
                    </a:gs>
                    <a:gs pos="100000">
                      <a:schemeClr val="accent6"/>
                    </a:gs>
                  </a:gsLst>
                  <a:path path="circle">
                    <a:fillToRect l="100000" t="100000"/>
                  </a:path>
                </a:gradFill>
              </a:rPr>
              <a:t>Resultado</a:t>
            </a:r>
            <a:endParaRPr lang="en-US" sz="2300" dirty="0"/>
          </a:p>
        </p:txBody>
      </p:sp>
      <p:sp>
        <p:nvSpPr>
          <p:cNvPr id="8" name="Rectangle 7">
            <a:extLst>
              <a:ext uri="{FF2B5EF4-FFF2-40B4-BE49-F238E27FC236}">
                <a16:creationId xmlns:a16="http://schemas.microsoft.com/office/drawing/2014/main" id="{22613F70-1F95-463F-BFDB-8B15297559E4}"/>
              </a:ext>
            </a:extLst>
          </p:cNvPr>
          <p:cNvSpPr/>
          <p:nvPr/>
        </p:nvSpPr>
        <p:spPr>
          <a:xfrm>
            <a:off x="710079" y="1394773"/>
            <a:ext cx="3817411" cy="5364417"/>
          </a:xfrm>
          <a:prstGeom prst="rect">
            <a:avLst/>
          </a:prstGeom>
          <a:solidFill>
            <a:schemeClr val="bg1"/>
          </a:solidFill>
        </p:spPr>
        <p:txBody>
          <a:bodyPr wrap="square" numCol="1" spcCol="180000" anchor="t">
            <a:spAutoFit/>
          </a:bodyPr>
          <a:lstStyle/>
          <a:p>
            <a:pPr indent="237668" algn="just" defTabSz="237668">
              <a:lnSpc>
                <a:spcPct val="150000"/>
              </a:lnSpc>
              <a:buFont typeface="Wingdings" panose="05000000000000000000" pitchFamily="2" charset="2"/>
              <a:buChar char="§"/>
            </a:pPr>
            <a:r>
              <a:rPr lang="pt-BR" sz="1100"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rPr>
              <a:t>No ano de 2019 a receita bruta importou em R$ 4.790.456, superando em 15% a do ano de 2018.</a:t>
            </a:r>
          </a:p>
          <a:p>
            <a:pPr algn="just" defTabSz="237668">
              <a:lnSpc>
                <a:spcPct val="150000"/>
              </a:lnSpc>
            </a:pPr>
            <a:endParaRPr lang="pt-BR" sz="1100"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237668" algn="just" defTabSz="237668">
              <a:lnSpc>
                <a:spcPct val="150000"/>
              </a:lnSpc>
              <a:buFont typeface="Wingdings" panose="05000000000000000000" pitchFamily="2" charset="2"/>
              <a:buChar char="§"/>
            </a:pPr>
            <a:r>
              <a:rPr lang="pt-BR" sz="1100"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rPr>
              <a:t>O custo da mercadoria vendida importou em R$  2.378.371 e representa 62% da receita líquida.  Restando 38% de lucro bruto.</a:t>
            </a:r>
          </a:p>
          <a:p>
            <a:pPr algn="just" defTabSz="237668">
              <a:lnSpc>
                <a:spcPct val="150000"/>
              </a:lnSpc>
            </a:pPr>
            <a:endParaRPr lang="pt-BR" sz="1100" dirty="0">
              <a:solidFill>
                <a:schemeClr val="tx1">
                  <a:lumMod val="50000"/>
                </a:schemeClr>
              </a:solidFill>
              <a:highlight>
                <a:srgbClr val="FFFF00"/>
              </a:highlight>
              <a:latin typeface="Source Sans Pro" panose="020B0503030403020204" pitchFamily="34" charset="0"/>
              <a:ea typeface="Source Sans Pro" panose="020B0503030403020204" pitchFamily="34" charset="0"/>
              <a:cs typeface="Arial" panose="020B0604020202020204" pitchFamily="34" charset="0"/>
            </a:endParaRPr>
          </a:p>
          <a:p>
            <a:pPr indent="237668" algn="just" defTabSz="237668">
              <a:lnSpc>
                <a:spcPct val="150000"/>
              </a:lnSpc>
              <a:buFont typeface="Wingdings" panose="05000000000000000000" pitchFamily="2" charset="2"/>
              <a:buChar char="§"/>
            </a:pPr>
            <a:r>
              <a:rPr lang="pt-BR" sz="1100" dirty="0">
                <a:solidFill>
                  <a:schemeClr val="tx1">
                    <a:lumMod val="50000"/>
                  </a:schemeClr>
                </a:solidFill>
                <a:latin typeface="Source Sans Pro" panose="020B0503030403020204" pitchFamily="34" charset="0"/>
                <a:ea typeface="Source Sans Pro" panose="020B0503030403020204" pitchFamily="34" charset="0"/>
              </a:rPr>
              <a:t>No que se refere às despesas apresentadas pela Empresa, destaca-se o valor desembolsado com Despesas operacionais, que em 2019 perfazia a monta de R$ 1.765.184,46, que representa 46% da receita líquida. </a:t>
            </a:r>
          </a:p>
          <a:p>
            <a:pPr indent="237668" algn="just" defTabSz="237668">
              <a:lnSpc>
                <a:spcPct val="150000"/>
              </a:lnSpc>
              <a:buFont typeface="Wingdings" panose="05000000000000000000" pitchFamily="2" charset="2"/>
              <a:buChar char="§"/>
            </a:pPr>
            <a:endParaRPr lang="pt-BR" sz="1100" dirty="0">
              <a:solidFill>
                <a:schemeClr val="tx1">
                  <a:lumMod val="50000"/>
                </a:schemeClr>
              </a:solidFill>
              <a:latin typeface="Source Sans Pro" panose="020B0503030403020204" pitchFamily="34" charset="0"/>
              <a:ea typeface="Source Sans Pro" panose="020B0503030403020204" pitchFamily="34" charset="0"/>
            </a:endParaRPr>
          </a:p>
          <a:p>
            <a:pPr indent="237668" algn="just" defTabSz="237668">
              <a:lnSpc>
                <a:spcPct val="150000"/>
              </a:lnSpc>
              <a:buFont typeface="Wingdings" panose="05000000000000000000" pitchFamily="2" charset="2"/>
              <a:buChar char="§"/>
            </a:pPr>
            <a:r>
              <a:rPr lang="pt-BR" sz="1100" dirty="0">
                <a:solidFill>
                  <a:schemeClr val="tx1">
                    <a:lumMod val="50000"/>
                  </a:schemeClr>
                </a:solidFill>
                <a:latin typeface="Source Sans Pro" panose="020B0503030403020204" pitchFamily="34" charset="0"/>
                <a:ea typeface="Source Sans Pro" panose="020B0503030403020204" pitchFamily="34" charset="0"/>
              </a:rPr>
              <a:t>As despesas operacionais são elevadas se considerarmos a geração de lucro da Recuperanda. Principalmente com despesas administrativas e despesas trabalhistas.</a:t>
            </a:r>
          </a:p>
          <a:p>
            <a:pPr algn="just" defTabSz="237668">
              <a:lnSpc>
                <a:spcPct val="150000"/>
              </a:lnSpc>
            </a:pPr>
            <a:endParaRPr lang="pt-BR" sz="1100" dirty="0">
              <a:solidFill>
                <a:schemeClr val="tx1">
                  <a:lumMod val="50000"/>
                </a:schemeClr>
              </a:solidFill>
              <a:latin typeface="Source Sans Pro" panose="020B0503030403020204" pitchFamily="34" charset="0"/>
              <a:ea typeface="Source Sans Pro" panose="020B0503030403020204" pitchFamily="34" charset="0"/>
            </a:endParaRPr>
          </a:p>
          <a:p>
            <a:pPr indent="237668" algn="just" defTabSz="237668">
              <a:lnSpc>
                <a:spcPct val="150000"/>
              </a:lnSpc>
              <a:buFont typeface="Wingdings" panose="05000000000000000000" pitchFamily="2" charset="2"/>
              <a:buChar char="§"/>
            </a:pPr>
            <a:r>
              <a:rPr lang="pt-BR" sz="1100" dirty="0">
                <a:solidFill>
                  <a:schemeClr val="tx1">
                    <a:lumMod val="50000"/>
                  </a:schemeClr>
                </a:solidFill>
                <a:latin typeface="Source Sans Pro" panose="020B0503030403020204" pitchFamily="34" charset="0"/>
                <a:ea typeface="Source Sans Pro" panose="020B0503030403020204" pitchFamily="34" charset="0"/>
              </a:rPr>
              <a:t>Em 2019, a Recuperanda apurou um prejuízo contábil de R$ 466.337,50.</a:t>
            </a:r>
          </a:p>
          <a:p>
            <a:pPr algn="just" defTabSz="237668">
              <a:lnSpc>
                <a:spcPct val="150000"/>
              </a:lnSpc>
            </a:pP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r>
              <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cs typeface="Arial" panose="020B0604020202020204" pitchFamily="34" charset="0"/>
              </a:rPr>
              <a:t> </a:t>
            </a:r>
          </a:p>
        </p:txBody>
      </p:sp>
      <p:graphicFrame>
        <p:nvGraphicFramePr>
          <p:cNvPr id="5" name="Gráfico 4">
            <a:extLst>
              <a:ext uri="{FF2B5EF4-FFF2-40B4-BE49-F238E27FC236}">
                <a16:creationId xmlns:a16="http://schemas.microsoft.com/office/drawing/2014/main" id="{392F7A8F-7521-49BA-AA86-E04F42B3C37C}"/>
              </a:ext>
            </a:extLst>
          </p:cNvPr>
          <p:cNvGraphicFramePr>
            <a:graphicFrameLocks/>
          </p:cNvGraphicFramePr>
          <p:nvPr>
            <p:extLst>
              <p:ext uri="{D42A27DB-BD31-4B8C-83A1-F6EECF244321}">
                <p14:modId xmlns:p14="http://schemas.microsoft.com/office/powerpoint/2010/main" val="994349439"/>
              </p:ext>
            </p:extLst>
          </p:nvPr>
        </p:nvGraphicFramePr>
        <p:xfrm>
          <a:off x="4777156" y="1860452"/>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4445173"/>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FA500-C896-4387-90EA-A768A2A6DB9D}"/>
              </a:ext>
            </a:extLst>
          </p:cNvPr>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24" name="TextBox 23"/>
          <p:cNvSpPr txBox="1">
            <a:spLocks noChangeArrowheads="1"/>
          </p:cNvSpPr>
          <p:nvPr/>
        </p:nvSpPr>
        <p:spPr bwMode="auto">
          <a:xfrm>
            <a:off x="4596836" y="4277717"/>
            <a:ext cx="720069"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975">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586486" y="3213788"/>
            <a:ext cx="3159058" cy="74048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800" b="1" kern="0">
                <a:solidFill>
                  <a:schemeClr val="bg1"/>
                </a:solidFill>
                <a:latin typeface="Source Sans Pro" panose="020B0503030403020204" pitchFamily="34" charset="0"/>
              </a:rPr>
              <a:t>5. INFORMAÇÕES ADICIONAIS</a:t>
            </a:r>
            <a:endParaRPr lang="pt-BR"/>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662667" y="1470115"/>
            <a:ext cx="4283213" cy="3681919"/>
          </a:xfrm>
          <a:prstGeom prst="rect">
            <a:avLst/>
          </a:prstGeom>
        </p:spPr>
        <p:txBody>
          <a:bodyPr vert="horz" lIns="91440" tIns="45720" rIns="91440" bIns="45720" rtlCol="0">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2200" b="1"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5.1. Cumprimento das Obrigações</a:t>
            </a:r>
          </a:p>
          <a:p>
            <a:pPr marL="0" indent="0">
              <a:buNone/>
            </a:pPr>
            <a:endParaRPr lang="pt-BR" sz="2200" b="1"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r>
              <a:rPr lang="pt-BR" sz="2200" b="1"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5.2. Cumprimento do Plano</a:t>
            </a:r>
          </a:p>
          <a:p>
            <a:pPr marL="0" indent="0">
              <a:buNone/>
            </a:pPr>
            <a:endParaRPr lang="pt-BR" sz="2200" b="1"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r>
              <a:rPr lang="pt-BR" sz="2200" b="1"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5.3. Dados bancários para pagamento</a:t>
            </a:r>
            <a:endParaRPr lang="pt-BR" sz="2200"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630F9C-FC3F-4EE9-A6BD-53DA5A617096}"/>
              </a:ext>
            </a:extLst>
          </p:cNvPr>
          <p:cNvSpPr txBox="1"/>
          <p:nvPr/>
        </p:nvSpPr>
        <p:spPr>
          <a:xfrm>
            <a:off x="24407" y="1241710"/>
            <a:ext cx="4129216" cy="1200329"/>
          </a:xfrm>
          <a:prstGeom prst="rect">
            <a:avLst/>
          </a:prstGeom>
          <a:noFill/>
        </p:spPr>
        <p:txBody>
          <a:bodyPr wrap="square">
            <a:spAutoFit/>
          </a:bodyPr>
          <a:lstStyle/>
          <a:p>
            <a:pPr lvl="1">
              <a:defRPr/>
            </a:pPr>
            <a:r>
              <a:rPr lang="en-US" sz="3600" b="1" kern="0">
                <a:solidFill>
                  <a:schemeClr val="bg1"/>
                </a:solidFill>
                <a:latin typeface="Source Sans Pro" panose="020B0503030403020204" pitchFamily="34" charset="0"/>
              </a:rPr>
              <a:t>RELATÓRIO </a:t>
            </a:r>
            <a:br>
              <a:rPr lang="en-US" sz="3600" b="1" kern="0">
                <a:solidFill>
                  <a:schemeClr val="bg1"/>
                </a:solidFill>
                <a:latin typeface="Source Sans Pro" panose="020B0503030403020204" pitchFamily="34" charset="0"/>
              </a:rPr>
            </a:br>
            <a:r>
              <a:rPr lang="en-US" sz="3600" b="1" kern="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99714907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p:txBody>
          <a:bodyPr/>
          <a:lstStyle/>
          <a:p>
            <a:r>
              <a:rPr lang="en-US"/>
              <a:t>5.1 </a:t>
            </a:r>
            <a:r>
              <a:rPr lang="en-US" err="1"/>
              <a:t>Cumprimento</a:t>
            </a:r>
            <a:r>
              <a:rPr lang="en-US"/>
              <a:t> das </a:t>
            </a:r>
            <a:r>
              <a:rPr lang="en-US" err="1">
                <a:gradFill>
                  <a:gsLst>
                    <a:gs pos="0">
                      <a:schemeClr val="accent5">
                        <a:lumMod val="67000"/>
                      </a:schemeClr>
                    </a:gs>
                    <a:gs pos="48000">
                      <a:schemeClr val="accent3"/>
                    </a:gs>
                    <a:gs pos="100000">
                      <a:schemeClr val="accent6"/>
                    </a:gs>
                  </a:gsLst>
                  <a:path path="circle">
                    <a:fillToRect l="100000" t="100000"/>
                  </a:path>
                </a:gradFill>
              </a:rPr>
              <a:t>Obrigações</a:t>
            </a:r>
            <a:endParaRPr lang="en-US"/>
          </a:p>
        </p:txBody>
      </p:sp>
      <p:sp>
        <p:nvSpPr>
          <p:cNvPr id="7" name="Rectangle 6">
            <a:extLst>
              <a:ext uri="{FF2B5EF4-FFF2-40B4-BE49-F238E27FC236}">
                <a16:creationId xmlns:a16="http://schemas.microsoft.com/office/drawing/2014/main" id="{B5F23FB8-A076-4C30-838D-1E703B5A22E6}"/>
              </a:ext>
            </a:extLst>
          </p:cNvPr>
          <p:cNvSpPr/>
          <p:nvPr/>
        </p:nvSpPr>
        <p:spPr>
          <a:xfrm>
            <a:off x="4771896" y="1620309"/>
            <a:ext cx="4224784" cy="3500445"/>
          </a:xfrm>
          <a:prstGeom prst="rect">
            <a:avLst/>
          </a:prstGeom>
        </p:spPr>
        <p:txBody>
          <a:bodyPr wrap="square" numCol="1" spcCol="180000" anchor="t">
            <a:spAutoFit/>
          </a:bodyPr>
          <a:lstStyle/>
          <a:p>
            <a:pPr algn="just" defTabSz="237668">
              <a:lnSpc>
                <a:spcPct val="150000"/>
              </a:lnSpc>
            </a:pPr>
            <a:r>
              <a:rPr lang="pt-BR" sz="1100"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rPr>
              <a:t>	Na qualidade de auxiliar do Juízo, além de manter o credor informado do andamento das atividades da Recuperanda e dos trâmites processuais, um dos papeis da equipe de Administração Judicial é o de fiscalizar as atividades da Recuperanda, especialmente no que tange ao cumprimento das obrigações que lhe são impostas pela Lei 11.101/05.</a:t>
            </a:r>
          </a:p>
          <a:p>
            <a:pPr indent="237668" algn="just" defTabSz="237668">
              <a:lnSpc>
                <a:spcPct val="150000"/>
              </a:lnSpc>
              <a:buFont typeface="Wingdings" panose="05000000000000000000" pitchFamily="2" charset="2"/>
              <a:buChar char="§"/>
            </a:pPr>
            <a:endParaRPr lang="pt-BR" sz="1100"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algn="just" defTabSz="237668">
              <a:lnSpc>
                <a:spcPct val="150000"/>
              </a:lnSpc>
            </a:pPr>
            <a:r>
              <a:rPr lang="pt-BR" sz="1100"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rPr>
              <a:t>	Nesse diapasão, esta Equipe inspecionou </a:t>
            </a:r>
            <a:r>
              <a:rPr lang="pt-BR" sz="1100" i="1"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rPr>
              <a:t>in loco</a:t>
            </a:r>
            <a:r>
              <a:rPr lang="pt-BR" sz="1100"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rPr>
              <a:t> as atividades das Recuperandas e constatou que suas atividades mantém seu funcionamento normal. Contudo, a Recuperanda continua tendo que parcelar os tributos correntes,  que não estão sujeitos com a Recuperação Judicial.</a:t>
            </a:r>
            <a:endParaRPr lang="pt-BR" sz="1100" dirty="0">
              <a:solidFill>
                <a:srgbClr val="FF0000"/>
              </a:solidFill>
              <a:latin typeface="Source Sans Pro" panose="020B0503030403020204" pitchFamily="34" charset="0"/>
              <a:ea typeface="Source Sans Pro" panose="020B0503030403020204" pitchFamily="34" charset="0"/>
              <a:cs typeface="Arial"/>
            </a:endParaRPr>
          </a:p>
          <a:p>
            <a:pPr marL="171450" indent="-171450" algn="just">
              <a:lnSpc>
                <a:spcPct val="114000"/>
              </a:lnSpc>
              <a:buFont typeface="Wingdings" panose="05000000000000000000" pitchFamily="2" charset="2"/>
              <a:buChar char="§"/>
            </a:pPr>
            <a:endParaRPr lang="pt-BR" sz="1050" dirty="0">
              <a:solidFill>
                <a:srgbClr val="FF0000"/>
              </a:solidFill>
              <a:latin typeface="Arial"/>
              <a:cs typeface="Arial"/>
            </a:endParaRPr>
          </a:p>
          <a:p>
            <a:pPr indent="292100" algn="just">
              <a:lnSpc>
                <a:spcPct val="114000"/>
              </a:lnSpc>
            </a:pPr>
            <a:endParaRPr lang="pt-BR" sz="1100" dirty="0">
              <a:latin typeface="Arial" panose="020B0604020202020204" pitchFamily="34" charset="0"/>
              <a:cs typeface="Arial" panose="020B0604020202020204" pitchFamily="34" charset="0"/>
            </a:endParaRPr>
          </a:p>
        </p:txBody>
      </p:sp>
      <p:pic>
        <p:nvPicPr>
          <p:cNvPr id="5" name="Graphic 4" descr="Checkmark">
            <a:extLst>
              <a:ext uri="{FF2B5EF4-FFF2-40B4-BE49-F238E27FC236}">
                <a16:creationId xmlns:a16="http://schemas.microsoft.com/office/drawing/2014/main" id="{5CBDBCD0-61A7-4855-9567-FD3141B27F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6316" y="1727200"/>
            <a:ext cx="3447215" cy="3764280"/>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328552855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a:xfrm>
            <a:off x="442438" y="370327"/>
            <a:ext cx="7483153" cy="486355"/>
          </a:xfrm>
        </p:spPr>
        <p:txBody>
          <a:bodyPr/>
          <a:lstStyle/>
          <a:p>
            <a:r>
              <a:rPr lang="en-US" dirty="0"/>
              <a:t>5.2 </a:t>
            </a:r>
            <a:r>
              <a:rPr lang="en-US" dirty="0" err="1"/>
              <a:t>Cumprimento</a:t>
            </a:r>
            <a:r>
              <a:rPr lang="en-US" dirty="0"/>
              <a:t> do Plano</a:t>
            </a:r>
          </a:p>
        </p:txBody>
      </p:sp>
      <p:grpSp>
        <p:nvGrpSpPr>
          <p:cNvPr id="3" name="Agrupar 2">
            <a:extLst>
              <a:ext uri="{FF2B5EF4-FFF2-40B4-BE49-F238E27FC236}">
                <a16:creationId xmlns:a16="http://schemas.microsoft.com/office/drawing/2014/main" id="{6B6F00FA-3FBD-4858-9A7E-5FD0307C3370}"/>
              </a:ext>
            </a:extLst>
          </p:cNvPr>
          <p:cNvGrpSpPr/>
          <p:nvPr/>
        </p:nvGrpSpPr>
        <p:grpSpPr>
          <a:xfrm>
            <a:off x="65123" y="1040770"/>
            <a:ext cx="9400939" cy="4715678"/>
            <a:chOff x="-26324" y="770439"/>
            <a:chExt cx="9400939" cy="4715678"/>
          </a:xfrm>
        </p:grpSpPr>
        <p:sp>
          <p:nvSpPr>
            <p:cNvPr id="8" name="Retângulo 7">
              <a:extLst>
                <a:ext uri="{FF2B5EF4-FFF2-40B4-BE49-F238E27FC236}">
                  <a16:creationId xmlns:a16="http://schemas.microsoft.com/office/drawing/2014/main" id="{36E95EF2-CA95-412B-A63B-D03ABF2669EB}"/>
                </a:ext>
              </a:extLst>
            </p:cNvPr>
            <p:cNvSpPr/>
            <p:nvPr/>
          </p:nvSpPr>
          <p:spPr>
            <a:xfrm>
              <a:off x="-26324" y="770439"/>
              <a:ext cx="2472152" cy="272960"/>
            </a:xfrm>
            <a:prstGeom prst="rect">
              <a:avLst/>
            </a:prstGeom>
          </p:spPr>
          <p:txBody>
            <a:bodyPr wrap="none">
              <a:spAutoFit/>
            </a:bodyPr>
            <a:lstStyle/>
            <a:p>
              <a:pPr lvl="0" indent="352425">
                <a:lnSpc>
                  <a:spcPct val="114000"/>
                </a:lnSpc>
              </a:pPr>
              <a:r>
                <a:rPr lang="pt-BR" sz="1100" b="1" kern="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sz="1100" b="1" u="sng" kern="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Credores Classe I – Trabalhista</a:t>
              </a:r>
              <a:endParaRPr lang="pt-BR" sz="1100" b="1" u="sng" kern="0" dirty="0">
                <a:solidFill>
                  <a:schemeClr val="accent6">
                    <a:lumMod val="90000"/>
                    <a:lumOff val="10000"/>
                  </a:schemeClr>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9" name="Retângulo 8">
              <a:extLst>
                <a:ext uri="{FF2B5EF4-FFF2-40B4-BE49-F238E27FC236}">
                  <a16:creationId xmlns:a16="http://schemas.microsoft.com/office/drawing/2014/main" id="{8908B214-E5CA-49DD-B55C-148A2CDFDC29}"/>
                </a:ext>
              </a:extLst>
            </p:cNvPr>
            <p:cNvSpPr/>
            <p:nvPr/>
          </p:nvSpPr>
          <p:spPr>
            <a:xfrm>
              <a:off x="348490" y="1092304"/>
              <a:ext cx="9026125" cy="954107"/>
            </a:xfrm>
            <a:prstGeom prst="rect">
              <a:avLst/>
            </a:prstGeom>
          </p:spPr>
          <p:txBody>
            <a:bodyPr wrap="square">
              <a:spAutoFit/>
            </a:bodyPr>
            <a:lstStyle/>
            <a:p>
              <a:pPr algn="just"/>
              <a:r>
                <a:rPr lang="pt-BR" sz="1100"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rPr>
                <a:t>Os créditos derivados da legislação do trabalho e decorrentes de acidentes do trabalho ou equiparados serão pagos na integralidade.</a:t>
              </a:r>
            </a:p>
            <a:p>
              <a:pPr algn="just"/>
              <a:endParaRPr lang="pt-BR" sz="1100"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algn="just"/>
              <a:r>
                <a:rPr lang="pt-BR" sz="1100"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rPr>
                <a:t>Não haverá incidência de encargos e a amortização será em 6 (seis) parcelas, iniciando-se em 180 (cento e oitenta) dias após trânsito julgado da sentença que conceder a Recuperação Judicial, com o vencimento mensal das cinco parcelas subsequentes. O início dos pagamentos será em  março/2020.  A Administração Judicial apresentará nos próximos relatórios o levantamento dos valores pagos pela Recuperanda. </a:t>
              </a:r>
              <a:r>
                <a:rPr lang="pt-BR" sz="1200" dirty="0">
                  <a:solidFill>
                    <a:schemeClr val="tx2"/>
                  </a:solidFill>
                  <a:latin typeface="Source Sans Pro" panose="020B0503030403020204" pitchFamily="34" charset="0"/>
                  <a:ea typeface="Source Sans Pro" panose="020B0503030403020204" pitchFamily="34" charset="0"/>
                  <a:cs typeface="Arial" panose="020B0604020202020204" pitchFamily="34" charset="0"/>
                </a:rPr>
                <a:t>	</a:t>
              </a:r>
              <a:endParaRPr lang="pt-BR" sz="1200" dirty="0">
                <a:latin typeface="Source Sans Pro" panose="020B0503030403020204" pitchFamily="34" charset="0"/>
                <a:ea typeface="Source Sans Pro" panose="020B0503030403020204" pitchFamily="34" charset="0"/>
              </a:endParaRPr>
            </a:p>
          </p:txBody>
        </p:sp>
        <p:sp>
          <p:nvSpPr>
            <p:cNvPr id="10" name="CaixaDeTexto 9">
              <a:extLst>
                <a:ext uri="{FF2B5EF4-FFF2-40B4-BE49-F238E27FC236}">
                  <a16:creationId xmlns:a16="http://schemas.microsoft.com/office/drawing/2014/main" id="{C64AAB7E-F27B-4A66-8EC9-CF1C4FAF4676}"/>
                </a:ext>
              </a:extLst>
            </p:cNvPr>
            <p:cNvSpPr txBox="1"/>
            <p:nvPr/>
          </p:nvSpPr>
          <p:spPr>
            <a:xfrm>
              <a:off x="348148" y="2456844"/>
              <a:ext cx="8663392" cy="1631216"/>
            </a:xfrm>
            <a:prstGeom prst="rect">
              <a:avLst/>
            </a:prstGeom>
            <a:noFill/>
          </p:spPr>
          <p:txBody>
            <a:bodyPr wrap="square" rtlCol="0">
              <a:spAutoFit/>
            </a:bodyPr>
            <a:lstStyle/>
            <a:p>
              <a:pPr algn="just"/>
              <a:r>
                <a:rPr lang="pt-BR" sz="1100" dirty="0">
                  <a:solidFill>
                    <a:schemeClr val="tx2"/>
                  </a:solidFill>
                  <a:latin typeface="Source Sans Pro" panose="020B0503030403020204" pitchFamily="34" charset="0"/>
                  <a:ea typeface="Source Sans Pro" panose="020B0503030403020204" pitchFamily="34" charset="0"/>
                  <a:cs typeface="Arial" panose="020B0604020202020204" pitchFamily="34" charset="0"/>
                </a:rPr>
                <a:t>         </a:t>
              </a:r>
            </a:p>
            <a:p>
              <a:pPr algn="just"/>
              <a:r>
                <a:rPr lang="pt-BR" sz="1100"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rPr>
                <a:t>Os créditos quirografários terão 60% de deságio e contarão com prazo de carência de 30 (trinta) meses após o trânsito julgado da sentença que concedeu a Recuperação Judicial.</a:t>
              </a:r>
            </a:p>
            <a:p>
              <a:pPr algn="just"/>
              <a:endParaRPr lang="pt-BR" sz="1100"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algn="just"/>
              <a:r>
                <a:rPr lang="pt-BR" sz="1100"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rPr>
                <a:t>Após, os pagamentos ocorrerão através de 84 (oitenta e quatro) parcelas contadas do término do período de carência. </a:t>
              </a:r>
            </a:p>
            <a:p>
              <a:pPr algn="just"/>
              <a:endParaRPr lang="pt-BR" sz="1100"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algn="just"/>
              <a:r>
                <a:rPr lang="pt-BR" sz="1100"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rPr>
                <a:t>A amortização ocorrerá em parcelas semestrais, pagas no último dia de cada semestre.  A incidência de encargos será pela taxa referencial (TR) acrescida de juros de 1% ao ano, sem capitalização. Os encargos serão pagos junto com a parcela principal após o período de carência. </a:t>
              </a:r>
            </a:p>
            <a:p>
              <a:pPr algn="just"/>
              <a:endParaRPr lang="pt-BR" sz="1200"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11" name="CaixaDeTexto 10">
              <a:extLst>
                <a:ext uri="{FF2B5EF4-FFF2-40B4-BE49-F238E27FC236}">
                  <a16:creationId xmlns:a16="http://schemas.microsoft.com/office/drawing/2014/main" id="{C692F017-A956-4AFE-8929-B06C6C0B822E}"/>
                </a:ext>
              </a:extLst>
            </p:cNvPr>
            <p:cNvSpPr txBox="1"/>
            <p:nvPr/>
          </p:nvSpPr>
          <p:spPr>
            <a:xfrm>
              <a:off x="348148" y="4547398"/>
              <a:ext cx="8768390" cy="938719"/>
            </a:xfrm>
            <a:prstGeom prst="rect">
              <a:avLst/>
            </a:prstGeom>
            <a:noFill/>
          </p:spPr>
          <p:txBody>
            <a:bodyPr wrap="square" rtlCol="0">
              <a:spAutoFit/>
            </a:bodyPr>
            <a:lstStyle/>
            <a:p>
              <a:pPr algn="just"/>
              <a:r>
                <a:rPr lang="pt-BR" sz="1100"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rPr>
                <a:t>Os créditos da classe IV serão pagos na integralidade.</a:t>
              </a:r>
            </a:p>
            <a:p>
              <a:pPr algn="just"/>
              <a:r>
                <a:rPr lang="pt-BR" sz="1100"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rPr>
                <a:t>Não haverá incidência de encargos e a amortização será em parcela única a vencer 180 dias após o trânsito julgado da sentença de concessão da Recuperação Judicial.  O início dos pagamentos será em  março/2020.</a:t>
              </a:r>
            </a:p>
            <a:p>
              <a:pPr algn="just"/>
              <a:endParaRPr lang="pt-BR" sz="1100" dirty="0">
                <a:solidFill>
                  <a:schemeClr val="tx2"/>
                </a:solidFill>
                <a:latin typeface="Arial" panose="020B0604020202020204" pitchFamily="34" charset="0"/>
                <a:cs typeface="Arial" panose="020B0604020202020204" pitchFamily="34" charset="0"/>
              </a:endParaRPr>
            </a:p>
            <a:p>
              <a:pPr indent="533400" algn="just"/>
              <a:endParaRPr lang="pt-BR" sz="1100" dirty="0">
                <a:solidFill>
                  <a:schemeClr val="tx2"/>
                </a:solidFill>
                <a:latin typeface="Arial" panose="020B0604020202020204" pitchFamily="34" charset="0"/>
                <a:cs typeface="Arial" panose="020B0604020202020204" pitchFamily="34" charset="0"/>
              </a:endParaRPr>
            </a:p>
          </p:txBody>
        </p:sp>
        <p:sp>
          <p:nvSpPr>
            <p:cNvPr id="12" name="Retângulo 11">
              <a:extLst>
                <a:ext uri="{FF2B5EF4-FFF2-40B4-BE49-F238E27FC236}">
                  <a16:creationId xmlns:a16="http://schemas.microsoft.com/office/drawing/2014/main" id="{EAFA6716-3DDF-4141-98B5-0EBB05D19407}"/>
                </a:ext>
              </a:extLst>
            </p:cNvPr>
            <p:cNvSpPr/>
            <p:nvPr/>
          </p:nvSpPr>
          <p:spPr>
            <a:xfrm>
              <a:off x="-26324" y="4147888"/>
              <a:ext cx="4527201" cy="273921"/>
            </a:xfrm>
            <a:prstGeom prst="rect">
              <a:avLst/>
            </a:prstGeom>
          </p:spPr>
          <p:txBody>
            <a:bodyPr wrap="none">
              <a:spAutoFit/>
            </a:bodyPr>
            <a:lstStyle/>
            <a:p>
              <a:pPr lvl="0" indent="352425">
                <a:lnSpc>
                  <a:spcPct val="114000"/>
                </a:lnSpc>
              </a:pPr>
              <a:r>
                <a:rPr lang="pt-BR" sz="1100" b="1" u="sng" kern="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Credores Classe IV –  Microempresa e Empresa de Pequeno Porte</a:t>
              </a:r>
              <a:endParaRPr lang="pt-BR" sz="1100" b="1" u="sng" kern="0" dirty="0">
                <a:solidFill>
                  <a:schemeClr val="accent6">
                    <a:lumMod val="90000"/>
                    <a:lumOff val="10000"/>
                  </a:schemeClr>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13" name="Retângulo 12">
              <a:extLst>
                <a:ext uri="{FF2B5EF4-FFF2-40B4-BE49-F238E27FC236}">
                  <a16:creationId xmlns:a16="http://schemas.microsoft.com/office/drawing/2014/main" id="{D7BE5441-A0B3-4E9A-A6BB-58F244C33A05}"/>
                </a:ext>
              </a:extLst>
            </p:cNvPr>
            <p:cNvSpPr/>
            <p:nvPr/>
          </p:nvSpPr>
          <p:spPr>
            <a:xfrm>
              <a:off x="16399" y="2260055"/>
              <a:ext cx="2683748" cy="273921"/>
            </a:xfrm>
            <a:prstGeom prst="rect">
              <a:avLst/>
            </a:prstGeom>
          </p:spPr>
          <p:txBody>
            <a:bodyPr wrap="none">
              <a:spAutoFit/>
            </a:bodyPr>
            <a:lstStyle/>
            <a:p>
              <a:pPr lvl="0" indent="352425">
                <a:lnSpc>
                  <a:spcPct val="114000"/>
                </a:lnSpc>
              </a:pPr>
              <a:r>
                <a:rPr lang="pt-BR" sz="1100" b="1" u="sng" kern="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Credores Classe III –  Quirografário</a:t>
              </a:r>
              <a:endParaRPr lang="pt-BR" sz="1100" b="1" u="sng" kern="0" dirty="0">
                <a:solidFill>
                  <a:schemeClr val="accent6">
                    <a:lumMod val="90000"/>
                    <a:lumOff val="10000"/>
                  </a:schemeClr>
                </a:solidFill>
                <a:latin typeface="Source Sans Pro" panose="020B0503030403020204" pitchFamily="34" charset="0"/>
                <a:ea typeface="Source Sans Pro" panose="020B0503030403020204" pitchFamily="34" charset="0"/>
                <a:cs typeface="Arial" panose="020B0604020202020204" pitchFamily="34" charset="0"/>
              </a:endParaRPr>
            </a:p>
          </p:txBody>
        </p:sp>
      </p:grpSp>
    </p:spTree>
    <p:extLst>
      <p:ext uri="{BB962C8B-B14F-4D97-AF65-F5344CB8AC3E}">
        <p14:creationId xmlns:p14="http://schemas.microsoft.com/office/powerpoint/2010/main" val="209217623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a:xfrm>
            <a:off x="442438" y="370327"/>
            <a:ext cx="7483153" cy="486355"/>
          </a:xfrm>
        </p:spPr>
        <p:txBody>
          <a:bodyPr/>
          <a:lstStyle/>
          <a:p>
            <a:r>
              <a:rPr lang="en-US" dirty="0"/>
              <a:t>5.3 Dados </a:t>
            </a:r>
            <a:r>
              <a:rPr lang="en-US" dirty="0" err="1"/>
              <a:t>bancários</a:t>
            </a:r>
            <a:r>
              <a:rPr lang="en-US" dirty="0"/>
              <a:t> para </a:t>
            </a:r>
            <a:r>
              <a:rPr lang="en-US" dirty="0" err="1"/>
              <a:t>pagamento</a:t>
            </a:r>
            <a:r>
              <a:rPr lang="en-US" dirty="0"/>
              <a:t>	</a:t>
            </a:r>
          </a:p>
        </p:txBody>
      </p:sp>
      <p:sp>
        <p:nvSpPr>
          <p:cNvPr id="9" name="Retângulo 8">
            <a:extLst>
              <a:ext uri="{FF2B5EF4-FFF2-40B4-BE49-F238E27FC236}">
                <a16:creationId xmlns:a16="http://schemas.microsoft.com/office/drawing/2014/main" id="{8908B214-E5CA-49DD-B55C-148A2CDFDC29}"/>
              </a:ext>
            </a:extLst>
          </p:cNvPr>
          <p:cNvSpPr/>
          <p:nvPr/>
        </p:nvSpPr>
        <p:spPr>
          <a:xfrm>
            <a:off x="439937" y="1273076"/>
            <a:ext cx="9026125" cy="2862322"/>
          </a:xfrm>
          <a:prstGeom prst="rect">
            <a:avLst/>
          </a:prstGeom>
        </p:spPr>
        <p:txBody>
          <a:bodyPr wrap="square" numCol="1">
            <a:spAutoFit/>
          </a:bodyPr>
          <a:lstStyle/>
          <a:p>
            <a:pPr algn="just"/>
            <a:r>
              <a:rPr lang="pt-BR" sz="1100"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rPr>
              <a:t>A Administração Judicial noticia estar recebendo dos credores seus respectivos dados bancários para pagamento dos créditos sujeitos aos efeitos do procedimento </a:t>
            </a:r>
            <a:r>
              <a:rPr lang="pt-BR" sz="1100" dirty="0" err="1">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rPr>
              <a:t>recuperacional</a:t>
            </a:r>
            <a:r>
              <a:rPr lang="pt-BR" sz="1100"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p>
          <a:p>
            <a:pPr algn="just"/>
            <a:endParaRPr lang="pt-BR" sz="1100"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algn="just"/>
            <a:r>
              <a:rPr lang="pt-BR" sz="1100"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rPr>
              <a:t>Assim, em 07/01/2020, recebeu, via </a:t>
            </a:r>
            <a:r>
              <a:rPr lang="pt-BR" sz="1100" i="1"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rPr>
              <a:t>e-mail</a:t>
            </a:r>
            <a:r>
              <a:rPr lang="pt-BR" sz="1100"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rPr>
              <a:t>, os dados que seguem:</a:t>
            </a:r>
          </a:p>
          <a:p>
            <a:pPr algn="just"/>
            <a:endParaRPr lang="pt-BR" sz="1100"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algn="just"/>
            <a:endParaRPr lang="pt-BR" sz="1100"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marL="171450" indent="-171450">
              <a:buFont typeface="Wingdings" panose="05000000000000000000" pitchFamily="2" charset="2"/>
              <a:buChar char="Ø"/>
            </a:pPr>
            <a:r>
              <a:rPr lang="pt-BR" sz="1100" b="1"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rPr>
              <a:t>Credor: </a:t>
            </a:r>
            <a:r>
              <a:rPr lang="pt-BR" sz="1100"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rPr>
              <a:t>Indústria Química Anastácio (CNPJ: 60.874.724/0001-96)</a:t>
            </a:r>
          </a:p>
          <a:p>
            <a:pPr marL="171450" indent="-171450">
              <a:buFont typeface="Wingdings" panose="05000000000000000000" pitchFamily="2" charset="2"/>
              <a:buChar char="Ø"/>
            </a:pPr>
            <a:r>
              <a:rPr lang="pt-BR" sz="1100" b="1"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rPr>
              <a:t>Classe: </a:t>
            </a:r>
            <a:r>
              <a:rPr lang="pt-BR" sz="1100"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rPr>
              <a:t>III – quirografária</a:t>
            </a:r>
          </a:p>
          <a:p>
            <a:pPr marL="171450" indent="-171450">
              <a:buFont typeface="Wingdings" panose="05000000000000000000" pitchFamily="2" charset="2"/>
              <a:buChar char="Ø"/>
            </a:pPr>
            <a:r>
              <a:rPr lang="pt-BR" sz="1100" b="1"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rPr>
              <a:t>Valor do crédito</a:t>
            </a:r>
            <a:r>
              <a:rPr lang="pt-BR" sz="1100"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rPr>
              <a:t>: R$ 952,05</a:t>
            </a:r>
          </a:p>
          <a:p>
            <a:pPr marL="171450" indent="-171450">
              <a:buFont typeface="Wingdings" panose="05000000000000000000" pitchFamily="2" charset="2"/>
              <a:buChar char="Ø"/>
            </a:pPr>
            <a:r>
              <a:rPr lang="pt-BR" sz="1100" b="1"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rPr>
              <a:t>Banco: </a:t>
            </a:r>
            <a:r>
              <a:rPr lang="pt-BR" sz="1100"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rPr>
              <a:t>Itaú </a:t>
            </a:r>
          </a:p>
          <a:p>
            <a:pPr marL="171450" indent="-171450">
              <a:buFont typeface="Wingdings" panose="05000000000000000000" pitchFamily="2" charset="2"/>
              <a:buChar char="Ø"/>
            </a:pPr>
            <a:r>
              <a:rPr lang="pt-BR" sz="1100" b="1"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rPr>
              <a:t>Agência: </a:t>
            </a:r>
            <a:r>
              <a:rPr lang="pt-BR" sz="1100"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rPr>
              <a:t>0454-4</a:t>
            </a:r>
          </a:p>
          <a:p>
            <a:pPr marL="171450" indent="-171450">
              <a:buFont typeface="Wingdings" panose="05000000000000000000" pitchFamily="2" charset="2"/>
              <a:buChar char="Ø"/>
            </a:pPr>
            <a:r>
              <a:rPr lang="pt-BR" sz="1100" b="1"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rPr>
              <a:t>C/C: </a:t>
            </a:r>
            <a:r>
              <a:rPr lang="pt-BR" sz="1100"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rPr>
              <a:t>24767-7</a:t>
            </a:r>
          </a:p>
          <a:p>
            <a:pPr algn="just"/>
            <a:endParaRPr lang="pt-BR" sz="1200" b="1" dirty="0">
              <a:latin typeface="Source Sans Pro" panose="020B0503030403020204" pitchFamily="34" charset="0"/>
              <a:ea typeface="Source Sans Pro" panose="020B0503030403020204" pitchFamily="34" charset="0"/>
            </a:endParaRPr>
          </a:p>
          <a:p>
            <a:pPr algn="just"/>
            <a:r>
              <a:rPr lang="pt-BR" sz="1200"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rPr>
              <a:t>Nesse sentido, deve a </a:t>
            </a:r>
            <a:r>
              <a:rPr lang="pt-BR" sz="1200" dirty="0" err="1">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rPr>
              <a:t>Recuperanda</a:t>
            </a:r>
            <a:r>
              <a:rPr lang="pt-BR" sz="1200" dirty="0">
                <a:solidFill>
                  <a:schemeClr val="tx1">
                    <a:lumMod val="50000"/>
                  </a:schemeClr>
                </a:solidFill>
                <a:latin typeface="Source Sans Pro" panose="020B0503030403020204" pitchFamily="34" charset="0"/>
                <a:ea typeface="Source Sans Pro" panose="020B0503030403020204" pitchFamily="34" charset="0"/>
                <a:cs typeface="Arial" panose="020B0604020202020204" pitchFamily="34" charset="0"/>
              </a:rPr>
              <a:t> observar os dados acima indicados quando do início do cumprimento das obrigações avençadas no plano de recuperação judicial. </a:t>
            </a:r>
            <a:endParaRPr lang="pt-BR" sz="1200" b="1" dirty="0">
              <a:latin typeface="Source Sans Pro" panose="020B0503030403020204" pitchFamily="34" charset="0"/>
              <a:ea typeface="Source Sans Pro" panose="020B0503030403020204" pitchFamily="34" charset="0"/>
            </a:endParaRPr>
          </a:p>
          <a:p>
            <a:pPr algn="just"/>
            <a:endParaRPr lang="pt-BR" sz="1200" b="1" dirty="0">
              <a:latin typeface="Source Sans Pro" panose="020B0503030403020204" pitchFamily="34" charset="0"/>
              <a:ea typeface="Source Sans Pro" panose="020B0503030403020204" pitchFamily="34" charset="0"/>
            </a:endParaRPr>
          </a:p>
        </p:txBody>
      </p:sp>
      <p:pic>
        <p:nvPicPr>
          <p:cNvPr id="5" name="Gráfico 4" descr="Dinheiro">
            <a:extLst>
              <a:ext uri="{FF2B5EF4-FFF2-40B4-BE49-F238E27FC236}">
                <a16:creationId xmlns:a16="http://schemas.microsoft.com/office/drawing/2014/main" id="{8DAD95DC-C25C-4314-A5BD-02901FE7AD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25591" y="4787900"/>
            <a:ext cx="1130301" cy="1130301"/>
          </a:xfrm>
          <a:prstGeom prst="rect">
            <a:avLst/>
          </a:prstGeom>
        </p:spPr>
      </p:pic>
    </p:spTree>
    <p:extLst>
      <p:ext uri="{BB962C8B-B14F-4D97-AF65-F5344CB8AC3E}">
        <p14:creationId xmlns:p14="http://schemas.microsoft.com/office/powerpoint/2010/main" val="16032839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FA500-C896-4387-90EA-A768A2A6DB9D}"/>
              </a:ext>
            </a:extLst>
          </p:cNvPr>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586486" y="3213788"/>
            <a:ext cx="3159058" cy="74048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800" b="1" kern="0">
                <a:solidFill>
                  <a:schemeClr val="bg1"/>
                </a:solidFill>
                <a:latin typeface="Source Sans Pro" panose="020B0503030403020204" pitchFamily="34" charset="0"/>
              </a:rPr>
              <a:t>6. REGISTRO FOTOGRÁFICO</a:t>
            </a:r>
            <a:endParaRPr lang="pt-BR"/>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5048747" y="2609700"/>
            <a:ext cx="3287533" cy="604088"/>
          </a:xfrm>
          <a:prstGeom prst="rect">
            <a:avLst/>
          </a:prstGeom>
        </p:spPr>
        <p:txBody>
          <a:bodyPr vert="horz" lIns="91440" tIns="45720" rIns="91440" bIns="45720" rtlCol="0">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2200" b="1">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6.1. Registro Fotográfico</a:t>
            </a:r>
          </a:p>
          <a:p>
            <a:endParaRPr lang="pt-BR">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630F9C-FC3F-4EE9-A6BD-53DA5A617096}"/>
              </a:ext>
            </a:extLst>
          </p:cNvPr>
          <p:cNvSpPr txBox="1"/>
          <p:nvPr/>
        </p:nvSpPr>
        <p:spPr>
          <a:xfrm>
            <a:off x="24407" y="1241710"/>
            <a:ext cx="4129216" cy="1200329"/>
          </a:xfrm>
          <a:prstGeom prst="rect">
            <a:avLst/>
          </a:prstGeom>
          <a:noFill/>
        </p:spPr>
        <p:txBody>
          <a:bodyPr wrap="square">
            <a:spAutoFit/>
          </a:bodyPr>
          <a:lstStyle/>
          <a:p>
            <a:pPr lvl="1">
              <a:defRPr/>
            </a:pPr>
            <a:r>
              <a:rPr lang="en-US" sz="3600" b="1" kern="0">
                <a:solidFill>
                  <a:schemeClr val="bg1"/>
                </a:solidFill>
                <a:latin typeface="Source Sans Pro" panose="020B0503030403020204" pitchFamily="34" charset="0"/>
              </a:rPr>
              <a:t>RELATÓRIO </a:t>
            </a:r>
            <a:br>
              <a:rPr lang="en-US" sz="3600" b="1" kern="0">
                <a:solidFill>
                  <a:schemeClr val="bg1"/>
                </a:solidFill>
                <a:latin typeface="Source Sans Pro" panose="020B0503030403020204" pitchFamily="34" charset="0"/>
              </a:rPr>
            </a:br>
            <a:r>
              <a:rPr lang="en-US" sz="3600" b="1" kern="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282750588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D220608-4A90-46A9-A6DE-6674C5B26595}"/>
              </a:ext>
            </a:extLst>
          </p:cNvPr>
          <p:cNvSpPr>
            <a:spLocks noGrp="1"/>
          </p:cNvSpPr>
          <p:nvPr>
            <p:ph type="body" sz="quarter" idx="3"/>
          </p:nvPr>
        </p:nvSpPr>
        <p:spPr>
          <a:xfrm>
            <a:off x="5137447" y="1215136"/>
            <a:ext cx="4329663" cy="260540"/>
          </a:xfrm>
        </p:spPr>
        <p:txBody>
          <a:bodyPr>
            <a:noAutofit/>
          </a:bodyPr>
          <a:lstStyle/>
          <a:p>
            <a:pPr algn="ctr"/>
            <a:r>
              <a:rPr lang="en-US"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ESTOQUE DE PRODUTOS PRONTOS</a:t>
            </a:r>
          </a:p>
        </p:txBody>
      </p:sp>
      <p:sp>
        <p:nvSpPr>
          <p:cNvPr id="11" name="Text Placeholder 10">
            <a:extLst>
              <a:ext uri="{FF2B5EF4-FFF2-40B4-BE49-F238E27FC236}">
                <a16:creationId xmlns:a16="http://schemas.microsoft.com/office/drawing/2014/main" id="{25BD1E35-1D8C-4FCD-8A46-2F29DB6605D3}"/>
              </a:ext>
            </a:extLst>
          </p:cNvPr>
          <p:cNvSpPr>
            <a:spLocks noGrp="1"/>
          </p:cNvSpPr>
          <p:nvPr>
            <p:ph type="body" sz="quarter" idx="13"/>
          </p:nvPr>
        </p:nvSpPr>
        <p:spPr>
          <a:xfrm>
            <a:off x="455315" y="1215136"/>
            <a:ext cx="4313238" cy="260540"/>
          </a:xfrm>
        </p:spPr>
        <p:txBody>
          <a:bodyPr>
            <a:noAutofit/>
          </a:bodyPr>
          <a:lstStyle/>
          <a:p>
            <a:pPr algn="ctr"/>
            <a:r>
              <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ESTOQUES DE MATÉRIA PRIMA</a:t>
            </a:r>
            <a:endParaRPr lang="en-US"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18" name="Slide Number Placeholder 17">
            <a:extLst>
              <a:ext uri="{FF2B5EF4-FFF2-40B4-BE49-F238E27FC236}">
                <a16:creationId xmlns:a16="http://schemas.microsoft.com/office/drawing/2014/main" id="{16CFE953-A31D-40DD-9502-02BD51F6B3B0}"/>
              </a:ext>
            </a:extLst>
          </p:cNvPr>
          <p:cNvSpPr>
            <a:spLocks noGrp="1"/>
          </p:cNvSpPr>
          <p:nvPr>
            <p:ph type="sldNum" sz="quarter" idx="15"/>
          </p:nvPr>
        </p:nvSpPr>
        <p:spPr/>
        <p:txBody>
          <a:bodyPr/>
          <a:lstStyle/>
          <a:p>
            <a:fld id="{4FAB73BC-B049-4115-A692-8D63A059BFB8}" type="slidenum">
              <a:rPr lang="en-US" sz="975">
                <a:latin typeface="Arial" panose="020B0604020202020204" pitchFamily="34" charset="0"/>
                <a:cs typeface="Arial" panose="020B0604020202020204" pitchFamily="34" charset="0"/>
              </a:rPr>
              <a:pPr/>
              <a:t>28</a:t>
            </a:fld>
            <a:endParaRPr lang="en-US" sz="975">
              <a:latin typeface="Arial" panose="020B0604020202020204" pitchFamily="34" charset="0"/>
              <a:cs typeface="Arial" panose="020B0604020202020204" pitchFamily="34" charset="0"/>
            </a:endParaRPr>
          </a:p>
        </p:txBody>
      </p:sp>
      <p:sp>
        <p:nvSpPr>
          <p:cNvPr id="16" name="Text Placeholder 1">
            <a:extLst>
              <a:ext uri="{FF2B5EF4-FFF2-40B4-BE49-F238E27FC236}">
                <a16:creationId xmlns:a16="http://schemas.microsoft.com/office/drawing/2014/main" id="{449AB189-4C7B-4719-B531-55C20D49C209}"/>
              </a:ext>
            </a:extLst>
          </p:cNvPr>
          <p:cNvSpPr txBox="1">
            <a:spLocks/>
          </p:cNvSpPr>
          <p:nvPr/>
        </p:nvSpPr>
        <p:spPr>
          <a:xfrm>
            <a:off x="595779" y="422975"/>
            <a:ext cx="7483153" cy="48635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r>
              <a:rPr lang="en-US" sz="2600" dirty="0">
                <a:latin typeface="Roboto Black" pitchFamily="2" charset="0"/>
                <a:ea typeface="Roboto Black" pitchFamily="2" charset="0"/>
              </a:rPr>
              <a:t>6.1 </a:t>
            </a:r>
            <a:r>
              <a:rPr lang="en-US" sz="2600" dirty="0" err="1">
                <a:latin typeface="Roboto Black" pitchFamily="2" charset="0"/>
                <a:ea typeface="Roboto Black" pitchFamily="2" charset="0"/>
              </a:rPr>
              <a:t>Registro</a:t>
            </a:r>
            <a:r>
              <a:rPr lang="en-US" sz="2600" dirty="0">
                <a:latin typeface="Roboto Black" pitchFamily="2" charset="0"/>
                <a:ea typeface="Roboto Black" pitchFamily="2" charset="0"/>
              </a:rPr>
              <a:t> </a:t>
            </a:r>
            <a:r>
              <a:rPr lang="en-US" sz="2600" dirty="0" err="1">
                <a:gradFill>
                  <a:gsLst>
                    <a:gs pos="0">
                      <a:schemeClr val="accent5">
                        <a:lumMod val="67000"/>
                      </a:schemeClr>
                    </a:gs>
                    <a:gs pos="48000">
                      <a:schemeClr val="accent3"/>
                    </a:gs>
                    <a:gs pos="100000">
                      <a:schemeClr val="accent6"/>
                    </a:gs>
                  </a:gsLst>
                  <a:path path="circle">
                    <a:fillToRect l="100000" t="100000"/>
                  </a:path>
                </a:gradFill>
                <a:latin typeface="Roboto Black" pitchFamily="2" charset="0"/>
                <a:ea typeface="Roboto Black" pitchFamily="2" charset="0"/>
              </a:rPr>
              <a:t>Fotográfico</a:t>
            </a:r>
            <a:endParaRPr lang="en-US" sz="2600" dirty="0">
              <a:latin typeface="Roboto Black" pitchFamily="2" charset="0"/>
              <a:ea typeface="Roboto Black" pitchFamily="2" charset="0"/>
            </a:endParaRPr>
          </a:p>
        </p:txBody>
      </p:sp>
      <p:pic>
        <p:nvPicPr>
          <p:cNvPr id="7" name="Espaço Reservado para Imagem 6">
            <a:extLst>
              <a:ext uri="{FF2B5EF4-FFF2-40B4-BE49-F238E27FC236}">
                <a16:creationId xmlns:a16="http://schemas.microsoft.com/office/drawing/2014/main" id="{99235071-3048-4D8C-BA2D-5680918B35AC}"/>
              </a:ext>
            </a:extLst>
          </p:cNvPr>
          <p:cNvPicPr>
            <a:picLocks noGrp="1" noChangeAspect="1"/>
          </p:cNvPicPr>
          <p:nvPr>
            <p:ph type="pic" sz="quarter" idx="16"/>
          </p:nvPr>
        </p:nvPicPr>
        <p:blipFill>
          <a:blip r:embed="rId2"/>
          <a:srcRect l="11186" r="11186"/>
          <a:stretch>
            <a:fillRect/>
          </a:stretch>
        </p:blipFill>
        <p:spPr>
          <a:xfrm>
            <a:off x="455315" y="1603682"/>
            <a:ext cx="4313238" cy="4167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Espaço Reservado para Imagem 8">
            <a:extLst>
              <a:ext uri="{FF2B5EF4-FFF2-40B4-BE49-F238E27FC236}">
                <a16:creationId xmlns:a16="http://schemas.microsoft.com/office/drawing/2014/main" id="{48245A01-BF61-4515-8C08-839DC6CA5046}"/>
              </a:ext>
            </a:extLst>
          </p:cNvPr>
          <p:cNvPicPr>
            <a:picLocks noGrp="1" noChangeAspect="1"/>
          </p:cNvPicPr>
          <p:nvPr>
            <p:ph type="pic" sz="quarter" idx="17"/>
          </p:nvPr>
        </p:nvPicPr>
        <p:blipFill>
          <a:blip r:embed="rId3"/>
          <a:srcRect l="11186" r="11186"/>
          <a:stretch>
            <a:fillRect/>
          </a:stretch>
        </p:blipFill>
        <p:spPr>
          <a:xfrm>
            <a:off x="5137447" y="1591167"/>
            <a:ext cx="4313238" cy="4167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38299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D220608-4A90-46A9-A6DE-6674C5B26595}"/>
              </a:ext>
            </a:extLst>
          </p:cNvPr>
          <p:cNvSpPr>
            <a:spLocks noGrp="1"/>
          </p:cNvSpPr>
          <p:nvPr>
            <p:ph type="body" sz="quarter" idx="3"/>
          </p:nvPr>
        </p:nvSpPr>
        <p:spPr>
          <a:xfrm>
            <a:off x="5286925" y="1144971"/>
            <a:ext cx="4329663" cy="260540"/>
          </a:xfrm>
        </p:spPr>
        <p:txBody>
          <a:bodyPr>
            <a:noAutofit/>
          </a:bodyPr>
          <a:lstStyle/>
          <a:p>
            <a:pPr algn="ctr"/>
            <a:r>
              <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NOVO  PRODUTO</a:t>
            </a:r>
            <a:endParaRPr lang="en-US"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25BD1E35-1D8C-4FCD-8A46-2F29DB6605D3}"/>
              </a:ext>
            </a:extLst>
          </p:cNvPr>
          <p:cNvSpPr>
            <a:spLocks noGrp="1"/>
          </p:cNvSpPr>
          <p:nvPr>
            <p:ph type="body" sz="quarter" idx="13"/>
          </p:nvPr>
        </p:nvSpPr>
        <p:spPr>
          <a:xfrm>
            <a:off x="455315" y="1144971"/>
            <a:ext cx="4313238" cy="260540"/>
          </a:xfrm>
        </p:spPr>
        <p:txBody>
          <a:bodyPr>
            <a:noAutofit/>
          </a:bodyPr>
          <a:lstStyle/>
          <a:p>
            <a:pPr algn="ctr"/>
            <a:r>
              <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ÁREAS PARA embalagem</a:t>
            </a:r>
            <a:endParaRPr lang="en-US"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18" name="Slide Number Placeholder 17">
            <a:extLst>
              <a:ext uri="{FF2B5EF4-FFF2-40B4-BE49-F238E27FC236}">
                <a16:creationId xmlns:a16="http://schemas.microsoft.com/office/drawing/2014/main" id="{16CFE953-A31D-40DD-9502-02BD51F6B3B0}"/>
              </a:ext>
            </a:extLst>
          </p:cNvPr>
          <p:cNvSpPr>
            <a:spLocks noGrp="1"/>
          </p:cNvSpPr>
          <p:nvPr>
            <p:ph type="sldNum" sz="quarter" idx="15"/>
          </p:nvPr>
        </p:nvSpPr>
        <p:spPr/>
        <p:txBody>
          <a:bodyPr/>
          <a:lstStyle/>
          <a:p>
            <a:fld id="{4FAB73BC-B049-4115-A692-8D63A059BFB8}" type="slidenum">
              <a:rPr lang="en-US" sz="975">
                <a:latin typeface="Arial" panose="020B0604020202020204" pitchFamily="34" charset="0"/>
                <a:cs typeface="Arial" panose="020B0604020202020204" pitchFamily="34" charset="0"/>
              </a:rPr>
              <a:pPr/>
              <a:t>29</a:t>
            </a:fld>
            <a:endParaRPr lang="en-US" sz="975">
              <a:latin typeface="Arial" panose="020B0604020202020204" pitchFamily="34" charset="0"/>
              <a:cs typeface="Arial" panose="020B0604020202020204" pitchFamily="34" charset="0"/>
            </a:endParaRPr>
          </a:p>
        </p:txBody>
      </p:sp>
      <p:sp>
        <p:nvSpPr>
          <p:cNvPr id="16" name="Text Placeholder 1">
            <a:extLst>
              <a:ext uri="{FF2B5EF4-FFF2-40B4-BE49-F238E27FC236}">
                <a16:creationId xmlns:a16="http://schemas.microsoft.com/office/drawing/2014/main" id="{449AB189-4C7B-4719-B531-55C20D49C209}"/>
              </a:ext>
            </a:extLst>
          </p:cNvPr>
          <p:cNvSpPr txBox="1">
            <a:spLocks/>
          </p:cNvSpPr>
          <p:nvPr/>
        </p:nvSpPr>
        <p:spPr>
          <a:xfrm>
            <a:off x="748179" y="334311"/>
            <a:ext cx="7483153" cy="48635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r>
              <a:rPr lang="en-US" sz="2600" dirty="0">
                <a:latin typeface="Roboto Black" pitchFamily="2" charset="0"/>
                <a:ea typeface="Roboto Black" pitchFamily="2" charset="0"/>
              </a:rPr>
              <a:t>6.1 </a:t>
            </a:r>
            <a:r>
              <a:rPr lang="en-US" sz="2600" dirty="0" err="1">
                <a:latin typeface="Roboto Black" pitchFamily="2" charset="0"/>
                <a:ea typeface="Roboto Black" pitchFamily="2" charset="0"/>
              </a:rPr>
              <a:t>Registro</a:t>
            </a:r>
            <a:r>
              <a:rPr lang="en-US" sz="2600" dirty="0">
                <a:latin typeface="Roboto Black" pitchFamily="2" charset="0"/>
                <a:ea typeface="Roboto Black" pitchFamily="2" charset="0"/>
              </a:rPr>
              <a:t> </a:t>
            </a:r>
            <a:r>
              <a:rPr lang="en-US" sz="2600" dirty="0" err="1">
                <a:gradFill>
                  <a:gsLst>
                    <a:gs pos="0">
                      <a:schemeClr val="accent5">
                        <a:lumMod val="67000"/>
                      </a:schemeClr>
                    </a:gs>
                    <a:gs pos="48000">
                      <a:schemeClr val="accent3"/>
                    </a:gs>
                    <a:gs pos="100000">
                      <a:schemeClr val="accent6"/>
                    </a:gs>
                  </a:gsLst>
                  <a:path path="circle">
                    <a:fillToRect l="100000" t="100000"/>
                  </a:path>
                </a:gradFill>
                <a:latin typeface="Roboto Black" pitchFamily="2" charset="0"/>
                <a:ea typeface="Roboto Black" pitchFamily="2" charset="0"/>
              </a:rPr>
              <a:t>Fotográfico</a:t>
            </a:r>
            <a:endParaRPr lang="en-US" sz="2600" dirty="0">
              <a:latin typeface="Roboto Black" pitchFamily="2" charset="0"/>
              <a:ea typeface="Roboto Black" pitchFamily="2" charset="0"/>
            </a:endParaRPr>
          </a:p>
        </p:txBody>
      </p:sp>
      <p:pic>
        <p:nvPicPr>
          <p:cNvPr id="8" name="Espaço Reservado para Imagem 7">
            <a:extLst>
              <a:ext uri="{FF2B5EF4-FFF2-40B4-BE49-F238E27FC236}">
                <a16:creationId xmlns:a16="http://schemas.microsoft.com/office/drawing/2014/main" id="{639DE69B-7862-4088-9D5D-F648FD362CDF}"/>
              </a:ext>
            </a:extLst>
          </p:cNvPr>
          <p:cNvPicPr>
            <a:picLocks noGrp="1" noChangeAspect="1"/>
          </p:cNvPicPr>
          <p:nvPr>
            <p:ph type="pic" sz="quarter" idx="16"/>
          </p:nvPr>
        </p:nvPicPr>
        <p:blipFill>
          <a:blip r:embed="rId2"/>
          <a:srcRect t="13770" b="13770"/>
          <a:stretch>
            <a:fillRect/>
          </a:stretch>
        </p:blipFill>
        <p:spPr>
          <a:xfrm>
            <a:off x="455315" y="1545841"/>
            <a:ext cx="4313238" cy="4167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Espaço Reservado para Imagem 12">
            <a:extLst>
              <a:ext uri="{FF2B5EF4-FFF2-40B4-BE49-F238E27FC236}">
                <a16:creationId xmlns:a16="http://schemas.microsoft.com/office/drawing/2014/main" id="{9389C09C-CE02-4BDC-9FA0-939D970A1223}"/>
              </a:ext>
            </a:extLst>
          </p:cNvPr>
          <p:cNvPicPr>
            <a:picLocks noGrp="1" noChangeAspect="1"/>
          </p:cNvPicPr>
          <p:nvPr>
            <p:ph type="pic" sz="quarter" idx="17"/>
          </p:nvPr>
        </p:nvPicPr>
        <p:blipFill>
          <a:blip r:embed="rId3"/>
          <a:srcRect t="13770" b="13770"/>
          <a:stretch>
            <a:fillRect/>
          </a:stretch>
        </p:blipFill>
        <p:spPr>
          <a:xfrm>
            <a:off x="5137449" y="1545841"/>
            <a:ext cx="4313238" cy="4167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20167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FA500-C896-4387-90EA-A768A2A6DB9D}"/>
              </a:ext>
            </a:extLst>
          </p:cNvPr>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24" name="TextBox 23"/>
          <p:cNvSpPr txBox="1">
            <a:spLocks noChangeArrowheads="1"/>
          </p:cNvSpPr>
          <p:nvPr/>
        </p:nvSpPr>
        <p:spPr bwMode="auto">
          <a:xfrm>
            <a:off x="4596836" y="4277717"/>
            <a:ext cx="720069"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975">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673640" y="3225958"/>
            <a:ext cx="2830750" cy="74048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800" b="1" kern="0">
                <a:solidFill>
                  <a:schemeClr val="bg1"/>
                </a:solidFill>
                <a:latin typeface="Source Sans Pro" panose="020B0503030403020204" pitchFamily="34" charset="0"/>
              </a:rPr>
              <a:t>1. INTRODUÇÃO</a:t>
            </a:r>
            <a:endParaRPr lang="pt-BR"/>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420015" y="2511813"/>
            <a:ext cx="4953000" cy="1454630"/>
          </a:xfrm>
          <a:prstGeom prst="rect">
            <a:avLst/>
          </a:prstGeom>
        </p:spPr>
        <p:txBody>
          <a:bodyPr vert="horz" lIns="91440" tIns="45720" rIns="91440" bIns="45720" rtlCol="0">
            <a:normAutofit fontScale="85000" lnSpcReduction="20000"/>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1.1. Considerações Preliminares</a:t>
            </a:r>
          </a:p>
          <a:p>
            <a:pPr>
              <a:lnSpc>
                <a:spcPct val="150000"/>
              </a:lnSpc>
            </a:pPr>
            <a:r>
              <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1.2. Estágio Processual</a:t>
            </a:r>
          </a:p>
          <a:p>
            <a:pPr>
              <a:lnSpc>
                <a:spcPct val="150000"/>
              </a:lnSpc>
            </a:pPr>
            <a:r>
              <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1.3. Cronograma Processual</a:t>
            </a:r>
            <a:endParaRPr lang="en-US"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630F9C-FC3F-4EE9-A6BD-53DA5A617096}"/>
              </a:ext>
            </a:extLst>
          </p:cNvPr>
          <p:cNvSpPr txBox="1"/>
          <p:nvPr/>
        </p:nvSpPr>
        <p:spPr>
          <a:xfrm>
            <a:off x="24407" y="1241710"/>
            <a:ext cx="4129216" cy="1200329"/>
          </a:xfrm>
          <a:prstGeom prst="rect">
            <a:avLst/>
          </a:prstGeom>
          <a:noFill/>
        </p:spPr>
        <p:txBody>
          <a:bodyPr wrap="square">
            <a:spAutoFit/>
          </a:bodyPr>
          <a:lstStyle/>
          <a:p>
            <a:pPr lvl="1">
              <a:defRPr/>
            </a:pPr>
            <a:r>
              <a:rPr lang="en-US" sz="3600" b="1" kern="0">
                <a:solidFill>
                  <a:schemeClr val="bg1"/>
                </a:solidFill>
                <a:latin typeface="Source Sans Pro" panose="020B0503030403020204" pitchFamily="34" charset="0"/>
              </a:rPr>
              <a:t>RELATÓRIO </a:t>
            </a:r>
            <a:br>
              <a:rPr lang="en-US" sz="3600" b="1" kern="0">
                <a:solidFill>
                  <a:schemeClr val="bg1"/>
                </a:solidFill>
                <a:latin typeface="Source Sans Pro" panose="020B0503030403020204" pitchFamily="34" charset="0"/>
              </a:rPr>
            </a:br>
            <a:r>
              <a:rPr lang="en-US" sz="3600" b="1" kern="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193207011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D220608-4A90-46A9-A6DE-6674C5B26595}"/>
              </a:ext>
            </a:extLst>
          </p:cNvPr>
          <p:cNvSpPr>
            <a:spLocks noGrp="1"/>
          </p:cNvSpPr>
          <p:nvPr>
            <p:ph type="body" sz="quarter" idx="3"/>
          </p:nvPr>
        </p:nvSpPr>
        <p:spPr>
          <a:xfrm>
            <a:off x="5137449" y="1144971"/>
            <a:ext cx="4329663" cy="260540"/>
          </a:xfrm>
        </p:spPr>
        <p:txBody>
          <a:bodyPr>
            <a:noAutofit/>
          </a:bodyPr>
          <a:lstStyle/>
          <a:p>
            <a:pPr algn="ctr"/>
            <a:r>
              <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LICENÇAS</a:t>
            </a:r>
            <a:endParaRPr lang="en-US"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25BD1E35-1D8C-4FCD-8A46-2F29DB6605D3}"/>
              </a:ext>
            </a:extLst>
          </p:cNvPr>
          <p:cNvSpPr>
            <a:spLocks noGrp="1"/>
          </p:cNvSpPr>
          <p:nvPr>
            <p:ph type="body" sz="quarter" idx="13"/>
          </p:nvPr>
        </p:nvSpPr>
        <p:spPr>
          <a:xfrm>
            <a:off x="455315" y="1144971"/>
            <a:ext cx="4313238" cy="260540"/>
          </a:xfrm>
        </p:spPr>
        <p:txBody>
          <a:bodyPr>
            <a:noAutofit/>
          </a:bodyPr>
          <a:lstStyle/>
          <a:p>
            <a:pPr algn="ctr"/>
            <a:r>
              <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PROCESSO DE ARMAZENAGEM</a:t>
            </a:r>
            <a:endParaRPr lang="en-US"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18" name="Slide Number Placeholder 17">
            <a:extLst>
              <a:ext uri="{FF2B5EF4-FFF2-40B4-BE49-F238E27FC236}">
                <a16:creationId xmlns:a16="http://schemas.microsoft.com/office/drawing/2014/main" id="{16CFE953-A31D-40DD-9502-02BD51F6B3B0}"/>
              </a:ext>
            </a:extLst>
          </p:cNvPr>
          <p:cNvSpPr>
            <a:spLocks noGrp="1"/>
          </p:cNvSpPr>
          <p:nvPr>
            <p:ph type="sldNum" sz="quarter" idx="15"/>
          </p:nvPr>
        </p:nvSpPr>
        <p:spPr/>
        <p:txBody>
          <a:bodyPr/>
          <a:lstStyle/>
          <a:p>
            <a:fld id="{4FAB73BC-B049-4115-A692-8D63A059BFB8}" type="slidenum">
              <a:rPr lang="en-US" sz="975">
                <a:latin typeface="Arial" panose="020B0604020202020204" pitchFamily="34" charset="0"/>
                <a:cs typeface="Arial" panose="020B0604020202020204" pitchFamily="34" charset="0"/>
              </a:rPr>
              <a:pPr/>
              <a:t>30</a:t>
            </a:fld>
            <a:endParaRPr lang="en-US" sz="975">
              <a:latin typeface="Arial" panose="020B0604020202020204" pitchFamily="34" charset="0"/>
              <a:cs typeface="Arial" panose="020B0604020202020204" pitchFamily="34" charset="0"/>
            </a:endParaRPr>
          </a:p>
        </p:txBody>
      </p:sp>
      <p:sp>
        <p:nvSpPr>
          <p:cNvPr id="16" name="Text Placeholder 1">
            <a:extLst>
              <a:ext uri="{FF2B5EF4-FFF2-40B4-BE49-F238E27FC236}">
                <a16:creationId xmlns:a16="http://schemas.microsoft.com/office/drawing/2014/main" id="{449AB189-4C7B-4719-B531-55C20D49C209}"/>
              </a:ext>
            </a:extLst>
          </p:cNvPr>
          <p:cNvSpPr txBox="1">
            <a:spLocks/>
          </p:cNvSpPr>
          <p:nvPr/>
        </p:nvSpPr>
        <p:spPr>
          <a:xfrm>
            <a:off x="837079" y="374315"/>
            <a:ext cx="7483153" cy="48635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r>
              <a:rPr lang="en-US" sz="2600" dirty="0">
                <a:latin typeface="Roboto Black" pitchFamily="2" charset="0"/>
                <a:ea typeface="Roboto Black" pitchFamily="2" charset="0"/>
              </a:rPr>
              <a:t>6.1 </a:t>
            </a:r>
            <a:r>
              <a:rPr lang="en-US" sz="2600" dirty="0" err="1">
                <a:latin typeface="Roboto Black" pitchFamily="2" charset="0"/>
                <a:ea typeface="Roboto Black" pitchFamily="2" charset="0"/>
              </a:rPr>
              <a:t>Registro</a:t>
            </a:r>
            <a:r>
              <a:rPr lang="en-US" sz="2600" dirty="0">
                <a:latin typeface="Roboto Black" pitchFamily="2" charset="0"/>
                <a:ea typeface="Roboto Black" pitchFamily="2" charset="0"/>
              </a:rPr>
              <a:t> </a:t>
            </a:r>
            <a:r>
              <a:rPr lang="en-US" sz="2600" dirty="0" err="1">
                <a:gradFill>
                  <a:gsLst>
                    <a:gs pos="0">
                      <a:schemeClr val="accent5">
                        <a:lumMod val="67000"/>
                      </a:schemeClr>
                    </a:gs>
                    <a:gs pos="48000">
                      <a:schemeClr val="accent3"/>
                    </a:gs>
                    <a:gs pos="100000">
                      <a:schemeClr val="accent6"/>
                    </a:gs>
                  </a:gsLst>
                  <a:path path="circle">
                    <a:fillToRect l="100000" t="100000"/>
                  </a:path>
                </a:gradFill>
                <a:latin typeface="Roboto Black" pitchFamily="2" charset="0"/>
                <a:ea typeface="Roboto Black" pitchFamily="2" charset="0"/>
              </a:rPr>
              <a:t>Fotográfico</a:t>
            </a:r>
            <a:endParaRPr lang="en-US" sz="2600" dirty="0">
              <a:latin typeface="Roboto Black" pitchFamily="2" charset="0"/>
              <a:ea typeface="Roboto Black" pitchFamily="2" charset="0"/>
            </a:endParaRPr>
          </a:p>
        </p:txBody>
      </p:sp>
      <p:pic>
        <p:nvPicPr>
          <p:cNvPr id="13" name="Espaço Reservado para Imagem 12">
            <a:extLst>
              <a:ext uri="{FF2B5EF4-FFF2-40B4-BE49-F238E27FC236}">
                <a16:creationId xmlns:a16="http://schemas.microsoft.com/office/drawing/2014/main" id="{AC274B25-A656-4377-99BE-FB9716AB9C2D}"/>
              </a:ext>
            </a:extLst>
          </p:cNvPr>
          <p:cNvPicPr>
            <a:picLocks noGrp="1" noChangeAspect="1"/>
          </p:cNvPicPr>
          <p:nvPr>
            <p:ph type="pic" sz="quarter" idx="16"/>
          </p:nvPr>
        </p:nvPicPr>
        <p:blipFill>
          <a:blip r:embed="rId2"/>
          <a:srcRect t="13770" b="13770"/>
          <a:stretch>
            <a:fillRect/>
          </a:stretch>
        </p:blipFill>
        <p:spPr>
          <a:xfrm>
            <a:off x="425647" y="1545841"/>
            <a:ext cx="4313238" cy="4167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Espaço Reservado para Imagem 7">
            <a:extLst>
              <a:ext uri="{FF2B5EF4-FFF2-40B4-BE49-F238E27FC236}">
                <a16:creationId xmlns:a16="http://schemas.microsoft.com/office/drawing/2014/main" id="{616B300C-D615-4B1C-A1CA-F42ACA3F2A29}"/>
              </a:ext>
            </a:extLst>
          </p:cNvPr>
          <p:cNvPicPr>
            <a:picLocks noGrp="1" noChangeAspect="1"/>
          </p:cNvPicPr>
          <p:nvPr>
            <p:ph type="pic" sz="quarter" idx="17"/>
          </p:nvPr>
        </p:nvPicPr>
        <p:blipFill>
          <a:blip r:embed="rId3"/>
          <a:srcRect l="11186" r="11186"/>
          <a:stretch>
            <a:fillRect/>
          </a:stretch>
        </p:blipFill>
        <p:spPr>
          <a:xfrm>
            <a:off x="5137449" y="1545841"/>
            <a:ext cx="4313238" cy="4167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0176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93CA9B-9786-4F1A-BB1F-48BDBC45C47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578" y="2480707"/>
            <a:ext cx="5028843" cy="1896586"/>
          </a:xfrm>
          <a:prstGeom prst="rect">
            <a:avLst/>
          </a:prstGeom>
          <a:noFill/>
          <a:ln>
            <a:noFill/>
          </a:ln>
        </p:spPr>
      </p:pic>
      <p:sp>
        <p:nvSpPr>
          <p:cNvPr id="3" name="Rectangle 2">
            <a:extLst>
              <a:ext uri="{FF2B5EF4-FFF2-40B4-BE49-F238E27FC236}">
                <a16:creationId xmlns:a16="http://schemas.microsoft.com/office/drawing/2014/main" id="{F9CCB9FB-8E9D-4FC9-AAFA-C950FA96EACF}"/>
              </a:ext>
            </a:extLst>
          </p:cNvPr>
          <p:cNvSpPr/>
          <p:nvPr/>
        </p:nvSpPr>
        <p:spPr>
          <a:xfrm>
            <a:off x="5999482" y="381000"/>
            <a:ext cx="3809998" cy="1056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950006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a:xfrm>
            <a:off x="710079" y="790902"/>
            <a:ext cx="7483153" cy="486355"/>
          </a:xfrm>
        </p:spPr>
        <p:txBody>
          <a:bodyPr/>
          <a:lstStyle/>
          <a:p>
            <a:r>
              <a:rPr lang="en-US"/>
              <a:t>1.1 </a:t>
            </a:r>
            <a:r>
              <a:rPr lang="en-US" err="1"/>
              <a:t>Considerações</a:t>
            </a:r>
            <a:r>
              <a:rPr lang="en-US"/>
              <a:t> </a:t>
            </a:r>
            <a:r>
              <a:rPr lang="en-US" err="1">
                <a:gradFill>
                  <a:gsLst>
                    <a:gs pos="0">
                      <a:schemeClr val="accent5">
                        <a:lumMod val="67000"/>
                      </a:schemeClr>
                    </a:gs>
                    <a:gs pos="48000">
                      <a:schemeClr val="accent3"/>
                    </a:gs>
                    <a:gs pos="100000">
                      <a:schemeClr val="accent6"/>
                    </a:gs>
                  </a:gsLst>
                  <a:path path="circle">
                    <a:fillToRect l="100000" t="100000"/>
                  </a:path>
                </a:gradFill>
              </a:rPr>
              <a:t>Preliminares</a:t>
            </a:r>
            <a:endParaRPr lang="en-US"/>
          </a:p>
        </p:txBody>
      </p:sp>
      <p:sp>
        <p:nvSpPr>
          <p:cNvPr id="5" name="Rectangle 4">
            <a:extLst>
              <a:ext uri="{FF2B5EF4-FFF2-40B4-BE49-F238E27FC236}">
                <a16:creationId xmlns:a16="http://schemas.microsoft.com/office/drawing/2014/main" id="{403EFA86-559B-4D84-BC6E-7D4FA499D1B1}"/>
              </a:ext>
            </a:extLst>
          </p:cNvPr>
          <p:cNvSpPr/>
          <p:nvPr/>
        </p:nvSpPr>
        <p:spPr>
          <a:xfrm>
            <a:off x="632298" y="1501257"/>
            <a:ext cx="8604115" cy="4495461"/>
          </a:xfrm>
          <a:prstGeom prst="rect">
            <a:avLst/>
          </a:prstGeom>
        </p:spPr>
        <p:txBody>
          <a:bodyPr wrap="square" numCol="2" spcCol="180000">
            <a:spAutoFit/>
          </a:bodyPr>
          <a:lstStyle/>
          <a:p>
            <a:pPr marL="176213" indent="360000" algn="just" defTabSz="360000">
              <a:lnSpc>
                <a:spcPct val="114000"/>
              </a:lnSpc>
              <a:spcAft>
                <a:spcPts val="0"/>
              </a:spcAft>
            </a:pPr>
            <a:r>
              <a:rPr lang="pt-BR" sz="11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Em primeiro lugar, cumpre referir as premissas nas quais foram baseadas nosso trabalho, bem como destacar alguns pontos que julgamos pertinentes para uma melhor compreensão do relatório desenvolvido.</a:t>
            </a:r>
          </a:p>
          <a:p>
            <a:pPr marL="176213" indent="360000" algn="just" defTabSz="360000">
              <a:lnSpc>
                <a:spcPct val="114000"/>
              </a:lnSpc>
              <a:spcAft>
                <a:spcPts val="0"/>
              </a:spcAft>
            </a:pPr>
            <a:endParaRPr lang="pt-BR" sz="1100"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a:p>
            <a:pPr marL="176213" indent="360000" algn="just" defTabSz="360000">
              <a:lnSpc>
                <a:spcPct val="114000"/>
              </a:lnSpc>
              <a:spcAft>
                <a:spcPts val="0"/>
              </a:spcAft>
            </a:pPr>
            <a:r>
              <a:rPr lang="pt-BR" sz="11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Para chegarmos às conclusões apresentadas, entre outros aspectos: (i) tomamos como boas e válidas as informações contidas nas demonstrações contábeis da SUPLAN – LABORATORIO DE SUPLEMENTOS ALIMENTARES LTDA. fornecidas por seus administradores e; (</a:t>
            </a:r>
            <a:r>
              <a:rPr lang="pt-BR" sz="1100" dirty="0" err="1">
                <a:solidFill>
                  <a:srgbClr val="000000"/>
                </a:solidFill>
                <a:latin typeface="Source Sans Pro" panose="020B0503030403020204" pitchFamily="34" charset="0"/>
                <a:ea typeface="Source Sans Pro" panose="020B0503030403020204" pitchFamily="34" charset="0"/>
                <a:cs typeface="Arial" panose="020B0604020202020204" pitchFamily="34" charset="0"/>
              </a:rPr>
              <a:t>ii</a:t>
            </a:r>
            <a:r>
              <a:rPr lang="pt-BR" sz="11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 conduzimos discussões com membros integrantes da administração da SUPLAN – LABORATORIO DE SUPLEMENTOS ALIMENTARES LTDA.. sobre os negócios e as operações da referida sociedade.</a:t>
            </a:r>
          </a:p>
          <a:p>
            <a:pPr marL="176213" indent="360000" algn="just" defTabSz="360000">
              <a:lnSpc>
                <a:spcPct val="114000"/>
              </a:lnSpc>
              <a:spcAft>
                <a:spcPts val="0"/>
              </a:spcAft>
            </a:pPr>
            <a:endParaRPr lang="pt-BR" sz="1100"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a:p>
            <a:pPr marL="176213" indent="360000" algn="just" defTabSz="360000">
              <a:lnSpc>
                <a:spcPct val="114000"/>
              </a:lnSpc>
              <a:spcAft>
                <a:spcPts val="0"/>
              </a:spcAft>
            </a:pPr>
            <a:r>
              <a:rPr lang="pt-BR" sz="11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Nenhum dos profissionais que participaram em algum momento da elaboração deste relatório têm qualquer interesse financeiro na Sociedade ou qualquer relação com quaisquer das partes envolvidas, o que caracteriza nossa independência em relação ao presente trabalho. </a:t>
            </a:r>
          </a:p>
          <a:p>
            <a:pPr marL="176213" indent="360000" algn="just" defTabSz="360000">
              <a:lnSpc>
                <a:spcPct val="114000"/>
              </a:lnSpc>
              <a:spcAft>
                <a:spcPts val="0"/>
              </a:spcAft>
            </a:pPr>
            <a:endParaRPr lang="pt-BR" sz="1100"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a:p>
            <a:pPr marL="176213" indent="360000" algn="just" defTabSz="360000">
              <a:lnSpc>
                <a:spcPct val="114000"/>
              </a:lnSpc>
              <a:spcAft>
                <a:spcPts val="0"/>
              </a:spcAft>
            </a:pPr>
            <a:r>
              <a:rPr lang="pt-BR" sz="11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A administração da SUPLAN – LABORATORIO DE SUPLEMENTOS ALIMENTARES LTDA. e seus sócios não impuseram qualquer restrição a: (i) obter todas as informações solicitadas para produzir este Relatório e chegar às conclusões aqui contidas; e (</a:t>
            </a:r>
            <a:r>
              <a:rPr lang="pt-BR" sz="1100" dirty="0" err="1">
                <a:solidFill>
                  <a:srgbClr val="000000"/>
                </a:solidFill>
                <a:latin typeface="Source Sans Pro" panose="020B0503030403020204" pitchFamily="34" charset="0"/>
                <a:ea typeface="Source Sans Pro" panose="020B0503030403020204" pitchFamily="34" charset="0"/>
                <a:cs typeface="Arial" panose="020B0604020202020204" pitchFamily="34" charset="0"/>
              </a:rPr>
              <a:t>ii</a:t>
            </a:r>
            <a:r>
              <a:rPr lang="pt-BR" sz="11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 chegar de forma independente às conclusões contidas.</a:t>
            </a:r>
          </a:p>
          <a:p>
            <a:pPr marL="176213" indent="360000" algn="just" defTabSz="360000">
              <a:lnSpc>
                <a:spcPct val="114000"/>
              </a:lnSpc>
              <a:spcAft>
                <a:spcPts val="0"/>
              </a:spcAft>
            </a:pPr>
            <a:endParaRPr lang="pt-BR" sz="1100"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a:p>
            <a:pPr marL="176213" indent="360000" algn="just" defTabSz="360000">
              <a:lnSpc>
                <a:spcPct val="114000"/>
              </a:lnSpc>
              <a:spcAft>
                <a:spcPts val="0"/>
              </a:spcAft>
            </a:pPr>
            <a:r>
              <a:rPr lang="pt-BR" sz="11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Este relatório e as opiniões aqui contidas tem a finalidade de informar a todos os interessados no presente processo, observando o fato de que qualquer usuário deste relatório deve estar ciente das condições que nortearam este trabalho.</a:t>
            </a:r>
          </a:p>
          <a:p>
            <a:pPr marL="176213" indent="360000" algn="just" defTabSz="360000">
              <a:lnSpc>
                <a:spcPct val="114000"/>
              </a:lnSpc>
              <a:spcAft>
                <a:spcPts val="0"/>
              </a:spcAft>
            </a:pPr>
            <a:endParaRPr lang="pt-BR" sz="1100"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a:p>
            <a:pPr marL="176213" indent="360000" algn="just" defTabSz="360000">
              <a:lnSpc>
                <a:spcPct val="114000"/>
              </a:lnSpc>
              <a:spcAft>
                <a:spcPts val="0"/>
              </a:spcAft>
            </a:pPr>
            <a:r>
              <a:rPr lang="pt-BR" sz="11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	Exceto quando expressamente mencionado, os valores indicados neste relatório estão expressos em R$ (Reais).</a:t>
            </a:r>
          </a:p>
          <a:p>
            <a:pPr marL="116334" indent="237668" algn="just" defTabSz="237668">
              <a:lnSpc>
                <a:spcPct val="150000"/>
              </a:lnSpc>
            </a:pPr>
            <a:endParaRPr lang="en-US"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Tree>
    <p:extLst>
      <p:ext uri="{BB962C8B-B14F-4D97-AF65-F5344CB8AC3E}">
        <p14:creationId xmlns:p14="http://schemas.microsoft.com/office/powerpoint/2010/main" val="165252217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a:xfrm>
            <a:off x="710079" y="790902"/>
            <a:ext cx="7483153" cy="486355"/>
          </a:xfrm>
        </p:spPr>
        <p:txBody>
          <a:bodyPr/>
          <a:lstStyle/>
          <a:p>
            <a:r>
              <a:rPr lang="en-US"/>
              <a:t>1.2 </a:t>
            </a:r>
            <a:r>
              <a:rPr lang="en-US" err="1"/>
              <a:t>Estágio</a:t>
            </a:r>
            <a:r>
              <a:rPr lang="en-US"/>
              <a:t> </a:t>
            </a:r>
            <a:r>
              <a:rPr lang="en-US">
                <a:gradFill>
                  <a:gsLst>
                    <a:gs pos="0">
                      <a:schemeClr val="accent5">
                        <a:lumMod val="67000"/>
                      </a:schemeClr>
                    </a:gs>
                    <a:gs pos="48000">
                      <a:schemeClr val="accent3"/>
                    </a:gs>
                    <a:gs pos="100000">
                      <a:schemeClr val="accent6"/>
                    </a:gs>
                  </a:gsLst>
                  <a:path path="circle">
                    <a:fillToRect l="100000" t="100000"/>
                  </a:path>
                </a:gradFill>
              </a:rPr>
              <a:t>Processual</a:t>
            </a:r>
            <a:endParaRPr lang="en-US"/>
          </a:p>
        </p:txBody>
      </p:sp>
      <p:sp>
        <p:nvSpPr>
          <p:cNvPr id="316" name="Rectangle 315">
            <a:extLst>
              <a:ext uri="{FF2B5EF4-FFF2-40B4-BE49-F238E27FC236}">
                <a16:creationId xmlns:a16="http://schemas.microsoft.com/office/drawing/2014/main" id="{28FC824D-1364-4FE0-8A8D-062B0915A460}"/>
              </a:ext>
            </a:extLst>
          </p:cNvPr>
          <p:cNvSpPr/>
          <p:nvPr/>
        </p:nvSpPr>
        <p:spPr>
          <a:xfrm>
            <a:off x="573932" y="1320668"/>
            <a:ext cx="8594387" cy="5040000"/>
          </a:xfrm>
          <a:prstGeom prst="rect">
            <a:avLst/>
          </a:prstGeom>
          <a:ln>
            <a:solidFill>
              <a:schemeClr val="bg1"/>
            </a:solidFill>
          </a:ln>
        </p:spPr>
        <p:txBody>
          <a:bodyPr wrap="square" numCol="2" spcCol="180000">
            <a:noAutofit/>
          </a:bodyPr>
          <a:lstStyle/>
          <a:p>
            <a:pPr marL="116334" indent="237668" algn="just" defTabSz="237668">
              <a:lnSpc>
                <a:spcPct val="113000"/>
              </a:lnSpc>
            </a:pPr>
            <a:endParaRPr lang="pt-BR" sz="1100" dirty="0">
              <a:solidFill>
                <a:schemeClr val="bg2">
                  <a:lumMod val="10000"/>
                </a:schemeClr>
              </a:solidFill>
              <a:latin typeface="Arial" panose="020B0604020202020204" pitchFamily="34" charset="0"/>
              <a:cs typeface="Arial" panose="020B0604020202020204" pitchFamily="34" charset="0"/>
            </a:endParaRPr>
          </a:p>
          <a:p>
            <a:pPr algn="just"/>
            <a:r>
              <a:rPr lang="pt-BR" sz="1100" dirty="0">
                <a:solidFill>
                  <a:srgbClr val="000000"/>
                </a:solidFill>
                <a:latin typeface="Arial" panose="020B0604020202020204" pitchFamily="34" charset="0"/>
                <a:cs typeface="Arial" panose="020B0604020202020204" pitchFamily="34" charset="0"/>
              </a:rPr>
              <a:t>	</a:t>
            </a:r>
            <a:r>
              <a:rPr lang="pt-BR" sz="11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Trata-se de Recuperação Judicial requerida em </a:t>
            </a:r>
            <a:r>
              <a:rPr lang="pt-BR" sz="1100" b="1"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03/08/2017</a:t>
            </a:r>
            <a:r>
              <a:rPr lang="pt-BR" sz="11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 com o deferimento do seu processamento em </a:t>
            </a:r>
            <a:r>
              <a:rPr lang="pt-BR" sz="1100" b="1"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04/09/2017</a:t>
            </a:r>
            <a:r>
              <a:rPr lang="pt-BR" sz="11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 </a:t>
            </a:r>
          </a:p>
          <a:p>
            <a:pPr algn="just"/>
            <a:r>
              <a:rPr lang="pt-BR" sz="11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 </a:t>
            </a:r>
          </a:p>
          <a:p>
            <a:pPr algn="just"/>
            <a:r>
              <a:rPr lang="pt-BR" sz="11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	O edital do art. 52, § 1º, da Lei nº 11.101/2005 (LRF), foi publicado em </a:t>
            </a:r>
            <a:r>
              <a:rPr lang="pt-BR" sz="1100" b="1"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27/09/2017</a:t>
            </a:r>
            <a:r>
              <a:rPr lang="pt-BR" sz="11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 Encerrada a fase de verificação de créditos, a Administração Judicial apresentou a relação de credores do art. 7º, § 2º, da LRF. </a:t>
            </a:r>
          </a:p>
          <a:p>
            <a:pPr algn="just"/>
            <a:endParaRPr lang="pt-BR" sz="1100"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a:p>
            <a:pPr algn="just"/>
            <a:r>
              <a:rPr lang="pt-BR" sz="11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	 O edital conjunto contendo o aviso de recebimento do plano de recuperação (art. 53, parágrafo único, da LRF) e a relação de credores elaborada pela Administração Judicial (art. 7º, § 2º, da LRF), foi publicado em </a:t>
            </a:r>
            <a:r>
              <a:rPr lang="pt-BR" sz="1100" b="1"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03/04/2018.</a:t>
            </a:r>
          </a:p>
          <a:p>
            <a:pPr algn="just"/>
            <a:r>
              <a:rPr lang="pt-BR" sz="1100" b="1"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 </a:t>
            </a:r>
          </a:p>
          <a:p>
            <a:pPr algn="just"/>
            <a:r>
              <a:rPr lang="pt-BR" sz="11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	Com objeções apresentadas, foi convocada a assembleia-geral de credores. Instalada em 2ª convocação e suspensa em duas oportunidades, foi encerrada com a aprovação do plano de recuperação em </a:t>
            </a:r>
            <a:r>
              <a:rPr lang="pt-BR" sz="1100" b="1"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29/01/2019</a:t>
            </a:r>
            <a:r>
              <a:rPr lang="pt-BR" sz="11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a:t>
            </a:r>
          </a:p>
          <a:p>
            <a:pPr algn="just"/>
            <a:endParaRPr lang="pt-BR" sz="1100"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a:p>
            <a:pPr algn="just"/>
            <a:r>
              <a:rPr lang="pt-BR" sz="11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	A Recuperação Judicial foi concedida em </a:t>
            </a:r>
            <a:r>
              <a:rPr lang="pt-BR" sz="1100" b="1"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23/09/2019</a:t>
            </a:r>
            <a:r>
              <a:rPr lang="pt-BR" sz="11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 dando início ao cumprimento do plano de recuperação previsto no art. 61, da LRF. Dessa forma, o encerramento do procedimento está previsto para </a:t>
            </a:r>
            <a:r>
              <a:rPr lang="pt-BR" sz="1100" b="1"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23/09/2021</a:t>
            </a:r>
            <a:r>
              <a:rPr lang="pt-BR" sz="11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a:t>
            </a:r>
          </a:p>
          <a:p>
            <a:pPr algn="just"/>
            <a:endParaRPr lang="pt-BR" sz="1100"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a:p>
            <a:pPr algn="just"/>
            <a:r>
              <a:rPr lang="pt-BR" sz="11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	É o atual estágio do feito. </a:t>
            </a:r>
            <a:endParaRPr lang="pt-BR" sz="1100" dirty="0">
              <a:solidFill>
                <a:srgbClr val="000000"/>
              </a:solidFill>
              <a:highlight>
                <a:srgbClr val="FFFF00"/>
              </a:highlight>
              <a:latin typeface="Source Sans Pro" panose="020B0503030403020204" pitchFamily="34" charset="0"/>
              <a:ea typeface="Source Sans Pro" panose="020B0503030403020204" pitchFamily="34" charset="0"/>
              <a:cs typeface="Arial" panose="020B0604020202020204" pitchFamily="34" charset="0"/>
            </a:endParaRPr>
          </a:p>
          <a:p>
            <a:pPr marL="116334" indent="237668" algn="just" defTabSz="237668">
              <a:lnSpc>
                <a:spcPct val="114000"/>
              </a:lnSpc>
            </a:pPr>
            <a:endParaRPr lang="pt-BR" sz="894"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3083439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a:xfrm>
            <a:off x="710079" y="790902"/>
            <a:ext cx="7483153" cy="486355"/>
          </a:xfrm>
        </p:spPr>
        <p:txBody>
          <a:bodyPr/>
          <a:lstStyle/>
          <a:p>
            <a:r>
              <a:rPr lang="en-US"/>
              <a:t>1.3 </a:t>
            </a:r>
            <a:r>
              <a:rPr lang="en-US" err="1"/>
              <a:t>Cronograma</a:t>
            </a:r>
            <a:r>
              <a:rPr lang="en-US"/>
              <a:t> </a:t>
            </a:r>
            <a:r>
              <a:rPr lang="en-US">
                <a:gradFill>
                  <a:gsLst>
                    <a:gs pos="0">
                      <a:schemeClr val="accent5">
                        <a:lumMod val="67000"/>
                      </a:schemeClr>
                    </a:gs>
                    <a:gs pos="48000">
                      <a:schemeClr val="accent3"/>
                    </a:gs>
                    <a:gs pos="100000">
                      <a:schemeClr val="accent6"/>
                    </a:gs>
                  </a:gsLst>
                  <a:path path="circle">
                    <a:fillToRect l="100000" t="100000"/>
                  </a:path>
                </a:gradFill>
              </a:rPr>
              <a:t>Processual</a:t>
            </a:r>
            <a:endParaRPr lang="en-US"/>
          </a:p>
        </p:txBody>
      </p:sp>
      <p:cxnSp>
        <p:nvCxnSpPr>
          <p:cNvPr id="325" name="Straight Connector 36">
            <a:extLst>
              <a:ext uri="{FF2B5EF4-FFF2-40B4-BE49-F238E27FC236}">
                <a16:creationId xmlns:a16="http://schemas.microsoft.com/office/drawing/2014/main" id="{69C78807-BE8D-4B92-B4C0-ABDA38AF4AD9}"/>
              </a:ext>
            </a:extLst>
          </p:cNvPr>
          <p:cNvCxnSpPr>
            <a:cxnSpLocks/>
          </p:cNvCxnSpPr>
          <p:nvPr/>
        </p:nvCxnSpPr>
        <p:spPr>
          <a:xfrm flipV="1">
            <a:off x="1394623" y="2376439"/>
            <a:ext cx="9232" cy="1462500"/>
          </a:xfrm>
          <a:prstGeom prst="line">
            <a:avLst/>
          </a:prstGeom>
          <a:ln>
            <a:solidFill>
              <a:srgbClr val="8AC843"/>
            </a:solidFill>
            <a:tailEnd type="oval" w="lg" len="lg"/>
          </a:ln>
        </p:spPr>
        <p:style>
          <a:lnRef idx="3">
            <a:schemeClr val="accent2"/>
          </a:lnRef>
          <a:fillRef idx="0">
            <a:schemeClr val="accent2"/>
          </a:fillRef>
          <a:effectRef idx="2">
            <a:schemeClr val="accent2"/>
          </a:effectRef>
          <a:fontRef idx="minor">
            <a:schemeClr val="tx1"/>
          </a:fontRef>
        </p:style>
      </p:cxnSp>
      <p:sp>
        <p:nvSpPr>
          <p:cNvPr id="326" name="TextBox 325">
            <a:extLst>
              <a:ext uri="{FF2B5EF4-FFF2-40B4-BE49-F238E27FC236}">
                <a16:creationId xmlns:a16="http://schemas.microsoft.com/office/drawing/2014/main" id="{5FF0446D-A188-4F0C-AF97-DB19E516BFFB}"/>
              </a:ext>
            </a:extLst>
          </p:cNvPr>
          <p:cNvSpPr txBox="1"/>
          <p:nvPr/>
        </p:nvSpPr>
        <p:spPr>
          <a:xfrm>
            <a:off x="1419830" y="2387299"/>
            <a:ext cx="1013582" cy="369332"/>
          </a:xfrm>
          <a:prstGeom prst="rect">
            <a:avLst/>
          </a:prstGeom>
          <a:noFill/>
        </p:spPr>
        <p:txBody>
          <a:bodyPr wrap="square" rtlCol="0">
            <a:spAutoFit/>
          </a:bodyPr>
          <a:lstStyle/>
          <a:p>
            <a:r>
              <a:rPr lang="pt-BR" altLang="ko-KR" sz="9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Ajuizamento</a:t>
            </a:r>
            <a:r>
              <a:rPr lang="en-US" altLang="ko-KR" sz="9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(art. 51 LRF)</a:t>
            </a:r>
            <a:endParaRPr lang="ko-KR" altLang="en-US" sz="900" dirty="0">
              <a:solidFill>
                <a:schemeClr val="bg2">
                  <a:lumMod val="10000"/>
                </a:schemeClr>
              </a:solidFill>
              <a:latin typeface="Source Sans Pro Light" panose="020B0403030403020204" pitchFamily="34" charset="0"/>
              <a:cs typeface="Arial" panose="020B0604020202020204" pitchFamily="34" charset="0"/>
            </a:endParaRPr>
          </a:p>
        </p:txBody>
      </p:sp>
      <p:cxnSp>
        <p:nvCxnSpPr>
          <p:cNvPr id="327" name="Straight Connector 42">
            <a:extLst>
              <a:ext uri="{FF2B5EF4-FFF2-40B4-BE49-F238E27FC236}">
                <a16:creationId xmlns:a16="http://schemas.microsoft.com/office/drawing/2014/main" id="{213E20C7-A334-4358-99C8-9CE58FEE519F}"/>
              </a:ext>
            </a:extLst>
          </p:cNvPr>
          <p:cNvCxnSpPr>
            <a:cxnSpLocks/>
          </p:cNvCxnSpPr>
          <p:nvPr/>
        </p:nvCxnSpPr>
        <p:spPr>
          <a:xfrm flipV="1">
            <a:off x="2903875" y="2359337"/>
            <a:ext cx="0" cy="1601476"/>
          </a:xfrm>
          <a:prstGeom prst="line">
            <a:avLst/>
          </a:prstGeom>
          <a:ln>
            <a:solidFill>
              <a:srgbClr val="8BC944"/>
            </a:solidFill>
            <a:tailEnd type="oval" w="lg" len="lg"/>
          </a:ln>
        </p:spPr>
        <p:style>
          <a:lnRef idx="3">
            <a:schemeClr val="accent2"/>
          </a:lnRef>
          <a:fillRef idx="0">
            <a:schemeClr val="accent2"/>
          </a:fillRef>
          <a:effectRef idx="2">
            <a:schemeClr val="accent2"/>
          </a:effectRef>
          <a:fontRef idx="minor">
            <a:schemeClr val="tx1"/>
          </a:fontRef>
        </p:style>
      </p:cxnSp>
      <p:sp>
        <p:nvSpPr>
          <p:cNvPr id="328" name="TextBox 327">
            <a:extLst>
              <a:ext uri="{FF2B5EF4-FFF2-40B4-BE49-F238E27FC236}">
                <a16:creationId xmlns:a16="http://schemas.microsoft.com/office/drawing/2014/main" id="{8C3E11BF-5ABD-4B7E-AF67-7C4640CC2005}"/>
              </a:ext>
            </a:extLst>
          </p:cNvPr>
          <p:cNvSpPr txBox="1"/>
          <p:nvPr/>
        </p:nvSpPr>
        <p:spPr>
          <a:xfrm>
            <a:off x="2918213" y="2363995"/>
            <a:ext cx="1191662" cy="369332"/>
          </a:xfrm>
          <a:prstGeom prst="rect">
            <a:avLst/>
          </a:prstGeom>
          <a:noFill/>
        </p:spPr>
        <p:txBody>
          <a:bodyPr wrap="square" rtlCol="0">
            <a:spAutoFit/>
          </a:bodyPr>
          <a:lstStyle/>
          <a:p>
            <a:r>
              <a:rPr lang="pt-BR" altLang="ko-KR" sz="900" i="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Publicação do edital do art. 52, §1º, da LRF</a:t>
            </a:r>
            <a:endParaRPr lang="ko-KR" altLang="en-US" sz="900" i="1" dirty="0">
              <a:solidFill>
                <a:schemeClr val="bg2">
                  <a:lumMod val="10000"/>
                </a:schemeClr>
              </a:solidFill>
              <a:latin typeface="Source Sans Pro Light" panose="020B0403030403020204" pitchFamily="34" charset="0"/>
              <a:cs typeface="Arial" panose="020B0604020202020204" pitchFamily="34" charset="0"/>
            </a:endParaRPr>
          </a:p>
        </p:txBody>
      </p:sp>
      <p:cxnSp>
        <p:nvCxnSpPr>
          <p:cNvPr id="329" name="Straight Connector 46">
            <a:extLst>
              <a:ext uri="{FF2B5EF4-FFF2-40B4-BE49-F238E27FC236}">
                <a16:creationId xmlns:a16="http://schemas.microsoft.com/office/drawing/2014/main" id="{8103DA50-99E5-4777-908D-24B6C25C0E47}"/>
              </a:ext>
            </a:extLst>
          </p:cNvPr>
          <p:cNvCxnSpPr>
            <a:cxnSpLocks/>
          </p:cNvCxnSpPr>
          <p:nvPr/>
        </p:nvCxnSpPr>
        <p:spPr>
          <a:xfrm flipH="1" flipV="1">
            <a:off x="4388721" y="2364229"/>
            <a:ext cx="2868" cy="1472580"/>
          </a:xfrm>
          <a:prstGeom prst="line">
            <a:avLst/>
          </a:prstGeom>
          <a:ln>
            <a:solidFill>
              <a:schemeClr val="accent5">
                <a:lumMod val="60000"/>
                <a:lumOff val="40000"/>
              </a:schemeClr>
            </a:solidFill>
            <a:tailEnd type="oval" w="lg" len="lg"/>
          </a:ln>
        </p:spPr>
        <p:style>
          <a:lnRef idx="3">
            <a:schemeClr val="accent6"/>
          </a:lnRef>
          <a:fillRef idx="0">
            <a:schemeClr val="accent6"/>
          </a:fillRef>
          <a:effectRef idx="2">
            <a:schemeClr val="accent6"/>
          </a:effectRef>
          <a:fontRef idx="minor">
            <a:schemeClr val="tx1"/>
          </a:fontRef>
        </p:style>
      </p:cxnSp>
      <p:sp>
        <p:nvSpPr>
          <p:cNvPr id="330" name="TextBox 329">
            <a:extLst>
              <a:ext uri="{FF2B5EF4-FFF2-40B4-BE49-F238E27FC236}">
                <a16:creationId xmlns:a16="http://schemas.microsoft.com/office/drawing/2014/main" id="{EEB9D0F7-CE1B-4105-8F63-0AB26636C7B0}"/>
              </a:ext>
            </a:extLst>
          </p:cNvPr>
          <p:cNvSpPr txBox="1"/>
          <p:nvPr/>
        </p:nvSpPr>
        <p:spPr>
          <a:xfrm>
            <a:off x="4431316" y="2373231"/>
            <a:ext cx="1429735" cy="646331"/>
          </a:xfrm>
          <a:prstGeom prst="rect">
            <a:avLst/>
          </a:prstGeom>
          <a:noFill/>
        </p:spPr>
        <p:txBody>
          <a:bodyPr wrap="square" rtlCol="0">
            <a:spAutoFit/>
          </a:bodyPr>
          <a:lstStyle>
            <a:defPPr>
              <a:defRPr lang="en-US"/>
            </a:defPPr>
            <a:lvl1pPr>
              <a:defRPr sz="975" b="1">
                <a:solidFill>
                  <a:schemeClr val="bg1">
                    <a:lumMod val="50000"/>
                  </a:schemeClr>
                </a:solidFill>
                <a:latin typeface="Arial" panose="020B0604020202020204" pitchFamily="34" charset="0"/>
                <a:ea typeface="Cambria" panose="02040503050406030204" pitchFamily="18" charset="0"/>
                <a:cs typeface="Arial" panose="020B0604020202020204" pitchFamily="34" charset="0"/>
              </a:defRPr>
            </a:lvl1pPr>
          </a:lstStyle>
          <a:p>
            <a:r>
              <a:rPr lang="pt-BR" altLang="ko-KR" sz="900" b="0">
                <a:solidFill>
                  <a:schemeClr val="bg2">
                    <a:lumMod val="10000"/>
                  </a:schemeClr>
                </a:solidFill>
                <a:latin typeface="Source Sans Pro Light" panose="020B0403030403020204" pitchFamily="34" charset="0"/>
                <a:ea typeface="Source Sans Pro Light" panose="020B0403030403020204" pitchFamily="34" charset="0"/>
              </a:rPr>
              <a:t>Publicação do edital com o aviso de recebimento do PRJ (art. 53, parágrafo único, da LRF)</a:t>
            </a:r>
          </a:p>
        </p:txBody>
      </p:sp>
      <p:cxnSp>
        <p:nvCxnSpPr>
          <p:cNvPr id="331" name="Straight Connector 52">
            <a:extLst>
              <a:ext uri="{FF2B5EF4-FFF2-40B4-BE49-F238E27FC236}">
                <a16:creationId xmlns:a16="http://schemas.microsoft.com/office/drawing/2014/main" id="{09FE79D4-231B-45F6-97F9-C19B1568440A}"/>
              </a:ext>
            </a:extLst>
          </p:cNvPr>
          <p:cNvCxnSpPr/>
          <p:nvPr/>
        </p:nvCxnSpPr>
        <p:spPr>
          <a:xfrm flipV="1">
            <a:off x="2160093" y="4091628"/>
            <a:ext cx="0" cy="1462500"/>
          </a:xfrm>
          <a:prstGeom prst="line">
            <a:avLst/>
          </a:prstGeom>
          <a:ln>
            <a:solidFill>
              <a:srgbClr val="8AC843"/>
            </a:solidFill>
            <a:headEnd type="oval" w="lg" len="lg"/>
            <a:tailEnd type="none" w="lg" len="lg"/>
          </a:ln>
        </p:spPr>
        <p:style>
          <a:lnRef idx="3">
            <a:schemeClr val="accent2"/>
          </a:lnRef>
          <a:fillRef idx="0">
            <a:schemeClr val="accent2"/>
          </a:fillRef>
          <a:effectRef idx="2">
            <a:schemeClr val="accent2"/>
          </a:effectRef>
          <a:fontRef idx="minor">
            <a:schemeClr val="tx1"/>
          </a:fontRef>
        </p:style>
      </p:cxnSp>
      <p:sp>
        <p:nvSpPr>
          <p:cNvPr id="332" name="TextBox 331">
            <a:extLst>
              <a:ext uri="{FF2B5EF4-FFF2-40B4-BE49-F238E27FC236}">
                <a16:creationId xmlns:a16="http://schemas.microsoft.com/office/drawing/2014/main" id="{D0BFAEF1-C1CA-4854-B06A-4D1E3E218196}"/>
              </a:ext>
            </a:extLst>
          </p:cNvPr>
          <p:cNvSpPr txBox="1"/>
          <p:nvPr/>
        </p:nvSpPr>
        <p:spPr>
          <a:xfrm>
            <a:off x="2169331" y="5040619"/>
            <a:ext cx="1256220" cy="507831"/>
          </a:xfrm>
          <a:prstGeom prst="rect">
            <a:avLst/>
          </a:prstGeom>
          <a:noFill/>
        </p:spPr>
        <p:txBody>
          <a:bodyPr wrap="square" rtlCol="0" anchor="b">
            <a:spAutoFit/>
          </a:bodyPr>
          <a:lstStyle/>
          <a:p>
            <a:r>
              <a:rPr lang="pt-BR" altLang="ko-KR" sz="9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Deferimento do processamento </a:t>
            </a:r>
            <a:r>
              <a:rPr lang="en-US" altLang="ko-KR" sz="9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52 LRF)</a:t>
            </a:r>
            <a:endParaRPr lang="ko-KR" altLang="en-US" sz="900" dirty="0">
              <a:solidFill>
                <a:schemeClr val="bg2">
                  <a:lumMod val="10000"/>
                </a:schemeClr>
              </a:solidFill>
              <a:latin typeface="Source Sans Pro Light" panose="020B0403030403020204" pitchFamily="34" charset="0"/>
              <a:cs typeface="Arial" panose="020B0604020202020204" pitchFamily="34" charset="0"/>
            </a:endParaRPr>
          </a:p>
        </p:txBody>
      </p:sp>
      <p:cxnSp>
        <p:nvCxnSpPr>
          <p:cNvPr id="333" name="Straight Connector 56">
            <a:extLst>
              <a:ext uri="{FF2B5EF4-FFF2-40B4-BE49-F238E27FC236}">
                <a16:creationId xmlns:a16="http://schemas.microsoft.com/office/drawing/2014/main" id="{98600B65-298F-4D10-8F89-741287971E2A}"/>
              </a:ext>
            </a:extLst>
          </p:cNvPr>
          <p:cNvCxnSpPr>
            <a:cxnSpLocks/>
          </p:cNvCxnSpPr>
          <p:nvPr/>
        </p:nvCxnSpPr>
        <p:spPr>
          <a:xfrm flipH="1" flipV="1">
            <a:off x="3648872" y="4068802"/>
            <a:ext cx="7224" cy="1514697"/>
          </a:xfrm>
          <a:prstGeom prst="line">
            <a:avLst/>
          </a:prstGeom>
          <a:ln>
            <a:solidFill>
              <a:srgbClr val="8BC944"/>
            </a:solidFill>
            <a:headEnd type="oval" w="lg" len="lg"/>
            <a:tailEnd type="none" w="lg" len="lg"/>
          </a:ln>
        </p:spPr>
        <p:style>
          <a:lnRef idx="3">
            <a:schemeClr val="accent2"/>
          </a:lnRef>
          <a:fillRef idx="0">
            <a:schemeClr val="accent2"/>
          </a:fillRef>
          <a:effectRef idx="2">
            <a:schemeClr val="accent2"/>
          </a:effectRef>
          <a:fontRef idx="minor">
            <a:schemeClr val="tx1"/>
          </a:fontRef>
        </p:style>
      </p:cxnSp>
      <p:sp>
        <p:nvSpPr>
          <p:cNvPr id="334" name="TextBox 333">
            <a:extLst>
              <a:ext uri="{FF2B5EF4-FFF2-40B4-BE49-F238E27FC236}">
                <a16:creationId xmlns:a16="http://schemas.microsoft.com/office/drawing/2014/main" id="{DE77C883-2CE8-4202-866C-A37BD47901B7}"/>
              </a:ext>
            </a:extLst>
          </p:cNvPr>
          <p:cNvSpPr txBox="1"/>
          <p:nvPr/>
        </p:nvSpPr>
        <p:spPr>
          <a:xfrm>
            <a:off x="3665336" y="5040619"/>
            <a:ext cx="1276021" cy="507831"/>
          </a:xfrm>
          <a:prstGeom prst="rect">
            <a:avLst/>
          </a:prstGeom>
          <a:noFill/>
        </p:spPr>
        <p:txBody>
          <a:bodyPr wrap="square" rtlCol="0" anchor="b">
            <a:spAutoFit/>
          </a:bodyPr>
          <a:lstStyle/>
          <a:p>
            <a:r>
              <a:rPr lang="pt-BR" altLang="ko-KR" sz="9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Entrega do plano de recuperação judicial </a:t>
            </a:r>
            <a:r>
              <a:rPr lang="en-US" altLang="ko-KR" sz="9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53 LRF)</a:t>
            </a:r>
            <a:endParaRPr lang="ko-KR" altLang="en-US" sz="900">
              <a:solidFill>
                <a:schemeClr val="bg2">
                  <a:lumMod val="10000"/>
                </a:schemeClr>
              </a:solidFill>
              <a:latin typeface="Source Sans Pro Light" panose="020B0403030403020204" pitchFamily="34" charset="0"/>
              <a:cs typeface="Arial" panose="020B0604020202020204" pitchFamily="34" charset="0"/>
            </a:endParaRPr>
          </a:p>
        </p:txBody>
      </p:sp>
      <p:sp>
        <p:nvSpPr>
          <p:cNvPr id="335" name="TextBox 334">
            <a:extLst>
              <a:ext uri="{FF2B5EF4-FFF2-40B4-BE49-F238E27FC236}">
                <a16:creationId xmlns:a16="http://schemas.microsoft.com/office/drawing/2014/main" id="{36082F1A-EF62-4169-A304-BC87A56BB89C}"/>
              </a:ext>
            </a:extLst>
          </p:cNvPr>
          <p:cNvSpPr txBox="1"/>
          <p:nvPr/>
        </p:nvSpPr>
        <p:spPr>
          <a:xfrm>
            <a:off x="616808" y="4220916"/>
            <a:ext cx="1606664" cy="261610"/>
          </a:xfrm>
          <a:prstGeom prst="rect">
            <a:avLst/>
          </a:prstGeom>
          <a:noFill/>
        </p:spPr>
        <p:txBody>
          <a:bodyPr wrap="square" rtlCol="0" anchor="ctr">
            <a:spAutoFit/>
          </a:bodyPr>
          <a:lstStyle/>
          <a:p>
            <a:pPr algn="ctr"/>
            <a:r>
              <a:rPr lang="pt-BR" altLang="ko-KR" sz="1100" b="1" dirty="0">
                <a:solidFill>
                  <a:schemeClr val="bg2">
                    <a:lumMod val="10000"/>
                  </a:schemeClr>
                </a:solidFill>
                <a:latin typeface="Source Sans Pro Light" panose="020B0403030403020204" pitchFamily="34" charset="0"/>
                <a:cs typeface="Arial" panose="020B0604020202020204" pitchFamily="34" charset="0"/>
              </a:rPr>
              <a:t>03/08/2017</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36" name="TextBox 335">
            <a:extLst>
              <a:ext uri="{FF2B5EF4-FFF2-40B4-BE49-F238E27FC236}">
                <a16:creationId xmlns:a16="http://schemas.microsoft.com/office/drawing/2014/main" id="{C999262F-8734-4D39-9CE6-EDB071D30A4B}"/>
              </a:ext>
            </a:extLst>
          </p:cNvPr>
          <p:cNvSpPr txBox="1"/>
          <p:nvPr/>
        </p:nvSpPr>
        <p:spPr>
          <a:xfrm>
            <a:off x="1588045" y="3580386"/>
            <a:ext cx="1167134" cy="230832"/>
          </a:xfrm>
          <a:prstGeom prst="rect">
            <a:avLst/>
          </a:prstGeom>
          <a:noFill/>
        </p:spPr>
        <p:txBody>
          <a:bodyPr wrap="square" rtlCol="0">
            <a:spAutoFit/>
          </a:bodyPr>
          <a:lstStyle/>
          <a:p>
            <a:pPr algn="ctr"/>
            <a:r>
              <a:rPr lang="en-US" altLang="ko-KR" sz="900" b="1" dirty="0">
                <a:solidFill>
                  <a:schemeClr val="bg2">
                    <a:lumMod val="10000"/>
                  </a:schemeClr>
                </a:solidFill>
                <a:latin typeface="Source Sans Pro Light" panose="020B0403030403020204" pitchFamily="34" charset="0"/>
                <a:cs typeface="Arial" panose="020B0604020202020204" pitchFamily="34" charset="0"/>
              </a:rPr>
              <a:t>04/09/2017</a:t>
            </a:r>
            <a:endParaRPr lang="ko-KR" altLang="en-US" sz="900" b="1" dirty="0">
              <a:solidFill>
                <a:schemeClr val="bg2">
                  <a:lumMod val="10000"/>
                </a:schemeClr>
              </a:solidFill>
              <a:latin typeface="Source Sans Pro Light" panose="020B0403030403020204" pitchFamily="34" charset="0"/>
              <a:cs typeface="Arial" panose="020B0604020202020204" pitchFamily="34" charset="0"/>
            </a:endParaRPr>
          </a:p>
        </p:txBody>
      </p:sp>
      <p:cxnSp>
        <p:nvCxnSpPr>
          <p:cNvPr id="364" name="Straight Connector 56">
            <a:extLst>
              <a:ext uri="{FF2B5EF4-FFF2-40B4-BE49-F238E27FC236}">
                <a16:creationId xmlns:a16="http://schemas.microsoft.com/office/drawing/2014/main" id="{2DBC047C-0FEE-44E7-8B60-DC38FD13E898}"/>
              </a:ext>
            </a:extLst>
          </p:cNvPr>
          <p:cNvCxnSpPr>
            <a:cxnSpLocks/>
          </p:cNvCxnSpPr>
          <p:nvPr/>
        </p:nvCxnSpPr>
        <p:spPr>
          <a:xfrm flipV="1">
            <a:off x="5175446" y="4103922"/>
            <a:ext cx="1" cy="1487449"/>
          </a:xfrm>
          <a:prstGeom prst="line">
            <a:avLst/>
          </a:prstGeom>
          <a:ln w="25400">
            <a:solidFill>
              <a:schemeClr val="accent6">
                <a:lumMod val="60000"/>
                <a:lumOff val="40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365" name="TextBox 364">
            <a:extLst>
              <a:ext uri="{FF2B5EF4-FFF2-40B4-BE49-F238E27FC236}">
                <a16:creationId xmlns:a16="http://schemas.microsoft.com/office/drawing/2014/main" id="{AA326395-AE4C-454D-B426-437805A1C379}"/>
              </a:ext>
            </a:extLst>
          </p:cNvPr>
          <p:cNvSpPr txBox="1"/>
          <p:nvPr/>
        </p:nvSpPr>
        <p:spPr>
          <a:xfrm>
            <a:off x="5190848" y="5179118"/>
            <a:ext cx="1004563" cy="369332"/>
          </a:xfrm>
          <a:prstGeom prst="rect">
            <a:avLst/>
          </a:prstGeom>
          <a:noFill/>
        </p:spPr>
        <p:txBody>
          <a:bodyPr wrap="square" rtlCol="0" anchor="b">
            <a:spAutoFit/>
          </a:bodyPr>
          <a:lstStyle>
            <a:defPPr>
              <a:defRPr lang="en-US"/>
            </a:defPPr>
            <a:lvl1pPr>
              <a:defRPr sz="975" b="1">
                <a:solidFill>
                  <a:schemeClr val="bg1">
                    <a:lumMod val="50000"/>
                  </a:schemeClr>
                </a:solidFill>
                <a:latin typeface="Arial" panose="020B0604020202020204" pitchFamily="34" charset="0"/>
                <a:ea typeface="Cambria" panose="02040503050406030204" pitchFamily="18" charset="0"/>
                <a:cs typeface="Arial" panose="020B0604020202020204" pitchFamily="34" charset="0"/>
              </a:defRPr>
            </a:lvl1pPr>
          </a:lstStyle>
          <a:p>
            <a:r>
              <a:rPr lang="pt-BR" altLang="ko-KR" sz="900" b="0">
                <a:solidFill>
                  <a:schemeClr val="bg2">
                    <a:lumMod val="10000"/>
                  </a:schemeClr>
                </a:solidFill>
                <a:latin typeface="Source Sans Pro Light" panose="020B0403030403020204" pitchFamily="34" charset="0"/>
                <a:ea typeface="Source Sans Pro Light" panose="020B0403030403020204" pitchFamily="34" charset="0"/>
              </a:rPr>
              <a:t>Objeções</a:t>
            </a:r>
          </a:p>
          <a:p>
            <a:r>
              <a:rPr lang="en-US" altLang="ko-KR" sz="900" b="0">
                <a:solidFill>
                  <a:schemeClr val="bg2">
                    <a:lumMod val="10000"/>
                  </a:schemeClr>
                </a:solidFill>
                <a:latin typeface="Source Sans Pro Light" panose="020B0403030403020204" pitchFamily="34" charset="0"/>
                <a:ea typeface="Source Sans Pro Light" panose="020B0403030403020204" pitchFamily="34" charset="0"/>
              </a:rPr>
              <a:t>(art. 55 LRF)</a:t>
            </a:r>
            <a:endParaRPr lang="ko-KR" altLang="en-US" sz="900" b="0">
              <a:solidFill>
                <a:schemeClr val="bg2">
                  <a:lumMod val="10000"/>
                </a:schemeClr>
              </a:solidFill>
              <a:latin typeface="Source Sans Pro Light" panose="020B0403030403020204" pitchFamily="34" charset="0"/>
            </a:endParaRPr>
          </a:p>
        </p:txBody>
      </p:sp>
      <p:sp>
        <p:nvSpPr>
          <p:cNvPr id="366" name="Oval 33">
            <a:extLst>
              <a:ext uri="{FF2B5EF4-FFF2-40B4-BE49-F238E27FC236}">
                <a16:creationId xmlns:a16="http://schemas.microsoft.com/office/drawing/2014/main" id="{7A49F761-0C0D-427D-8EA1-D2237F9F188D}"/>
              </a:ext>
            </a:extLst>
          </p:cNvPr>
          <p:cNvSpPr/>
          <p:nvPr/>
        </p:nvSpPr>
        <p:spPr>
          <a:xfrm>
            <a:off x="5762937" y="3841932"/>
            <a:ext cx="297817" cy="299345"/>
          </a:xfrm>
          <a:prstGeom prst="ellipse">
            <a:avLst/>
          </a:prstGeom>
          <a:solidFill>
            <a:srgbClr val="A7A7A7"/>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68" name="Oval 33">
            <a:extLst>
              <a:ext uri="{FF2B5EF4-FFF2-40B4-BE49-F238E27FC236}">
                <a16:creationId xmlns:a16="http://schemas.microsoft.com/office/drawing/2014/main" id="{46E2CFFC-0B88-4995-9BB2-792AA4BA1574}"/>
              </a:ext>
            </a:extLst>
          </p:cNvPr>
          <p:cNvSpPr/>
          <p:nvPr/>
        </p:nvSpPr>
        <p:spPr>
          <a:xfrm>
            <a:off x="7301233" y="3830910"/>
            <a:ext cx="297817" cy="299345"/>
          </a:xfrm>
          <a:prstGeom prst="ellipse">
            <a:avLst/>
          </a:prstGeom>
          <a:solidFill>
            <a:schemeClr val="accent2"/>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cxnSp>
        <p:nvCxnSpPr>
          <p:cNvPr id="369" name="Straight Connector 56">
            <a:extLst>
              <a:ext uri="{FF2B5EF4-FFF2-40B4-BE49-F238E27FC236}">
                <a16:creationId xmlns:a16="http://schemas.microsoft.com/office/drawing/2014/main" id="{F646A448-157A-4B17-AEAB-ED6D317C2D86}"/>
              </a:ext>
            </a:extLst>
          </p:cNvPr>
          <p:cNvCxnSpPr>
            <a:cxnSpLocks/>
          </p:cNvCxnSpPr>
          <p:nvPr/>
        </p:nvCxnSpPr>
        <p:spPr>
          <a:xfrm rot="5400000">
            <a:off x="6749384" y="3122749"/>
            <a:ext cx="1424514" cy="22993"/>
          </a:xfrm>
          <a:prstGeom prst="line">
            <a:avLst/>
          </a:prstGeom>
          <a:ln w="25400">
            <a:solidFill>
              <a:schemeClr val="accent6">
                <a:lumMod val="40000"/>
                <a:lumOff val="60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370" name="TextBox 369">
            <a:extLst>
              <a:ext uri="{FF2B5EF4-FFF2-40B4-BE49-F238E27FC236}">
                <a16:creationId xmlns:a16="http://schemas.microsoft.com/office/drawing/2014/main" id="{EDE15B24-296E-4263-85C5-356F22AD2EF6}"/>
              </a:ext>
            </a:extLst>
          </p:cNvPr>
          <p:cNvSpPr txBox="1"/>
          <p:nvPr/>
        </p:nvSpPr>
        <p:spPr>
          <a:xfrm>
            <a:off x="5911244" y="2424669"/>
            <a:ext cx="1004563" cy="369332"/>
          </a:xfrm>
          <a:prstGeom prst="rect">
            <a:avLst/>
          </a:prstGeom>
          <a:noFill/>
        </p:spPr>
        <p:txBody>
          <a:bodyPr wrap="square" rtlCol="0">
            <a:spAutoFit/>
          </a:bodyPr>
          <a:lstStyle/>
          <a:p>
            <a:r>
              <a:rPr lang="pt-BR" altLang="ko-KR" sz="9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AGC</a:t>
            </a:r>
          </a:p>
          <a:p>
            <a:r>
              <a:rPr lang="en-US" altLang="ko-KR" sz="9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56 LRF)</a:t>
            </a:r>
            <a:endParaRPr lang="ko-KR" altLang="en-US" sz="900">
              <a:solidFill>
                <a:schemeClr val="bg2">
                  <a:lumMod val="10000"/>
                </a:schemeClr>
              </a:solidFill>
              <a:latin typeface="Source Sans Pro Light" panose="020B0403030403020204" pitchFamily="34" charset="0"/>
              <a:cs typeface="Arial" panose="020B0604020202020204" pitchFamily="34" charset="0"/>
            </a:endParaRPr>
          </a:p>
        </p:txBody>
      </p:sp>
      <p:sp>
        <p:nvSpPr>
          <p:cNvPr id="371" name="TextBox 370">
            <a:extLst>
              <a:ext uri="{FF2B5EF4-FFF2-40B4-BE49-F238E27FC236}">
                <a16:creationId xmlns:a16="http://schemas.microsoft.com/office/drawing/2014/main" id="{465CED45-8F91-4582-8803-C08455E10CC6}"/>
              </a:ext>
            </a:extLst>
          </p:cNvPr>
          <p:cNvSpPr txBox="1"/>
          <p:nvPr/>
        </p:nvSpPr>
        <p:spPr>
          <a:xfrm>
            <a:off x="6676526" y="5179118"/>
            <a:ext cx="1213700" cy="369332"/>
          </a:xfrm>
          <a:prstGeom prst="rect">
            <a:avLst/>
          </a:prstGeom>
          <a:noFill/>
        </p:spPr>
        <p:txBody>
          <a:bodyPr wrap="square" rtlCol="0" anchor="b">
            <a:spAutoFit/>
          </a:bodyPr>
          <a:lstStyle/>
          <a:p>
            <a:r>
              <a:rPr lang="pt-BR" altLang="ko-KR" sz="9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Concessão da RJ</a:t>
            </a:r>
          </a:p>
          <a:p>
            <a:r>
              <a:rPr lang="en-US" altLang="ko-KR" sz="9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58 LRF)</a:t>
            </a:r>
          </a:p>
        </p:txBody>
      </p:sp>
      <p:sp>
        <p:nvSpPr>
          <p:cNvPr id="372" name="TextBox 371">
            <a:extLst>
              <a:ext uri="{FF2B5EF4-FFF2-40B4-BE49-F238E27FC236}">
                <a16:creationId xmlns:a16="http://schemas.microsoft.com/office/drawing/2014/main" id="{D30C1494-FA0B-435E-B5CC-085FEC07ADDF}"/>
              </a:ext>
            </a:extLst>
          </p:cNvPr>
          <p:cNvSpPr txBox="1"/>
          <p:nvPr/>
        </p:nvSpPr>
        <p:spPr>
          <a:xfrm>
            <a:off x="7487146" y="2429503"/>
            <a:ext cx="1445422" cy="369332"/>
          </a:xfrm>
          <a:prstGeom prst="rect">
            <a:avLst/>
          </a:prstGeom>
          <a:noFill/>
        </p:spPr>
        <p:txBody>
          <a:bodyPr wrap="square" rtlCol="0">
            <a:spAutoFit/>
          </a:bodyPr>
          <a:lstStyle/>
          <a:p>
            <a:r>
              <a:rPr lang="pt-BR" altLang="ko-KR" sz="9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Encerramento da RJ</a:t>
            </a:r>
          </a:p>
          <a:p>
            <a:r>
              <a:rPr lang="en-US" altLang="ko-KR" sz="9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63 LRF)</a:t>
            </a:r>
          </a:p>
        </p:txBody>
      </p:sp>
      <p:cxnSp>
        <p:nvCxnSpPr>
          <p:cNvPr id="373" name="Straight Connector 42">
            <a:extLst>
              <a:ext uri="{FF2B5EF4-FFF2-40B4-BE49-F238E27FC236}">
                <a16:creationId xmlns:a16="http://schemas.microsoft.com/office/drawing/2014/main" id="{2657164F-2813-4B69-A6C6-1BEAA62916BD}"/>
              </a:ext>
            </a:extLst>
          </p:cNvPr>
          <p:cNvCxnSpPr>
            <a:cxnSpLocks/>
          </p:cNvCxnSpPr>
          <p:nvPr/>
        </p:nvCxnSpPr>
        <p:spPr>
          <a:xfrm>
            <a:off x="6681600" y="4111948"/>
            <a:ext cx="0" cy="1479423"/>
          </a:xfrm>
          <a:prstGeom prst="line">
            <a:avLst/>
          </a:prstGeom>
          <a:ln w="25400">
            <a:solidFill>
              <a:schemeClr val="accent6">
                <a:lumMod val="40000"/>
                <a:lumOff val="6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74" name="Straight Connector 46">
            <a:extLst>
              <a:ext uri="{FF2B5EF4-FFF2-40B4-BE49-F238E27FC236}">
                <a16:creationId xmlns:a16="http://schemas.microsoft.com/office/drawing/2014/main" id="{0A60D836-2CEC-4924-A342-A5D062145BAD}"/>
              </a:ext>
            </a:extLst>
          </p:cNvPr>
          <p:cNvCxnSpPr>
            <a:cxnSpLocks/>
          </p:cNvCxnSpPr>
          <p:nvPr/>
        </p:nvCxnSpPr>
        <p:spPr>
          <a:xfrm flipV="1">
            <a:off x="5900889" y="2420267"/>
            <a:ext cx="0" cy="1441940"/>
          </a:xfrm>
          <a:prstGeom prst="line">
            <a:avLst/>
          </a:prstGeom>
          <a:ln w="25400">
            <a:solidFill>
              <a:schemeClr val="accent5">
                <a:lumMod val="60000"/>
                <a:lumOff val="4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376" name="Rectangle 375">
            <a:extLst>
              <a:ext uri="{FF2B5EF4-FFF2-40B4-BE49-F238E27FC236}">
                <a16:creationId xmlns:a16="http://schemas.microsoft.com/office/drawing/2014/main" id="{BAC6F7F4-7951-4A62-A376-A3902C7F1698}"/>
              </a:ext>
            </a:extLst>
          </p:cNvPr>
          <p:cNvSpPr/>
          <p:nvPr/>
        </p:nvSpPr>
        <p:spPr>
          <a:xfrm>
            <a:off x="285941" y="1521309"/>
            <a:ext cx="9301500" cy="273921"/>
          </a:xfrm>
          <a:prstGeom prst="rect">
            <a:avLst/>
          </a:prstGeom>
        </p:spPr>
        <p:txBody>
          <a:bodyPr wrap="square" numCol="1" spcCol="360000">
            <a:spAutoFit/>
          </a:bodyPr>
          <a:lstStyle/>
          <a:p>
            <a:pPr indent="286345" algn="just">
              <a:lnSpc>
                <a:spcPct val="114000"/>
              </a:lnSpc>
            </a:pP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Abaixo é apresentado o cronograma do processo de</a:t>
            </a:r>
            <a:r>
              <a:rPr lang="pt-BR" sz="105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050" b="1" dirty="0">
                <a:solidFill>
                  <a:schemeClr val="accent6">
                    <a:lumMod val="75000"/>
                  </a:schemeClr>
                </a:solidFill>
                <a:latin typeface="Source Sans Pro" panose="020B0503030403020204" pitchFamily="34" charset="0"/>
                <a:ea typeface="Source Sans Pro" panose="020B0503030403020204" pitchFamily="34" charset="0"/>
                <a:cs typeface="Arial" panose="020B0604020202020204" pitchFamily="34" charset="0"/>
              </a:rPr>
              <a:t>Recuperação Judicial </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da Recuperanda, demonstrando o atual estágio em que se encontra.</a:t>
            </a:r>
            <a:endParaRPr lang="en-US"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377" name="TextBox 376">
            <a:extLst>
              <a:ext uri="{FF2B5EF4-FFF2-40B4-BE49-F238E27FC236}">
                <a16:creationId xmlns:a16="http://schemas.microsoft.com/office/drawing/2014/main" id="{1852B2DB-C278-4D39-9CCC-69913205509F}"/>
              </a:ext>
            </a:extLst>
          </p:cNvPr>
          <p:cNvSpPr txBox="1"/>
          <p:nvPr/>
        </p:nvSpPr>
        <p:spPr>
          <a:xfrm>
            <a:off x="2420579" y="4236305"/>
            <a:ext cx="1003312" cy="230832"/>
          </a:xfrm>
          <a:prstGeom prst="rect">
            <a:avLst/>
          </a:prstGeom>
          <a:noFill/>
        </p:spPr>
        <p:txBody>
          <a:bodyPr wrap="square" rtlCol="0">
            <a:spAutoFit/>
          </a:bodyPr>
          <a:lstStyle/>
          <a:p>
            <a:pPr algn="ctr"/>
            <a:r>
              <a:rPr lang="pt-BR" altLang="ko-KR" sz="900" b="1" dirty="0">
                <a:solidFill>
                  <a:schemeClr val="bg2">
                    <a:lumMod val="10000"/>
                  </a:schemeClr>
                </a:solidFill>
                <a:latin typeface="Source Sans Pro Light" panose="020B0403030403020204" pitchFamily="34" charset="0"/>
                <a:cs typeface="Arial" panose="020B0604020202020204" pitchFamily="34" charset="0"/>
              </a:rPr>
              <a:t>27/08/2017</a:t>
            </a:r>
            <a:endParaRPr lang="ko-KR" altLang="en-US" sz="9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80" name="Oval 15">
            <a:extLst>
              <a:ext uri="{FF2B5EF4-FFF2-40B4-BE49-F238E27FC236}">
                <a16:creationId xmlns:a16="http://schemas.microsoft.com/office/drawing/2014/main" id="{6B88BAE5-92BD-49E4-A869-1159AE6B3551}"/>
              </a:ext>
            </a:extLst>
          </p:cNvPr>
          <p:cNvSpPr/>
          <p:nvPr/>
        </p:nvSpPr>
        <p:spPr>
          <a:xfrm>
            <a:off x="6106910" y="3898283"/>
            <a:ext cx="174624" cy="175520"/>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81" name="Oval 16">
            <a:extLst>
              <a:ext uri="{FF2B5EF4-FFF2-40B4-BE49-F238E27FC236}">
                <a16:creationId xmlns:a16="http://schemas.microsoft.com/office/drawing/2014/main" id="{6E19047A-7940-47C9-92D7-112E86DA9DA2}"/>
              </a:ext>
            </a:extLst>
          </p:cNvPr>
          <p:cNvSpPr/>
          <p:nvPr/>
        </p:nvSpPr>
        <p:spPr>
          <a:xfrm>
            <a:off x="6307399" y="3898283"/>
            <a:ext cx="174624" cy="17552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83" name="Oval 16">
            <a:extLst>
              <a:ext uri="{FF2B5EF4-FFF2-40B4-BE49-F238E27FC236}">
                <a16:creationId xmlns:a16="http://schemas.microsoft.com/office/drawing/2014/main" id="{E93C3859-A9A4-477F-A35C-196E63CAFA9C}"/>
              </a:ext>
            </a:extLst>
          </p:cNvPr>
          <p:cNvSpPr/>
          <p:nvPr/>
        </p:nvSpPr>
        <p:spPr>
          <a:xfrm>
            <a:off x="7851719" y="3888123"/>
            <a:ext cx="174624" cy="17552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87" name="TextBox 19">
            <a:extLst>
              <a:ext uri="{FF2B5EF4-FFF2-40B4-BE49-F238E27FC236}">
                <a16:creationId xmlns:a16="http://schemas.microsoft.com/office/drawing/2014/main" id="{EE262B77-7679-437E-8597-301FB1572735}"/>
              </a:ext>
            </a:extLst>
          </p:cNvPr>
          <p:cNvSpPr txBox="1"/>
          <p:nvPr/>
        </p:nvSpPr>
        <p:spPr>
          <a:xfrm>
            <a:off x="6104108" y="3580386"/>
            <a:ext cx="1067830" cy="230832"/>
          </a:xfrm>
          <a:prstGeom prst="rect">
            <a:avLst/>
          </a:prstGeom>
          <a:noFill/>
        </p:spPr>
        <p:txBody>
          <a:bodyPr wrap="square" rtlCol="0">
            <a:spAutoFit/>
          </a:bodyPr>
          <a:lstStyle/>
          <a:p>
            <a:pPr algn="ctr"/>
            <a:r>
              <a:rPr lang="pt-BR" altLang="ko-KR" sz="900" b="1" dirty="0">
                <a:solidFill>
                  <a:schemeClr val="bg2">
                    <a:lumMod val="10000"/>
                  </a:schemeClr>
                </a:solidFill>
                <a:latin typeface="Source Sans Pro Light" panose="020B0403030403020204" pitchFamily="34" charset="0"/>
                <a:cs typeface="Arial" panose="020B0604020202020204" pitchFamily="34" charset="0"/>
              </a:rPr>
              <a:t>23/09/2019</a:t>
            </a:r>
            <a:endParaRPr lang="ko-KR" altLang="en-US" sz="900" b="1" dirty="0">
              <a:solidFill>
                <a:schemeClr val="bg2">
                  <a:lumMod val="10000"/>
                </a:schemeClr>
              </a:solidFill>
              <a:latin typeface="Source Sans Pro Light" panose="020B0403030403020204" pitchFamily="34" charset="0"/>
              <a:cs typeface="Arial" panose="020B0604020202020204" pitchFamily="34" charset="0"/>
            </a:endParaRPr>
          </a:p>
        </p:txBody>
      </p:sp>
      <p:grpSp>
        <p:nvGrpSpPr>
          <p:cNvPr id="338" name="그룹 1">
            <a:extLst>
              <a:ext uri="{FF2B5EF4-FFF2-40B4-BE49-F238E27FC236}">
                <a16:creationId xmlns:a16="http://schemas.microsoft.com/office/drawing/2014/main" id="{56E3E1C8-13BA-461A-8A78-A54AA2134D9A}"/>
              </a:ext>
            </a:extLst>
          </p:cNvPr>
          <p:cNvGrpSpPr/>
          <p:nvPr/>
        </p:nvGrpSpPr>
        <p:grpSpPr>
          <a:xfrm>
            <a:off x="783882" y="3726874"/>
            <a:ext cx="7650041" cy="447182"/>
            <a:chOff x="940256" y="3599562"/>
            <a:chExt cx="9463719" cy="550375"/>
          </a:xfrm>
          <a:solidFill>
            <a:srgbClr val="002060"/>
          </a:solidFill>
          <a:effectLst>
            <a:outerShdw blurRad="50800" dist="38100" dir="5400000" algn="t" rotWithShape="0">
              <a:prstClr val="black">
                <a:alpha val="40000"/>
              </a:prstClr>
            </a:outerShdw>
          </a:effectLst>
        </p:grpSpPr>
        <p:sp>
          <p:nvSpPr>
            <p:cNvPr id="339" name="Oval 2">
              <a:extLst>
                <a:ext uri="{FF2B5EF4-FFF2-40B4-BE49-F238E27FC236}">
                  <a16:creationId xmlns:a16="http://schemas.microsoft.com/office/drawing/2014/main" id="{BE7F8465-D905-4B99-A95E-50755D582B8F}"/>
                </a:ext>
              </a:extLst>
            </p:cNvPr>
            <p:cNvSpPr/>
            <p:nvPr/>
          </p:nvSpPr>
          <p:spPr>
            <a:xfrm>
              <a:off x="940256" y="3810538"/>
              <a:ext cx="216024" cy="216024"/>
            </a:xfrm>
            <a:prstGeom prst="ellipse">
              <a:avLst/>
            </a:prstGeom>
            <a:solidFill>
              <a:srgbClr val="84C23D"/>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0" name="Oval 4">
              <a:extLst>
                <a:ext uri="{FF2B5EF4-FFF2-40B4-BE49-F238E27FC236}">
                  <a16:creationId xmlns:a16="http://schemas.microsoft.com/office/drawing/2014/main" id="{318FB5A7-D604-4755-9B48-F815B08ECCEA}"/>
                </a:ext>
              </a:extLst>
            </p:cNvPr>
            <p:cNvSpPr/>
            <p:nvPr/>
          </p:nvSpPr>
          <p:spPr>
            <a:xfrm>
              <a:off x="1228237" y="3810538"/>
              <a:ext cx="216024" cy="216024"/>
            </a:xfrm>
            <a:prstGeom prst="ellipse">
              <a:avLst/>
            </a:prstGeom>
            <a:solidFill>
              <a:srgbClr val="84C23D"/>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1" name="Oval 5">
              <a:extLst>
                <a:ext uri="{FF2B5EF4-FFF2-40B4-BE49-F238E27FC236}">
                  <a16:creationId xmlns:a16="http://schemas.microsoft.com/office/drawing/2014/main" id="{8CC17D56-E06F-4B76-8583-51166EA64763}"/>
                </a:ext>
              </a:extLst>
            </p:cNvPr>
            <p:cNvSpPr/>
            <p:nvPr/>
          </p:nvSpPr>
          <p:spPr>
            <a:xfrm>
              <a:off x="1929960" y="3810538"/>
              <a:ext cx="216024" cy="216024"/>
            </a:xfrm>
            <a:prstGeom prst="ellipse">
              <a:avLst/>
            </a:prstGeom>
            <a:solidFill>
              <a:srgbClr val="84C23D"/>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2" name="Oval 6">
              <a:extLst>
                <a:ext uri="{FF2B5EF4-FFF2-40B4-BE49-F238E27FC236}">
                  <a16:creationId xmlns:a16="http://schemas.microsoft.com/office/drawing/2014/main" id="{9F1F4587-423B-49B7-8D6A-1475BF585143}"/>
                </a:ext>
              </a:extLst>
            </p:cNvPr>
            <p:cNvSpPr/>
            <p:nvPr/>
          </p:nvSpPr>
          <p:spPr>
            <a:xfrm>
              <a:off x="2532563" y="3810538"/>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3" name="Oval 7">
              <a:extLst>
                <a:ext uri="{FF2B5EF4-FFF2-40B4-BE49-F238E27FC236}">
                  <a16:creationId xmlns:a16="http://schemas.microsoft.com/office/drawing/2014/main" id="{39283E58-3CC1-4A9F-BC1B-BC2EADF59242}"/>
                </a:ext>
              </a:extLst>
            </p:cNvPr>
            <p:cNvSpPr/>
            <p:nvPr/>
          </p:nvSpPr>
          <p:spPr>
            <a:xfrm>
              <a:off x="2860504" y="3810538"/>
              <a:ext cx="216024" cy="216024"/>
            </a:xfrm>
            <a:prstGeom prst="ellipse">
              <a:avLst/>
            </a:prstGeom>
            <a:solidFill>
              <a:srgbClr val="84C23D"/>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4" name="Oval 8">
              <a:extLst>
                <a:ext uri="{FF2B5EF4-FFF2-40B4-BE49-F238E27FC236}">
                  <a16:creationId xmlns:a16="http://schemas.microsoft.com/office/drawing/2014/main" id="{B8149366-AC1A-4EB9-B254-922B677BC3A2}"/>
                </a:ext>
              </a:extLst>
            </p:cNvPr>
            <p:cNvSpPr/>
            <p:nvPr/>
          </p:nvSpPr>
          <p:spPr>
            <a:xfrm>
              <a:off x="3135166" y="3810538"/>
              <a:ext cx="216024" cy="216024"/>
            </a:xfrm>
            <a:prstGeom prst="ellipse">
              <a:avLst/>
            </a:prstGeom>
            <a:solidFill>
              <a:srgbClr val="84C23D"/>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5" name="Oval 9">
              <a:extLst>
                <a:ext uri="{FF2B5EF4-FFF2-40B4-BE49-F238E27FC236}">
                  <a16:creationId xmlns:a16="http://schemas.microsoft.com/office/drawing/2014/main" id="{57E853D5-49EB-4F61-9A17-BB906840EB50}"/>
                </a:ext>
              </a:extLst>
            </p:cNvPr>
            <p:cNvSpPr/>
            <p:nvPr/>
          </p:nvSpPr>
          <p:spPr>
            <a:xfrm>
              <a:off x="3783608" y="3810538"/>
              <a:ext cx="216024" cy="216024"/>
            </a:xfrm>
            <a:prstGeom prst="ellipse">
              <a:avLst/>
            </a:prstGeom>
            <a:solidFill>
              <a:srgbClr val="88C641"/>
            </a:soli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6" name="Oval 10">
              <a:extLst>
                <a:ext uri="{FF2B5EF4-FFF2-40B4-BE49-F238E27FC236}">
                  <a16:creationId xmlns:a16="http://schemas.microsoft.com/office/drawing/2014/main" id="{5427CDAA-33A1-4819-AE1C-752BEBFDC7C5}"/>
                </a:ext>
              </a:extLst>
            </p:cNvPr>
            <p:cNvSpPr/>
            <p:nvPr/>
          </p:nvSpPr>
          <p:spPr>
            <a:xfrm>
              <a:off x="4412852" y="3810538"/>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7" name="Oval 11">
              <a:extLst>
                <a:ext uri="{FF2B5EF4-FFF2-40B4-BE49-F238E27FC236}">
                  <a16:creationId xmlns:a16="http://schemas.microsoft.com/office/drawing/2014/main" id="{AD615258-6824-4A51-9356-BACBC4BA767E}"/>
                </a:ext>
              </a:extLst>
            </p:cNvPr>
            <p:cNvSpPr/>
            <p:nvPr/>
          </p:nvSpPr>
          <p:spPr>
            <a:xfrm>
              <a:off x="4700833" y="3810538"/>
              <a:ext cx="216024" cy="216024"/>
            </a:xfrm>
            <a:prstGeom prst="ellipse">
              <a:avLst/>
            </a:prstGeom>
            <a:solidFill>
              <a:srgbClr val="88C641"/>
            </a:solidFill>
            <a:ln>
              <a:solidFill>
                <a:srgbClr val="88C64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8" name="Oval 12">
              <a:extLst>
                <a:ext uri="{FF2B5EF4-FFF2-40B4-BE49-F238E27FC236}">
                  <a16:creationId xmlns:a16="http://schemas.microsoft.com/office/drawing/2014/main" id="{DD3ECEF0-41F0-44F9-A78A-68C21F4EC69D}"/>
                </a:ext>
              </a:extLst>
            </p:cNvPr>
            <p:cNvSpPr/>
            <p:nvPr/>
          </p:nvSpPr>
          <p:spPr>
            <a:xfrm>
              <a:off x="4975495" y="3810538"/>
              <a:ext cx="216024" cy="216024"/>
            </a:xfrm>
            <a:prstGeom prst="ellipse">
              <a:avLst/>
            </a:prstGeom>
            <a:solidFill>
              <a:srgbClr val="88C641"/>
            </a:solidFill>
            <a:ln>
              <a:solidFill>
                <a:srgbClr val="88C64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50" name="Oval 15">
              <a:extLst>
                <a:ext uri="{FF2B5EF4-FFF2-40B4-BE49-F238E27FC236}">
                  <a16:creationId xmlns:a16="http://schemas.microsoft.com/office/drawing/2014/main" id="{38BF9ED5-5D2D-4BA6-8B72-632AB792535E}"/>
                </a:ext>
              </a:extLst>
            </p:cNvPr>
            <p:cNvSpPr/>
            <p:nvPr/>
          </p:nvSpPr>
          <p:spPr>
            <a:xfrm>
              <a:off x="6607761" y="3810538"/>
              <a:ext cx="216024" cy="216024"/>
            </a:xfrm>
            <a:prstGeom prst="ellipse">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51" name="Oval 16">
              <a:extLst>
                <a:ext uri="{FF2B5EF4-FFF2-40B4-BE49-F238E27FC236}">
                  <a16:creationId xmlns:a16="http://schemas.microsoft.com/office/drawing/2014/main" id="{4B0ADB2C-F0A4-4EB8-8F9E-0D6BAF17EA82}"/>
                </a:ext>
              </a:extLst>
            </p:cNvPr>
            <p:cNvSpPr/>
            <p:nvPr/>
          </p:nvSpPr>
          <p:spPr>
            <a:xfrm>
              <a:off x="6855783" y="3810538"/>
              <a:ext cx="216024" cy="21602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grpSp>
          <p:nvGrpSpPr>
            <p:cNvPr id="352" name="Group 27">
              <a:extLst>
                <a:ext uri="{FF2B5EF4-FFF2-40B4-BE49-F238E27FC236}">
                  <a16:creationId xmlns:a16="http://schemas.microsoft.com/office/drawing/2014/main" id="{4ADE8117-036E-49DE-8941-3069925D6CB8}"/>
                </a:ext>
              </a:extLst>
            </p:cNvPr>
            <p:cNvGrpSpPr/>
            <p:nvPr/>
          </p:nvGrpSpPr>
          <p:grpSpPr>
            <a:xfrm>
              <a:off x="9699146" y="3599562"/>
              <a:ext cx="704829" cy="550375"/>
              <a:chOff x="5605214" y="4422832"/>
              <a:chExt cx="704828" cy="550376"/>
            </a:xfrm>
            <a:grpFill/>
          </p:grpSpPr>
          <p:sp>
            <p:nvSpPr>
              <p:cNvPr id="361" name="Rounded Rectangle 25">
                <a:extLst>
                  <a:ext uri="{FF2B5EF4-FFF2-40B4-BE49-F238E27FC236}">
                    <a16:creationId xmlns:a16="http://schemas.microsoft.com/office/drawing/2014/main" id="{2777167F-6FE5-45F2-9F54-D366B2F27AA6}"/>
                  </a:ext>
                </a:extLst>
              </p:cNvPr>
              <p:cNvSpPr/>
              <p:nvPr/>
            </p:nvSpPr>
            <p:spPr>
              <a:xfrm rot="2624939">
                <a:off x="5605214" y="4422832"/>
                <a:ext cx="682843" cy="180000"/>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62" name="Rounded Rectangle 26">
                <a:extLst>
                  <a:ext uri="{FF2B5EF4-FFF2-40B4-BE49-F238E27FC236}">
                    <a16:creationId xmlns:a16="http://schemas.microsoft.com/office/drawing/2014/main" id="{D2C1A0B3-50AF-4444-A6E3-D80CBFFF8151}"/>
                  </a:ext>
                </a:extLst>
              </p:cNvPr>
              <p:cNvSpPr/>
              <p:nvPr/>
            </p:nvSpPr>
            <p:spPr>
              <a:xfrm rot="18900000">
                <a:off x="5627197" y="4793208"/>
                <a:ext cx="682845" cy="180000"/>
              </a:xfrm>
              <a:prstGeom prst="roundRect">
                <a:avLst>
                  <a:gd name="adj" fmla="val 50000"/>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grpSp>
        <p:sp>
          <p:nvSpPr>
            <p:cNvPr id="353" name="Oval 29">
              <a:extLst>
                <a:ext uri="{FF2B5EF4-FFF2-40B4-BE49-F238E27FC236}">
                  <a16:creationId xmlns:a16="http://schemas.microsoft.com/office/drawing/2014/main" id="{3559FD64-85AC-4D46-82D1-90D156264D78}"/>
                </a:ext>
              </a:extLst>
            </p:cNvPr>
            <p:cNvSpPr/>
            <p:nvPr/>
          </p:nvSpPr>
          <p:spPr>
            <a:xfrm>
              <a:off x="1516218" y="3734339"/>
              <a:ext cx="368425" cy="368423"/>
            </a:xfrm>
            <a:prstGeom prst="ellipse">
              <a:avLst/>
            </a:prstGeom>
            <a:solidFill>
              <a:srgbClr val="84C23D"/>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54" name="Oval 30">
              <a:extLst>
                <a:ext uri="{FF2B5EF4-FFF2-40B4-BE49-F238E27FC236}">
                  <a16:creationId xmlns:a16="http://schemas.microsoft.com/office/drawing/2014/main" id="{ACE53688-A4D0-4786-9339-C0F19A317068}"/>
                </a:ext>
              </a:extLst>
            </p:cNvPr>
            <p:cNvSpPr/>
            <p:nvPr/>
          </p:nvSpPr>
          <p:spPr>
            <a:xfrm>
              <a:off x="2464929" y="3734339"/>
              <a:ext cx="368425" cy="368423"/>
            </a:xfrm>
            <a:prstGeom prst="ellipse">
              <a:avLst/>
            </a:prstGeom>
            <a:solidFill>
              <a:srgbClr val="88C64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55" name="Oval 31">
              <a:extLst>
                <a:ext uri="{FF2B5EF4-FFF2-40B4-BE49-F238E27FC236}">
                  <a16:creationId xmlns:a16="http://schemas.microsoft.com/office/drawing/2014/main" id="{2329FC1A-E925-4112-808B-0F5382929CE6}"/>
                </a:ext>
              </a:extLst>
            </p:cNvPr>
            <p:cNvSpPr/>
            <p:nvPr/>
          </p:nvSpPr>
          <p:spPr>
            <a:xfrm>
              <a:off x="3384605" y="3743132"/>
              <a:ext cx="368425" cy="368424"/>
            </a:xfrm>
            <a:prstGeom prst="ellipse">
              <a:avLst/>
            </a:prstGeom>
            <a:solidFill>
              <a:srgbClr val="88C641"/>
            </a:solidFill>
            <a:ln>
              <a:solidFill>
                <a:srgbClr val="8BC944"/>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56" name="Oval 32">
              <a:extLst>
                <a:ext uri="{FF2B5EF4-FFF2-40B4-BE49-F238E27FC236}">
                  <a16:creationId xmlns:a16="http://schemas.microsoft.com/office/drawing/2014/main" id="{D0AC8A90-686E-466C-8682-2C0AE6A7C033}"/>
                </a:ext>
              </a:extLst>
            </p:cNvPr>
            <p:cNvSpPr/>
            <p:nvPr/>
          </p:nvSpPr>
          <p:spPr>
            <a:xfrm>
              <a:off x="8013491" y="3759181"/>
              <a:ext cx="368425" cy="368425"/>
            </a:xfrm>
            <a:prstGeom prst="ellipse">
              <a:avLst/>
            </a:prstGeom>
            <a:solidFill>
              <a:schemeClr val="accent1"/>
            </a:solidFill>
            <a:ln>
              <a:solidFill>
                <a:srgbClr val="A7A7A7"/>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58" name="Oval 5">
              <a:extLst>
                <a:ext uri="{FF2B5EF4-FFF2-40B4-BE49-F238E27FC236}">
                  <a16:creationId xmlns:a16="http://schemas.microsoft.com/office/drawing/2014/main" id="{AFFEAF0F-7232-42FC-BAD3-0F5E2849A2D7}"/>
                </a:ext>
              </a:extLst>
            </p:cNvPr>
            <p:cNvSpPr/>
            <p:nvPr/>
          </p:nvSpPr>
          <p:spPr>
            <a:xfrm>
              <a:off x="2217941" y="3810543"/>
              <a:ext cx="216024" cy="216024"/>
            </a:xfrm>
            <a:prstGeom prst="ellipse">
              <a:avLst/>
            </a:prstGeom>
            <a:solidFill>
              <a:srgbClr val="84C23D"/>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59" name="Oval 9">
              <a:extLst>
                <a:ext uri="{FF2B5EF4-FFF2-40B4-BE49-F238E27FC236}">
                  <a16:creationId xmlns:a16="http://schemas.microsoft.com/office/drawing/2014/main" id="{B4B0CF9E-D91E-4BC3-9BAC-85A4D7CF9BF5}"/>
                </a:ext>
              </a:extLst>
            </p:cNvPr>
            <p:cNvSpPr/>
            <p:nvPr/>
          </p:nvSpPr>
          <p:spPr>
            <a:xfrm>
              <a:off x="4044950" y="3810546"/>
              <a:ext cx="216024" cy="216024"/>
            </a:xfrm>
            <a:prstGeom prst="ellipse">
              <a:avLst/>
            </a:prstGeom>
            <a:solidFill>
              <a:srgbClr val="88C641"/>
            </a:soli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grpSp>
      <p:sp>
        <p:nvSpPr>
          <p:cNvPr id="65" name="Oval 33">
            <a:extLst>
              <a:ext uri="{FF2B5EF4-FFF2-40B4-BE49-F238E27FC236}">
                <a16:creationId xmlns:a16="http://schemas.microsoft.com/office/drawing/2014/main" id="{EEAC8FC8-576E-40FF-87C7-493990BDF0C3}"/>
              </a:ext>
            </a:extLst>
          </p:cNvPr>
          <p:cNvSpPr/>
          <p:nvPr/>
        </p:nvSpPr>
        <p:spPr>
          <a:xfrm>
            <a:off x="5036296" y="3847360"/>
            <a:ext cx="297818" cy="299346"/>
          </a:xfrm>
          <a:prstGeom prst="ellipse">
            <a:avLst/>
          </a:prstGeom>
          <a:solidFill>
            <a:srgbClr val="A7A7A7"/>
          </a:solidFill>
          <a:ln>
            <a:solidFill>
              <a:srgbClr val="A7A7A7"/>
            </a:solidFill>
          </a:ln>
          <a:effectLst>
            <a:outerShdw blurRad="50800" dist="38100" dir="5400000" algn="t"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ko-KR" altLang="en-US" sz="975">
              <a:solidFill>
                <a:schemeClr val="bg2">
                  <a:lumMod val="10000"/>
                </a:schemeClr>
              </a:solidFill>
              <a:highlight>
                <a:srgbClr val="FF9933"/>
              </a:highlight>
              <a:latin typeface="Source Sans Pro Light" panose="020B0403030403020204" pitchFamily="34" charset="0"/>
              <a:cs typeface="Arial" panose="020B0604020202020204" pitchFamily="34" charset="0"/>
            </a:endParaRPr>
          </a:p>
        </p:txBody>
      </p:sp>
      <p:sp>
        <p:nvSpPr>
          <p:cNvPr id="66" name="Oval 15">
            <a:extLst>
              <a:ext uri="{FF2B5EF4-FFF2-40B4-BE49-F238E27FC236}">
                <a16:creationId xmlns:a16="http://schemas.microsoft.com/office/drawing/2014/main" id="{FE02D106-BA35-436E-8EFA-8D675E2492D7}"/>
              </a:ext>
            </a:extLst>
          </p:cNvPr>
          <p:cNvSpPr/>
          <p:nvPr/>
        </p:nvSpPr>
        <p:spPr>
          <a:xfrm>
            <a:off x="5375593" y="3917523"/>
            <a:ext cx="174624" cy="1755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68" name="Oval 33">
            <a:extLst>
              <a:ext uri="{FF2B5EF4-FFF2-40B4-BE49-F238E27FC236}">
                <a16:creationId xmlns:a16="http://schemas.microsoft.com/office/drawing/2014/main" id="{930AAAFC-F5AE-46DF-A1F9-BE857A8C620E}"/>
              </a:ext>
            </a:extLst>
          </p:cNvPr>
          <p:cNvSpPr/>
          <p:nvPr/>
        </p:nvSpPr>
        <p:spPr>
          <a:xfrm>
            <a:off x="5762335" y="3843604"/>
            <a:ext cx="297818" cy="299346"/>
          </a:xfrm>
          <a:prstGeom prst="ellipse">
            <a:avLst/>
          </a:prstGeom>
          <a:solidFill>
            <a:schemeClr val="accent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ko-KR" altLang="en-US" sz="975">
              <a:solidFill>
                <a:schemeClr val="bg2">
                  <a:lumMod val="10000"/>
                </a:schemeClr>
              </a:solidFill>
              <a:highlight>
                <a:srgbClr val="FF9933"/>
              </a:highlight>
              <a:latin typeface="Source Sans Pro Light" panose="020B0403030403020204" pitchFamily="34" charset="0"/>
              <a:cs typeface="Arial" panose="020B0604020202020204" pitchFamily="34" charset="0"/>
            </a:endParaRPr>
          </a:p>
        </p:txBody>
      </p:sp>
      <p:sp>
        <p:nvSpPr>
          <p:cNvPr id="71" name="TextBox 335">
            <a:extLst>
              <a:ext uri="{FF2B5EF4-FFF2-40B4-BE49-F238E27FC236}">
                <a16:creationId xmlns:a16="http://schemas.microsoft.com/office/drawing/2014/main" id="{02A93FD5-8B52-474C-A35B-F1AA2F072930}"/>
              </a:ext>
            </a:extLst>
          </p:cNvPr>
          <p:cNvSpPr txBox="1"/>
          <p:nvPr/>
        </p:nvSpPr>
        <p:spPr>
          <a:xfrm>
            <a:off x="3090943" y="3592108"/>
            <a:ext cx="1167134" cy="246221"/>
          </a:xfrm>
          <a:prstGeom prst="rect">
            <a:avLst/>
          </a:prstGeom>
          <a:noFill/>
        </p:spPr>
        <p:txBody>
          <a:bodyPr wrap="square" rtlCol="0">
            <a:spAutoFit/>
          </a:bodyPr>
          <a:lstStyle/>
          <a:p>
            <a:pPr algn="ctr"/>
            <a:r>
              <a:rPr lang="en-US" altLang="ko-KR" sz="1000" b="1" dirty="0">
                <a:solidFill>
                  <a:schemeClr val="bg2">
                    <a:lumMod val="10000"/>
                  </a:schemeClr>
                </a:solidFill>
                <a:latin typeface="Source Sans Pro Light" panose="020B0403030403020204" pitchFamily="34" charset="0"/>
                <a:cs typeface="Arial" panose="020B0604020202020204" pitchFamily="34" charset="0"/>
              </a:rPr>
              <a:t>03/04/2018</a:t>
            </a:r>
            <a:endParaRPr lang="ko-KR" altLang="en-US" sz="10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72" name="Oval 9">
            <a:extLst>
              <a:ext uri="{FF2B5EF4-FFF2-40B4-BE49-F238E27FC236}">
                <a16:creationId xmlns:a16="http://schemas.microsoft.com/office/drawing/2014/main" id="{755DB642-361F-45D8-BA2E-E11652A13FC0}"/>
              </a:ext>
            </a:extLst>
          </p:cNvPr>
          <p:cNvSpPr/>
          <p:nvPr/>
        </p:nvSpPr>
        <p:spPr>
          <a:xfrm>
            <a:off x="6864425" y="3924084"/>
            <a:ext cx="174624" cy="175520"/>
          </a:xfrm>
          <a:prstGeom prst="ellipse">
            <a:avLst/>
          </a:prstGeom>
          <a:solidFill>
            <a:srgbClr val="88C641"/>
          </a:soli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73" name="Oval 9">
            <a:extLst>
              <a:ext uri="{FF2B5EF4-FFF2-40B4-BE49-F238E27FC236}">
                <a16:creationId xmlns:a16="http://schemas.microsoft.com/office/drawing/2014/main" id="{F581328F-1C90-4EF3-9B51-9FA2CA696CB7}"/>
              </a:ext>
            </a:extLst>
          </p:cNvPr>
          <p:cNvSpPr/>
          <p:nvPr/>
        </p:nvSpPr>
        <p:spPr>
          <a:xfrm>
            <a:off x="7075439" y="3924084"/>
            <a:ext cx="174624" cy="175520"/>
          </a:xfrm>
          <a:prstGeom prst="ellipse">
            <a:avLst/>
          </a:prstGeom>
          <a:solidFill>
            <a:srgbClr val="88C641"/>
          </a:soli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74" name="Oval 31">
            <a:extLst>
              <a:ext uri="{FF2B5EF4-FFF2-40B4-BE49-F238E27FC236}">
                <a16:creationId xmlns:a16="http://schemas.microsoft.com/office/drawing/2014/main" id="{C3B2E47C-2FF6-45E1-99DF-C656168D2028}"/>
              </a:ext>
            </a:extLst>
          </p:cNvPr>
          <p:cNvSpPr/>
          <p:nvPr/>
        </p:nvSpPr>
        <p:spPr>
          <a:xfrm>
            <a:off x="3488960" y="3855246"/>
            <a:ext cx="297818" cy="299346"/>
          </a:xfrm>
          <a:prstGeom prst="ellipse">
            <a:avLst/>
          </a:prstGeom>
          <a:solidFill>
            <a:srgbClr val="88C641"/>
          </a:solidFill>
          <a:ln>
            <a:solidFill>
              <a:srgbClr val="8BC944"/>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75" name="Oval 31">
            <a:extLst>
              <a:ext uri="{FF2B5EF4-FFF2-40B4-BE49-F238E27FC236}">
                <a16:creationId xmlns:a16="http://schemas.microsoft.com/office/drawing/2014/main" id="{FB4865A4-2919-41E8-A54D-9483C4D8C3AC}"/>
              </a:ext>
            </a:extLst>
          </p:cNvPr>
          <p:cNvSpPr/>
          <p:nvPr/>
        </p:nvSpPr>
        <p:spPr>
          <a:xfrm>
            <a:off x="4262681" y="3869316"/>
            <a:ext cx="297818" cy="299346"/>
          </a:xfrm>
          <a:prstGeom prst="ellipse">
            <a:avLst/>
          </a:prstGeom>
          <a:solidFill>
            <a:srgbClr val="88C641"/>
          </a:solidFill>
          <a:ln>
            <a:solidFill>
              <a:srgbClr val="8BC944"/>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76" name="Oval 31">
            <a:extLst>
              <a:ext uri="{FF2B5EF4-FFF2-40B4-BE49-F238E27FC236}">
                <a16:creationId xmlns:a16="http://schemas.microsoft.com/office/drawing/2014/main" id="{8D3C62B9-AFD5-403A-B49A-A7AAE359A09E}"/>
              </a:ext>
            </a:extLst>
          </p:cNvPr>
          <p:cNvSpPr/>
          <p:nvPr/>
        </p:nvSpPr>
        <p:spPr>
          <a:xfrm>
            <a:off x="5036403" y="3855246"/>
            <a:ext cx="297818" cy="299346"/>
          </a:xfrm>
          <a:prstGeom prst="ellipse">
            <a:avLst/>
          </a:prstGeom>
          <a:solidFill>
            <a:srgbClr val="88C641"/>
          </a:solidFill>
          <a:ln>
            <a:solidFill>
              <a:srgbClr val="8BC944"/>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77" name="Oval 7">
            <a:extLst>
              <a:ext uri="{FF2B5EF4-FFF2-40B4-BE49-F238E27FC236}">
                <a16:creationId xmlns:a16="http://schemas.microsoft.com/office/drawing/2014/main" id="{8A49880D-2392-4102-95A0-50C9BD3D1DA4}"/>
              </a:ext>
            </a:extLst>
          </p:cNvPr>
          <p:cNvSpPr/>
          <p:nvPr/>
        </p:nvSpPr>
        <p:spPr>
          <a:xfrm>
            <a:off x="4598677" y="3938154"/>
            <a:ext cx="174624" cy="175520"/>
          </a:xfrm>
          <a:prstGeom prst="ellipse">
            <a:avLst/>
          </a:prstGeom>
          <a:solidFill>
            <a:srgbClr val="84C23D"/>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78" name="Oval 8">
            <a:extLst>
              <a:ext uri="{FF2B5EF4-FFF2-40B4-BE49-F238E27FC236}">
                <a16:creationId xmlns:a16="http://schemas.microsoft.com/office/drawing/2014/main" id="{0D946481-6229-4D82-8D60-65D2FB9527A0}"/>
              </a:ext>
            </a:extLst>
          </p:cNvPr>
          <p:cNvSpPr/>
          <p:nvPr/>
        </p:nvSpPr>
        <p:spPr>
          <a:xfrm>
            <a:off x="4820702" y="3938154"/>
            <a:ext cx="174624" cy="175520"/>
          </a:xfrm>
          <a:prstGeom prst="ellipse">
            <a:avLst/>
          </a:prstGeom>
          <a:solidFill>
            <a:srgbClr val="84C23D"/>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79" name="TextBox 335">
            <a:extLst>
              <a:ext uri="{FF2B5EF4-FFF2-40B4-BE49-F238E27FC236}">
                <a16:creationId xmlns:a16="http://schemas.microsoft.com/office/drawing/2014/main" id="{30A64BDE-286C-4B00-9807-9D9871FA1FDA}"/>
              </a:ext>
            </a:extLst>
          </p:cNvPr>
          <p:cNvSpPr txBox="1"/>
          <p:nvPr/>
        </p:nvSpPr>
        <p:spPr>
          <a:xfrm>
            <a:off x="4579773" y="3547563"/>
            <a:ext cx="1167134" cy="246221"/>
          </a:xfrm>
          <a:prstGeom prst="rect">
            <a:avLst/>
          </a:prstGeom>
          <a:noFill/>
        </p:spPr>
        <p:txBody>
          <a:bodyPr wrap="square" rtlCol="0">
            <a:spAutoFit/>
          </a:bodyPr>
          <a:lstStyle/>
          <a:p>
            <a:pPr algn="ctr"/>
            <a:r>
              <a:rPr lang="en-US" altLang="ko-KR" sz="1000" b="1" dirty="0">
                <a:solidFill>
                  <a:schemeClr val="bg2">
                    <a:lumMod val="10000"/>
                  </a:schemeClr>
                </a:solidFill>
                <a:latin typeface="Source Sans Pro Light" panose="020B0403030403020204" pitchFamily="34" charset="0"/>
                <a:cs typeface="Arial" panose="020B0604020202020204" pitchFamily="34" charset="0"/>
              </a:rPr>
              <a:t>03/05/2018</a:t>
            </a:r>
            <a:endParaRPr lang="ko-KR" altLang="en-US" sz="10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80" name="TextBox 335">
            <a:extLst>
              <a:ext uri="{FF2B5EF4-FFF2-40B4-BE49-F238E27FC236}">
                <a16:creationId xmlns:a16="http://schemas.microsoft.com/office/drawing/2014/main" id="{1F956D24-8555-4154-9DCE-0197042E4C19}"/>
              </a:ext>
            </a:extLst>
          </p:cNvPr>
          <p:cNvSpPr txBox="1"/>
          <p:nvPr/>
        </p:nvSpPr>
        <p:spPr>
          <a:xfrm>
            <a:off x="3820121" y="4208745"/>
            <a:ext cx="1167134" cy="246221"/>
          </a:xfrm>
          <a:prstGeom prst="rect">
            <a:avLst/>
          </a:prstGeom>
          <a:noFill/>
        </p:spPr>
        <p:txBody>
          <a:bodyPr wrap="square" rtlCol="0">
            <a:spAutoFit/>
          </a:bodyPr>
          <a:lstStyle/>
          <a:p>
            <a:pPr algn="ctr"/>
            <a:r>
              <a:rPr lang="en-US" altLang="ko-KR" sz="1000" b="1" dirty="0">
                <a:solidFill>
                  <a:schemeClr val="bg2">
                    <a:lumMod val="10000"/>
                  </a:schemeClr>
                </a:solidFill>
                <a:latin typeface="Source Sans Pro Light" panose="020B0403030403020204" pitchFamily="34" charset="0"/>
                <a:cs typeface="Arial" panose="020B0604020202020204" pitchFamily="34" charset="0"/>
              </a:rPr>
              <a:t>03/04/2018</a:t>
            </a:r>
            <a:endParaRPr lang="ko-KR" altLang="en-US" sz="10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81" name="TextBox 335">
            <a:extLst>
              <a:ext uri="{FF2B5EF4-FFF2-40B4-BE49-F238E27FC236}">
                <a16:creationId xmlns:a16="http://schemas.microsoft.com/office/drawing/2014/main" id="{7357ED82-1972-4F0D-8360-91E0D6F26871}"/>
              </a:ext>
            </a:extLst>
          </p:cNvPr>
          <p:cNvSpPr txBox="1"/>
          <p:nvPr/>
        </p:nvSpPr>
        <p:spPr>
          <a:xfrm>
            <a:off x="5325365" y="4152472"/>
            <a:ext cx="1167134" cy="400110"/>
          </a:xfrm>
          <a:prstGeom prst="rect">
            <a:avLst/>
          </a:prstGeom>
          <a:noFill/>
        </p:spPr>
        <p:txBody>
          <a:bodyPr wrap="square" rtlCol="0">
            <a:spAutoFit/>
          </a:bodyPr>
          <a:lstStyle/>
          <a:p>
            <a:pPr algn="ctr"/>
            <a:r>
              <a:rPr lang="pt-BR" altLang="ko-KR" sz="1000" b="1" dirty="0">
                <a:solidFill>
                  <a:schemeClr val="bg2">
                    <a:lumMod val="10000"/>
                  </a:schemeClr>
                </a:solidFill>
                <a:latin typeface="Source Sans Pro Light" panose="020B0403030403020204" pitchFamily="34" charset="0"/>
                <a:cs typeface="Arial" panose="020B0604020202020204" pitchFamily="34" charset="0"/>
              </a:rPr>
              <a:t>Encerrada</a:t>
            </a:r>
          </a:p>
          <a:p>
            <a:pPr algn="ctr"/>
            <a:r>
              <a:rPr lang="en-US" altLang="ko-KR" sz="1000" b="1" dirty="0">
                <a:solidFill>
                  <a:schemeClr val="bg2">
                    <a:lumMod val="10000"/>
                  </a:schemeClr>
                </a:solidFill>
                <a:latin typeface="Source Sans Pro Light" panose="020B0403030403020204" pitchFamily="34" charset="0"/>
                <a:cs typeface="Arial" panose="020B0604020202020204" pitchFamily="34" charset="0"/>
              </a:rPr>
              <a:t>29/01/2019</a:t>
            </a:r>
            <a:endParaRPr lang="ko-KR" altLang="en-US" sz="10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83" name="TextBox 19">
            <a:extLst>
              <a:ext uri="{FF2B5EF4-FFF2-40B4-BE49-F238E27FC236}">
                <a16:creationId xmlns:a16="http://schemas.microsoft.com/office/drawing/2014/main" id="{FECE843D-67BD-4BF2-BE4F-0662D2FE3604}"/>
              </a:ext>
            </a:extLst>
          </p:cNvPr>
          <p:cNvSpPr txBox="1"/>
          <p:nvPr/>
        </p:nvSpPr>
        <p:spPr>
          <a:xfrm>
            <a:off x="6973959" y="4239223"/>
            <a:ext cx="1067830" cy="230832"/>
          </a:xfrm>
          <a:prstGeom prst="rect">
            <a:avLst/>
          </a:prstGeom>
          <a:noFill/>
        </p:spPr>
        <p:txBody>
          <a:bodyPr wrap="square" rtlCol="0">
            <a:spAutoFit/>
          </a:bodyPr>
          <a:lstStyle/>
          <a:p>
            <a:pPr algn="ctr"/>
            <a:r>
              <a:rPr lang="pt-BR" altLang="ko-KR" sz="900" b="1" dirty="0">
                <a:solidFill>
                  <a:schemeClr val="bg2">
                    <a:lumMod val="10000"/>
                  </a:schemeClr>
                </a:solidFill>
                <a:latin typeface="Source Sans Pro Light" panose="020B0403030403020204" pitchFamily="34" charset="0"/>
                <a:cs typeface="Arial" panose="020B0604020202020204" pitchFamily="34" charset="0"/>
              </a:rPr>
              <a:t>23/09/2021</a:t>
            </a:r>
            <a:endParaRPr lang="ko-KR" altLang="en-US" sz="900" b="1" dirty="0">
              <a:solidFill>
                <a:schemeClr val="bg2">
                  <a:lumMod val="10000"/>
                </a:schemeClr>
              </a:solidFill>
              <a:latin typeface="Source Sans Pro Light" panose="020B0403030403020204" pitchFamily="34" charset="0"/>
              <a:cs typeface="Arial" panose="020B0604020202020204" pitchFamily="34" charset="0"/>
            </a:endParaRPr>
          </a:p>
        </p:txBody>
      </p:sp>
    </p:spTree>
    <p:extLst>
      <p:ext uri="{BB962C8B-B14F-4D97-AF65-F5344CB8AC3E}">
        <p14:creationId xmlns:p14="http://schemas.microsoft.com/office/powerpoint/2010/main" val="148722712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7" name="Straight Connector 416">
            <a:extLst>
              <a:ext uri="{FF2B5EF4-FFF2-40B4-BE49-F238E27FC236}">
                <a16:creationId xmlns:a16="http://schemas.microsoft.com/office/drawing/2014/main" id="{1578B613-2B4A-4818-AAE1-ED5276B34E5A}"/>
              </a:ext>
            </a:extLst>
          </p:cNvPr>
          <p:cNvCxnSpPr>
            <a:cxnSpLocks/>
          </p:cNvCxnSpPr>
          <p:nvPr/>
        </p:nvCxnSpPr>
        <p:spPr>
          <a:xfrm>
            <a:off x="1398334" y="2253821"/>
            <a:ext cx="0" cy="1753364"/>
          </a:xfrm>
          <a:prstGeom prst="line">
            <a:avLst/>
          </a:prstGeom>
          <a:ln w="25400">
            <a:solidFill>
              <a:srgbClr val="8BC944"/>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513291A4-671A-4996-9B75-0F02C5FDA820}"/>
              </a:ext>
            </a:extLst>
          </p:cNvPr>
          <p:cNvCxnSpPr>
            <a:cxnSpLocks/>
          </p:cNvCxnSpPr>
          <p:nvPr/>
        </p:nvCxnSpPr>
        <p:spPr>
          <a:xfrm flipV="1">
            <a:off x="2437240" y="4131740"/>
            <a:ext cx="3521" cy="1638497"/>
          </a:xfrm>
          <a:prstGeom prst="line">
            <a:avLst/>
          </a:prstGeom>
          <a:ln w="25400">
            <a:solidFill>
              <a:srgbClr val="8BC944"/>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p:txBody>
          <a:bodyPr/>
          <a:lstStyle/>
          <a:p>
            <a:r>
              <a:rPr lang="en-US"/>
              <a:t>1.3 </a:t>
            </a:r>
            <a:r>
              <a:rPr lang="en-US" err="1"/>
              <a:t>Cronograma</a:t>
            </a:r>
            <a:r>
              <a:rPr lang="en-US"/>
              <a:t> </a:t>
            </a:r>
            <a:r>
              <a:rPr lang="en-US">
                <a:gradFill>
                  <a:gsLst>
                    <a:gs pos="0">
                      <a:schemeClr val="accent5">
                        <a:lumMod val="67000"/>
                      </a:schemeClr>
                    </a:gs>
                    <a:gs pos="48000">
                      <a:schemeClr val="accent3"/>
                    </a:gs>
                    <a:gs pos="100000">
                      <a:schemeClr val="accent6"/>
                    </a:gs>
                  </a:gsLst>
                  <a:path path="circle">
                    <a:fillToRect l="100000" t="100000"/>
                  </a:path>
                </a:gradFill>
              </a:rPr>
              <a:t>Processual</a:t>
            </a:r>
            <a:endParaRPr lang="en-US"/>
          </a:p>
        </p:txBody>
      </p:sp>
      <p:sp>
        <p:nvSpPr>
          <p:cNvPr id="388" name="Rectangle 387">
            <a:extLst>
              <a:ext uri="{FF2B5EF4-FFF2-40B4-BE49-F238E27FC236}">
                <a16:creationId xmlns:a16="http://schemas.microsoft.com/office/drawing/2014/main" id="{57C0C48F-55D8-42F5-8B24-1F6CBD7CD7E1}"/>
              </a:ext>
            </a:extLst>
          </p:cNvPr>
          <p:cNvSpPr/>
          <p:nvPr/>
        </p:nvSpPr>
        <p:spPr>
          <a:xfrm>
            <a:off x="285941" y="1521309"/>
            <a:ext cx="9301500" cy="273921"/>
          </a:xfrm>
          <a:prstGeom prst="rect">
            <a:avLst/>
          </a:prstGeom>
        </p:spPr>
        <p:txBody>
          <a:bodyPr wrap="square" numCol="1" spcCol="360000">
            <a:spAutoFit/>
          </a:bodyPr>
          <a:lstStyle/>
          <a:p>
            <a:pPr indent="286345" algn="just">
              <a:lnSpc>
                <a:spcPct val="114000"/>
              </a:lnSpc>
            </a:pP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Abaixo é apresentado o cronograma da</a:t>
            </a:r>
            <a:r>
              <a:rPr lang="pt-BR" sz="105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050" b="1" dirty="0">
                <a:solidFill>
                  <a:schemeClr val="accent6">
                    <a:lumMod val="75000"/>
                  </a:schemeClr>
                </a:solidFill>
                <a:latin typeface="Source Sans Pro" panose="020B0503030403020204" pitchFamily="34" charset="0"/>
                <a:ea typeface="Source Sans Pro" panose="020B0503030403020204" pitchFamily="34" charset="0"/>
                <a:cs typeface="Arial" panose="020B0604020202020204" pitchFamily="34" charset="0"/>
              </a:rPr>
              <a:t>Verificação de Créditos </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da Recuperanda, demonstrando o atual estágio em que se encontra.</a:t>
            </a:r>
            <a:endParaRPr lang="en-US"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389" name="TextBox 388">
            <a:extLst>
              <a:ext uri="{FF2B5EF4-FFF2-40B4-BE49-F238E27FC236}">
                <a16:creationId xmlns:a16="http://schemas.microsoft.com/office/drawing/2014/main" id="{8B4CE6A0-F8C5-4980-8AA5-34351886B877}"/>
              </a:ext>
            </a:extLst>
          </p:cNvPr>
          <p:cNvSpPr txBox="1"/>
          <p:nvPr/>
        </p:nvSpPr>
        <p:spPr>
          <a:xfrm>
            <a:off x="1441959" y="2211453"/>
            <a:ext cx="1025738" cy="369332"/>
          </a:xfrm>
          <a:prstGeom prst="rect">
            <a:avLst/>
          </a:prstGeom>
          <a:noFill/>
        </p:spPr>
        <p:txBody>
          <a:bodyPr wrap="square" rtlCol="0">
            <a:spAutoFit/>
          </a:bodyPr>
          <a:lstStyle/>
          <a:p>
            <a:r>
              <a:rPr lang="pt-BR" altLang="ko-KR" sz="9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Ajuizamento</a:t>
            </a:r>
            <a:r>
              <a:rPr lang="en-US" altLang="ko-KR" sz="9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(art. 51 LRF)</a:t>
            </a:r>
            <a:endParaRPr lang="ko-KR" altLang="en-US" sz="900">
              <a:solidFill>
                <a:schemeClr val="bg2">
                  <a:lumMod val="10000"/>
                </a:schemeClr>
              </a:solidFill>
              <a:latin typeface="Source Sans Pro Light" panose="020B0403030403020204" pitchFamily="34" charset="0"/>
              <a:cs typeface="Arial" panose="020B0604020202020204" pitchFamily="34" charset="0"/>
            </a:endParaRPr>
          </a:p>
        </p:txBody>
      </p:sp>
      <p:sp>
        <p:nvSpPr>
          <p:cNvPr id="390" name="TextBox 389">
            <a:extLst>
              <a:ext uri="{FF2B5EF4-FFF2-40B4-BE49-F238E27FC236}">
                <a16:creationId xmlns:a16="http://schemas.microsoft.com/office/drawing/2014/main" id="{581DC6AD-6DFC-47DE-BC42-7C7519B0C43F}"/>
              </a:ext>
            </a:extLst>
          </p:cNvPr>
          <p:cNvSpPr txBox="1"/>
          <p:nvPr/>
        </p:nvSpPr>
        <p:spPr>
          <a:xfrm>
            <a:off x="4461640" y="5211615"/>
            <a:ext cx="1630582" cy="507831"/>
          </a:xfrm>
          <a:prstGeom prst="rect">
            <a:avLst/>
          </a:prstGeom>
          <a:noFill/>
        </p:spPr>
        <p:txBody>
          <a:bodyPr wrap="square" rtlCol="0">
            <a:spAutoFit/>
          </a:bodyPr>
          <a:lstStyle/>
          <a:p>
            <a:r>
              <a:rPr lang="pt-BR" altLang="ko-KR" sz="9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Entrega pela Administração Judicial do relatório de verificação de créditos</a:t>
            </a:r>
            <a:endParaRPr lang="ko-KR" altLang="en-US" sz="900"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93" name="Oval 75">
            <a:extLst>
              <a:ext uri="{FF2B5EF4-FFF2-40B4-BE49-F238E27FC236}">
                <a16:creationId xmlns:a16="http://schemas.microsoft.com/office/drawing/2014/main" id="{57AFD584-C3B4-4220-AC80-4B7646D515CA}"/>
              </a:ext>
            </a:extLst>
          </p:cNvPr>
          <p:cNvSpPr/>
          <p:nvPr/>
        </p:nvSpPr>
        <p:spPr>
          <a:xfrm>
            <a:off x="7921667" y="3989190"/>
            <a:ext cx="174624" cy="175520"/>
          </a:xfrm>
          <a:prstGeom prst="ellipse">
            <a:avLst/>
          </a:prstGeom>
          <a:solidFill>
            <a:srgbClr val="A7A7A7"/>
          </a:solidFill>
          <a:ln>
            <a:solidFill>
              <a:srgbClr val="A7A7A7"/>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94" name="Oval 75">
            <a:extLst>
              <a:ext uri="{FF2B5EF4-FFF2-40B4-BE49-F238E27FC236}">
                <a16:creationId xmlns:a16="http://schemas.microsoft.com/office/drawing/2014/main" id="{35A0FBEB-6262-459B-A1C1-ADB617D45E57}"/>
              </a:ext>
            </a:extLst>
          </p:cNvPr>
          <p:cNvSpPr/>
          <p:nvPr/>
        </p:nvSpPr>
        <p:spPr>
          <a:xfrm>
            <a:off x="8180203" y="3999006"/>
            <a:ext cx="174624" cy="175520"/>
          </a:xfrm>
          <a:prstGeom prst="ellipse">
            <a:avLst/>
          </a:prstGeom>
          <a:solidFill>
            <a:srgbClr val="A7A7A7"/>
          </a:solidFill>
          <a:ln>
            <a:solidFill>
              <a:srgbClr val="A7A7A7"/>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95" name="Rectangle 394">
            <a:extLst>
              <a:ext uri="{FF2B5EF4-FFF2-40B4-BE49-F238E27FC236}">
                <a16:creationId xmlns:a16="http://schemas.microsoft.com/office/drawing/2014/main" id="{D25B1227-5EAD-4C8D-A660-11B453E1CF4B}"/>
              </a:ext>
            </a:extLst>
          </p:cNvPr>
          <p:cNvSpPr/>
          <p:nvPr/>
        </p:nvSpPr>
        <p:spPr>
          <a:xfrm>
            <a:off x="7561560" y="2211453"/>
            <a:ext cx="728084" cy="369332"/>
          </a:xfrm>
          <a:prstGeom prst="rect">
            <a:avLst/>
          </a:prstGeom>
        </p:spPr>
        <p:txBody>
          <a:bodyPr wrap="none">
            <a:spAutoFit/>
          </a:bodyPr>
          <a:lstStyle/>
          <a:p>
            <a:r>
              <a:rPr lang="pt-BR" altLang="ko-KR" sz="9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QGC</a:t>
            </a:r>
          </a:p>
          <a:p>
            <a:r>
              <a:rPr lang="pt-BR" altLang="ko-KR" sz="9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18 LRF)</a:t>
            </a:r>
          </a:p>
        </p:txBody>
      </p:sp>
      <p:sp>
        <p:nvSpPr>
          <p:cNvPr id="397" name="Rectangle 396">
            <a:extLst>
              <a:ext uri="{FF2B5EF4-FFF2-40B4-BE49-F238E27FC236}">
                <a16:creationId xmlns:a16="http://schemas.microsoft.com/office/drawing/2014/main" id="{6BAF83DF-4B3A-4ED7-B98F-7D4017ADC8FD}"/>
              </a:ext>
            </a:extLst>
          </p:cNvPr>
          <p:cNvSpPr/>
          <p:nvPr/>
        </p:nvSpPr>
        <p:spPr>
          <a:xfrm>
            <a:off x="5517588" y="2267725"/>
            <a:ext cx="1439639" cy="646331"/>
          </a:xfrm>
          <a:prstGeom prst="rect">
            <a:avLst/>
          </a:prstGeom>
        </p:spPr>
        <p:txBody>
          <a:bodyPr wrap="square">
            <a:spAutoFit/>
          </a:bodyPr>
          <a:lstStyle/>
          <a:p>
            <a:r>
              <a:rPr lang="pt-BR" sz="9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Publicação do 2º edital contendo a relação de credores da Administração Judicial (art. 7º, §1º, LRF)</a:t>
            </a:r>
            <a:endParaRPr lang="en-US" sz="9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401" name="Oval 30">
            <a:extLst>
              <a:ext uri="{FF2B5EF4-FFF2-40B4-BE49-F238E27FC236}">
                <a16:creationId xmlns:a16="http://schemas.microsoft.com/office/drawing/2014/main" id="{56D56C58-9459-42B7-BCAC-05866F86812A}"/>
              </a:ext>
            </a:extLst>
          </p:cNvPr>
          <p:cNvSpPr/>
          <p:nvPr/>
        </p:nvSpPr>
        <p:spPr>
          <a:xfrm>
            <a:off x="2288332" y="3842415"/>
            <a:ext cx="297817" cy="299344"/>
          </a:xfrm>
          <a:prstGeom prst="ellipse">
            <a:avLst/>
          </a:prstGeom>
          <a:solidFill>
            <a:srgbClr val="88C641"/>
          </a:solidFill>
          <a:ln>
            <a:solidFill>
              <a:srgbClr val="8BC944"/>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403" name="TextBox 402">
            <a:extLst>
              <a:ext uri="{FF2B5EF4-FFF2-40B4-BE49-F238E27FC236}">
                <a16:creationId xmlns:a16="http://schemas.microsoft.com/office/drawing/2014/main" id="{45BCC31E-A046-4424-A115-4932E5020388}"/>
              </a:ext>
            </a:extLst>
          </p:cNvPr>
          <p:cNvSpPr txBox="1"/>
          <p:nvPr/>
        </p:nvSpPr>
        <p:spPr>
          <a:xfrm>
            <a:off x="1949854" y="3623034"/>
            <a:ext cx="1003312" cy="369332"/>
          </a:xfrm>
          <a:prstGeom prst="rect">
            <a:avLst/>
          </a:prstGeom>
          <a:noFill/>
        </p:spPr>
        <p:txBody>
          <a:bodyPr wrap="square" rtlCol="0">
            <a:spAutoFit/>
          </a:bodyPr>
          <a:lstStyle/>
          <a:p>
            <a:pPr algn="ctr"/>
            <a:r>
              <a:rPr lang="en-US" altLang="ko-KR" sz="9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27/08/2017</a:t>
            </a:r>
          </a:p>
          <a:p>
            <a:pPr algn="ctr"/>
            <a:endParaRPr lang="ko-KR" altLang="en-US" sz="9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406" name="Oval 74">
            <a:extLst>
              <a:ext uri="{FF2B5EF4-FFF2-40B4-BE49-F238E27FC236}">
                <a16:creationId xmlns:a16="http://schemas.microsoft.com/office/drawing/2014/main" id="{DB380252-8047-488F-AC2D-FD3E64FA2353}"/>
              </a:ext>
            </a:extLst>
          </p:cNvPr>
          <p:cNvSpPr/>
          <p:nvPr/>
        </p:nvSpPr>
        <p:spPr>
          <a:xfrm>
            <a:off x="7697874" y="3975122"/>
            <a:ext cx="174624" cy="175520"/>
          </a:xfrm>
          <a:prstGeom prst="ellipse">
            <a:avLst/>
          </a:prstGeom>
          <a:solidFill>
            <a:srgbClr val="A7A7A7"/>
          </a:solidFill>
          <a:ln>
            <a:solidFill>
              <a:srgbClr val="A7A7A7"/>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407" name="Oval 29">
            <a:extLst>
              <a:ext uri="{FF2B5EF4-FFF2-40B4-BE49-F238E27FC236}">
                <a16:creationId xmlns:a16="http://schemas.microsoft.com/office/drawing/2014/main" id="{8E087595-4DC2-4577-BFE1-19F895F92BDC}"/>
              </a:ext>
            </a:extLst>
          </p:cNvPr>
          <p:cNvSpPr/>
          <p:nvPr/>
        </p:nvSpPr>
        <p:spPr>
          <a:xfrm>
            <a:off x="1251178" y="3844802"/>
            <a:ext cx="297817" cy="299345"/>
          </a:xfrm>
          <a:prstGeom prst="ellipse">
            <a:avLst/>
          </a:prstGeom>
          <a:solidFill>
            <a:srgbClr val="88C64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408" name="Oval 9">
            <a:extLst>
              <a:ext uri="{FF2B5EF4-FFF2-40B4-BE49-F238E27FC236}">
                <a16:creationId xmlns:a16="http://schemas.microsoft.com/office/drawing/2014/main" id="{119227F0-DA64-434F-A26E-6C7FE9E9C1E5}"/>
              </a:ext>
            </a:extLst>
          </p:cNvPr>
          <p:cNvSpPr/>
          <p:nvPr/>
        </p:nvSpPr>
        <p:spPr>
          <a:xfrm>
            <a:off x="2629271" y="3903535"/>
            <a:ext cx="174624" cy="175519"/>
          </a:xfrm>
          <a:prstGeom prst="ellipse">
            <a:avLst/>
          </a:prstGeom>
          <a:solidFill>
            <a:srgbClr val="88C641"/>
          </a:solidFill>
          <a:ln>
            <a:solidFill>
              <a:srgbClr val="88C64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409" name="Oval 10">
            <a:extLst>
              <a:ext uri="{FF2B5EF4-FFF2-40B4-BE49-F238E27FC236}">
                <a16:creationId xmlns:a16="http://schemas.microsoft.com/office/drawing/2014/main" id="{A5009677-BF98-41FB-AA3D-E7944E39910E}"/>
              </a:ext>
            </a:extLst>
          </p:cNvPr>
          <p:cNvSpPr/>
          <p:nvPr/>
        </p:nvSpPr>
        <p:spPr>
          <a:xfrm>
            <a:off x="3065841" y="3902374"/>
            <a:ext cx="174624" cy="175519"/>
          </a:xfrm>
          <a:prstGeom prst="ellipse">
            <a:avLst/>
          </a:prstGeom>
          <a:solidFill>
            <a:srgbClr val="88C641"/>
          </a:solidFill>
          <a:ln>
            <a:solidFill>
              <a:srgbClr val="88C64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410" name="Oval 9">
            <a:extLst>
              <a:ext uri="{FF2B5EF4-FFF2-40B4-BE49-F238E27FC236}">
                <a16:creationId xmlns:a16="http://schemas.microsoft.com/office/drawing/2014/main" id="{A0BE2DBD-A5E9-46FD-8075-9BB2ED69CDA9}"/>
              </a:ext>
            </a:extLst>
          </p:cNvPr>
          <p:cNvSpPr/>
          <p:nvPr/>
        </p:nvSpPr>
        <p:spPr>
          <a:xfrm>
            <a:off x="2841219" y="3903535"/>
            <a:ext cx="174624" cy="175519"/>
          </a:xfrm>
          <a:prstGeom prst="ellipse">
            <a:avLst/>
          </a:prstGeom>
          <a:solidFill>
            <a:srgbClr val="88C641"/>
          </a:solidFill>
          <a:ln>
            <a:solidFill>
              <a:srgbClr val="88C64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411" name="Oval 9">
            <a:extLst>
              <a:ext uri="{FF2B5EF4-FFF2-40B4-BE49-F238E27FC236}">
                <a16:creationId xmlns:a16="http://schemas.microsoft.com/office/drawing/2014/main" id="{4A41440F-5ED4-4479-8B08-2984A5503E7B}"/>
              </a:ext>
            </a:extLst>
          </p:cNvPr>
          <p:cNvSpPr/>
          <p:nvPr/>
        </p:nvSpPr>
        <p:spPr>
          <a:xfrm>
            <a:off x="1603543" y="3904399"/>
            <a:ext cx="174624" cy="175519"/>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412" name="Oval 10">
            <a:extLst>
              <a:ext uri="{FF2B5EF4-FFF2-40B4-BE49-F238E27FC236}">
                <a16:creationId xmlns:a16="http://schemas.microsoft.com/office/drawing/2014/main" id="{2AE4CE7B-E388-4D88-8BB1-C6E1DA6DB231}"/>
              </a:ext>
            </a:extLst>
          </p:cNvPr>
          <p:cNvSpPr/>
          <p:nvPr/>
        </p:nvSpPr>
        <p:spPr>
          <a:xfrm>
            <a:off x="2049841" y="3908102"/>
            <a:ext cx="174624" cy="175519"/>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413" name="Oval 9">
            <a:extLst>
              <a:ext uri="{FF2B5EF4-FFF2-40B4-BE49-F238E27FC236}">
                <a16:creationId xmlns:a16="http://schemas.microsoft.com/office/drawing/2014/main" id="{FAB8CAE0-BFAF-418F-B515-A0AC4540BD67}"/>
              </a:ext>
            </a:extLst>
          </p:cNvPr>
          <p:cNvSpPr/>
          <p:nvPr/>
        </p:nvSpPr>
        <p:spPr>
          <a:xfrm>
            <a:off x="1825219" y="3909263"/>
            <a:ext cx="174624" cy="175519"/>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418" name="TextBox 417">
            <a:extLst>
              <a:ext uri="{FF2B5EF4-FFF2-40B4-BE49-F238E27FC236}">
                <a16:creationId xmlns:a16="http://schemas.microsoft.com/office/drawing/2014/main" id="{734707D8-3375-4A59-B374-AEBCCB651576}"/>
              </a:ext>
            </a:extLst>
          </p:cNvPr>
          <p:cNvSpPr txBox="1"/>
          <p:nvPr/>
        </p:nvSpPr>
        <p:spPr>
          <a:xfrm>
            <a:off x="2456924" y="4971519"/>
            <a:ext cx="1309249" cy="646331"/>
          </a:xfrm>
          <a:prstGeom prst="rect">
            <a:avLst/>
          </a:prstGeom>
          <a:noFill/>
        </p:spPr>
        <p:txBody>
          <a:bodyPr wrap="square" rtlCol="0">
            <a:spAutoFit/>
          </a:bodyPr>
          <a:lstStyle>
            <a:defPPr>
              <a:defRPr lang="en-US"/>
            </a:defPPr>
            <a:lvl1pPr>
              <a:defRPr sz="975" b="1">
                <a:solidFill>
                  <a:srgbClr val="002060"/>
                </a:solidFill>
                <a:latin typeface="Arial" panose="020B0604020202020204" pitchFamily="34" charset="0"/>
                <a:ea typeface="Cambria" panose="02040503050406030204" pitchFamily="18" charset="0"/>
                <a:cs typeface="Arial" panose="020B0604020202020204" pitchFamily="34" charset="0"/>
              </a:defRPr>
            </a:lvl1pPr>
          </a:lstStyle>
          <a:p>
            <a:r>
              <a:rPr lang="pt-BR" altLang="ko-KR" sz="900" b="0" i="1" dirty="0">
                <a:solidFill>
                  <a:schemeClr val="bg2">
                    <a:lumMod val="10000"/>
                  </a:schemeClr>
                </a:solidFill>
                <a:latin typeface="Source Sans Pro Light" panose="020B0403030403020204" pitchFamily="34" charset="0"/>
                <a:ea typeface="Source Sans Pro Light" panose="020B0403030403020204" pitchFamily="34" charset="0"/>
              </a:rPr>
              <a:t>Publicação do 1º edital contendo a relação de credores das Devedoras (art. 52, § 1º, da LRF)</a:t>
            </a:r>
          </a:p>
        </p:txBody>
      </p:sp>
      <p:sp>
        <p:nvSpPr>
          <p:cNvPr id="424" name="Rectangle 423">
            <a:extLst>
              <a:ext uri="{FF2B5EF4-FFF2-40B4-BE49-F238E27FC236}">
                <a16:creationId xmlns:a16="http://schemas.microsoft.com/office/drawing/2014/main" id="{ABDEE751-FB3A-4391-B325-B918A20EF7FF}"/>
              </a:ext>
            </a:extLst>
          </p:cNvPr>
          <p:cNvSpPr/>
          <p:nvPr/>
        </p:nvSpPr>
        <p:spPr>
          <a:xfrm>
            <a:off x="3429159" y="2211453"/>
            <a:ext cx="1184448" cy="507831"/>
          </a:xfrm>
          <a:prstGeom prst="rect">
            <a:avLst/>
          </a:prstGeom>
        </p:spPr>
        <p:txBody>
          <a:bodyPr wrap="square">
            <a:spAutoFit/>
          </a:bodyPr>
          <a:lstStyle/>
          <a:p>
            <a:r>
              <a:rPr lang="pt-BR" altLang="ko-KR" sz="9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Prazo</a:t>
            </a:r>
            <a:r>
              <a:rPr lang="en-US" altLang="ko-KR" sz="9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de </a:t>
            </a:r>
            <a:r>
              <a:rPr lang="en-US" altLang="ko-KR" sz="900" dirty="0" err="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Habilitações</a:t>
            </a:r>
            <a:r>
              <a:rPr lang="en-US" altLang="ko-KR" sz="9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e </a:t>
            </a:r>
            <a:r>
              <a:rPr lang="en-US" altLang="ko-KR" sz="900" dirty="0" err="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Divergências</a:t>
            </a:r>
            <a:r>
              <a:rPr lang="en-US" altLang="ko-KR" sz="9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altLang="ko-KR" sz="9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7º, § 1º LRF)</a:t>
            </a:r>
            <a:endParaRPr lang="ko-KR" altLang="en-US" sz="900" dirty="0">
              <a:solidFill>
                <a:schemeClr val="bg2">
                  <a:lumMod val="10000"/>
                </a:schemeClr>
              </a:solidFill>
              <a:latin typeface="Source Sans Pro Light" panose="020B0403030403020204" pitchFamily="34" charset="0"/>
              <a:cs typeface="Arial" panose="020B0604020202020204" pitchFamily="34" charset="0"/>
            </a:endParaRPr>
          </a:p>
        </p:txBody>
      </p:sp>
      <p:sp>
        <p:nvSpPr>
          <p:cNvPr id="425" name="TextBox 424">
            <a:extLst>
              <a:ext uri="{FF2B5EF4-FFF2-40B4-BE49-F238E27FC236}">
                <a16:creationId xmlns:a16="http://schemas.microsoft.com/office/drawing/2014/main" id="{27B4BE76-D1C4-46AE-84C0-14D92C370AF6}"/>
              </a:ext>
            </a:extLst>
          </p:cNvPr>
          <p:cNvSpPr txBox="1"/>
          <p:nvPr/>
        </p:nvSpPr>
        <p:spPr>
          <a:xfrm>
            <a:off x="6601462" y="5420026"/>
            <a:ext cx="1137677" cy="369332"/>
          </a:xfrm>
          <a:prstGeom prst="rect">
            <a:avLst/>
          </a:prstGeom>
          <a:noFill/>
        </p:spPr>
        <p:txBody>
          <a:bodyPr wrap="square" rtlCol="0">
            <a:spAutoFit/>
          </a:bodyPr>
          <a:lstStyle/>
          <a:p>
            <a:r>
              <a:rPr lang="pt-BR" sz="9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Impugnações (art. 8º LFR)</a:t>
            </a:r>
            <a:endParaRPr lang="en-US" sz="9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433" name="TextBox 19">
            <a:extLst>
              <a:ext uri="{FF2B5EF4-FFF2-40B4-BE49-F238E27FC236}">
                <a16:creationId xmlns:a16="http://schemas.microsoft.com/office/drawing/2014/main" id="{503B9F40-5758-4227-97EC-BDB7AC947A26}"/>
              </a:ext>
            </a:extLst>
          </p:cNvPr>
          <p:cNvSpPr txBox="1"/>
          <p:nvPr/>
        </p:nvSpPr>
        <p:spPr>
          <a:xfrm>
            <a:off x="2947748" y="4134258"/>
            <a:ext cx="952060" cy="230832"/>
          </a:xfrm>
          <a:prstGeom prst="rect">
            <a:avLst/>
          </a:prstGeom>
          <a:noFill/>
        </p:spPr>
        <p:txBody>
          <a:bodyPr wrap="square" rtlCol="0">
            <a:spAutoFit/>
          </a:bodyPr>
          <a:lstStyle/>
          <a:p>
            <a:pPr algn="ctr"/>
            <a:r>
              <a:rPr lang="pt-BR" altLang="ko-KR" sz="900" b="1" dirty="0">
                <a:solidFill>
                  <a:schemeClr val="bg2">
                    <a:lumMod val="10000"/>
                  </a:schemeClr>
                </a:solidFill>
                <a:latin typeface="Source Sans Pro Light" panose="020B0403030403020204" pitchFamily="34" charset="0"/>
                <a:cs typeface="Arial" panose="020B0604020202020204" pitchFamily="34" charset="0"/>
              </a:rPr>
              <a:t>27/08/2017</a:t>
            </a:r>
            <a:endParaRPr lang="ko-KR" altLang="en-US" sz="9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434" name="TextBox 19">
            <a:extLst>
              <a:ext uri="{FF2B5EF4-FFF2-40B4-BE49-F238E27FC236}">
                <a16:creationId xmlns:a16="http://schemas.microsoft.com/office/drawing/2014/main" id="{5EE3C341-A87A-4E5C-AF16-7FAB03C16801}"/>
              </a:ext>
            </a:extLst>
          </p:cNvPr>
          <p:cNvSpPr txBox="1"/>
          <p:nvPr/>
        </p:nvSpPr>
        <p:spPr>
          <a:xfrm>
            <a:off x="3976657" y="3623034"/>
            <a:ext cx="937357" cy="230832"/>
          </a:xfrm>
          <a:prstGeom prst="rect">
            <a:avLst/>
          </a:prstGeom>
          <a:noFill/>
        </p:spPr>
        <p:txBody>
          <a:bodyPr wrap="square" rtlCol="0">
            <a:spAutoFit/>
          </a:bodyPr>
          <a:lstStyle/>
          <a:p>
            <a:pPr algn="ctr"/>
            <a:r>
              <a:rPr lang="pt-BR" altLang="ko-KR" sz="900" b="1" dirty="0">
                <a:solidFill>
                  <a:schemeClr val="bg2">
                    <a:lumMod val="10000"/>
                  </a:schemeClr>
                </a:solidFill>
                <a:latin typeface="Source Sans Pro Light" panose="020B0403030403020204" pitchFamily="34" charset="0"/>
                <a:cs typeface="Arial" panose="020B0604020202020204" pitchFamily="34" charset="0"/>
              </a:rPr>
              <a:t>03/04/2018</a:t>
            </a:r>
            <a:endParaRPr lang="ko-KR" altLang="en-US" sz="9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442" name="Rounded Rectangle 25">
            <a:extLst>
              <a:ext uri="{FF2B5EF4-FFF2-40B4-BE49-F238E27FC236}">
                <a16:creationId xmlns:a16="http://schemas.microsoft.com/office/drawing/2014/main" id="{2F78900C-D83B-49D0-B00F-9FDC29BE918A}"/>
              </a:ext>
            </a:extLst>
          </p:cNvPr>
          <p:cNvSpPr/>
          <p:nvPr/>
        </p:nvSpPr>
        <p:spPr>
          <a:xfrm rot="2624939">
            <a:off x="8325602" y="3756503"/>
            <a:ext cx="551980" cy="146250"/>
          </a:xfrm>
          <a:prstGeom prst="roundRect">
            <a:avLst>
              <a:gd name="adj" fmla="val 50000"/>
            </a:avLst>
          </a:pr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443" name="Rounded Rectangle 26">
            <a:extLst>
              <a:ext uri="{FF2B5EF4-FFF2-40B4-BE49-F238E27FC236}">
                <a16:creationId xmlns:a16="http://schemas.microsoft.com/office/drawing/2014/main" id="{DEDD5689-8517-40C6-8235-517C2BA38A54}"/>
              </a:ext>
            </a:extLst>
          </p:cNvPr>
          <p:cNvSpPr/>
          <p:nvPr/>
        </p:nvSpPr>
        <p:spPr>
          <a:xfrm rot="18900000">
            <a:off x="8329304" y="4099638"/>
            <a:ext cx="551982" cy="146250"/>
          </a:xfrm>
          <a:prstGeom prst="roundRect">
            <a:avLst>
              <a:gd name="adj" fmla="val 50000"/>
            </a:avLst>
          </a:prstGeom>
          <a:solidFill>
            <a:srgbClr val="A7A7A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55" name="Oval 29">
            <a:extLst>
              <a:ext uri="{FF2B5EF4-FFF2-40B4-BE49-F238E27FC236}">
                <a16:creationId xmlns:a16="http://schemas.microsoft.com/office/drawing/2014/main" id="{0AB2C5BF-5F98-40BF-AB06-B6A5037490A5}"/>
              </a:ext>
            </a:extLst>
          </p:cNvPr>
          <p:cNvSpPr/>
          <p:nvPr/>
        </p:nvSpPr>
        <p:spPr>
          <a:xfrm>
            <a:off x="4273387" y="3870595"/>
            <a:ext cx="297817" cy="299345"/>
          </a:xfrm>
          <a:prstGeom prst="ellipse">
            <a:avLst/>
          </a:prstGeom>
          <a:solidFill>
            <a:srgbClr val="88C64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56" name="Oval 29">
            <a:extLst>
              <a:ext uri="{FF2B5EF4-FFF2-40B4-BE49-F238E27FC236}">
                <a16:creationId xmlns:a16="http://schemas.microsoft.com/office/drawing/2014/main" id="{311229AE-28CB-4304-8681-7C14F7A84027}"/>
              </a:ext>
            </a:extLst>
          </p:cNvPr>
          <p:cNvSpPr/>
          <p:nvPr/>
        </p:nvSpPr>
        <p:spPr>
          <a:xfrm>
            <a:off x="5326123" y="3868242"/>
            <a:ext cx="297817" cy="299345"/>
          </a:xfrm>
          <a:prstGeom prst="ellipse">
            <a:avLst/>
          </a:prstGeom>
          <a:solidFill>
            <a:srgbClr val="88C64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57" name="Oval 33">
            <a:extLst>
              <a:ext uri="{FF2B5EF4-FFF2-40B4-BE49-F238E27FC236}">
                <a16:creationId xmlns:a16="http://schemas.microsoft.com/office/drawing/2014/main" id="{A29B7C5E-08CC-42B3-A862-77115FACD070}"/>
              </a:ext>
            </a:extLst>
          </p:cNvPr>
          <p:cNvSpPr/>
          <p:nvPr/>
        </p:nvSpPr>
        <p:spPr>
          <a:xfrm>
            <a:off x="7308683" y="3897160"/>
            <a:ext cx="297817" cy="299345"/>
          </a:xfrm>
          <a:prstGeom prst="ellipse">
            <a:avLst/>
          </a:prstGeom>
          <a:solidFill>
            <a:srgbClr val="377023"/>
          </a:solidFill>
          <a:ln>
            <a:solidFill>
              <a:srgbClr val="377023"/>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cxnSp>
        <p:nvCxnSpPr>
          <p:cNvPr id="58" name="Straight Connector 422">
            <a:extLst>
              <a:ext uri="{FF2B5EF4-FFF2-40B4-BE49-F238E27FC236}">
                <a16:creationId xmlns:a16="http://schemas.microsoft.com/office/drawing/2014/main" id="{9934C835-6111-4CD9-A731-D1EDD8687FE9}"/>
              </a:ext>
            </a:extLst>
          </p:cNvPr>
          <p:cNvCxnSpPr>
            <a:cxnSpLocks/>
          </p:cNvCxnSpPr>
          <p:nvPr/>
        </p:nvCxnSpPr>
        <p:spPr>
          <a:xfrm>
            <a:off x="7467753" y="2281959"/>
            <a:ext cx="0" cy="1709330"/>
          </a:xfrm>
          <a:prstGeom prst="line">
            <a:avLst/>
          </a:prstGeom>
          <a:ln w="25400">
            <a:solidFill>
              <a:srgbClr val="377023"/>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59" name="Straight Connector 416">
            <a:extLst>
              <a:ext uri="{FF2B5EF4-FFF2-40B4-BE49-F238E27FC236}">
                <a16:creationId xmlns:a16="http://schemas.microsoft.com/office/drawing/2014/main" id="{2B4DE3E1-07D3-4368-A318-468BCB51AEBE}"/>
              </a:ext>
            </a:extLst>
          </p:cNvPr>
          <p:cNvCxnSpPr>
            <a:cxnSpLocks/>
          </p:cNvCxnSpPr>
          <p:nvPr/>
        </p:nvCxnSpPr>
        <p:spPr>
          <a:xfrm>
            <a:off x="3421738" y="2279615"/>
            <a:ext cx="0" cy="1753364"/>
          </a:xfrm>
          <a:prstGeom prst="line">
            <a:avLst/>
          </a:prstGeom>
          <a:ln w="25400">
            <a:solidFill>
              <a:srgbClr val="8BC944"/>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60" name="Oval 29">
            <a:extLst>
              <a:ext uri="{FF2B5EF4-FFF2-40B4-BE49-F238E27FC236}">
                <a16:creationId xmlns:a16="http://schemas.microsoft.com/office/drawing/2014/main" id="{48D622F8-C250-4646-BC97-908006A71384}"/>
              </a:ext>
            </a:extLst>
          </p:cNvPr>
          <p:cNvSpPr/>
          <p:nvPr/>
        </p:nvSpPr>
        <p:spPr>
          <a:xfrm>
            <a:off x="3274582" y="3870596"/>
            <a:ext cx="297817" cy="299345"/>
          </a:xfrm>
          <a:prstGeom prst="ellipse">
            <a:avLst/>
          </a:prstGeom>
          <a:solidFill>
            <a:srgbClr val="88C64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61" name="Oval 9">
            <a:extLst>
              <a:ext uri="{FF2B5EF4-FFF2-40B4-BE49-F238E27FC236}">
                <a16:creationId xmlns:a16="http://schemas.microsoft.com/office/drawing/2014/main" id="{021CE661-0F39-46B2-97BA-4D7C530E8C1D}"/>
              </a:ext>
            </a:extLst>
          </p:cNvPr>
          <p:cNvSpPr/>
          <p:nvPr/>
        </p:nvSpPr>
        <p:spPr>
          <a:xfrm>
            <a:off x="3625730" y="3943394"/>
            <a:ext cx="174624" cy="175519"/>
          </a:xfrm>
          <a:prstGeom prst="ellipse">
            <a:avLst/>
          </a:prstGeom>
          <a:solidFill>
            <a:srgbClr val="88C641"/>
          </a:solidFill>
          <a:ln>
            <a:solidFill>
              <a:srgbClr val="88C64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62" name="Oval 10">
            <a:extLst>
              <a:ext uri="{FF2B5EF4-FFF2-40B4-BE49-F238E27FC236}">
                <a16:creationId xmlns:a16="http://schemas.microsoft.com/office/drawing/2014/main" id="{C08AFEB9-732F-4D62-94A2-4F43CEAAFE23}"/>
              </a:ext>
            </a:extLst>
          </p:cNvPr>
          <p:cNvSpPr/>
          <p:nvPr/>
        </p:nvSpPr>
        <p:spPr>
          <a:xfrm>
            <a:off x="4062300" y="3942233"/>
            <a:ext cx="174624" cy="175519"/>
          </a:xfrm>
          <a:prstGeom prst="ellipse">
            <a:avLst/>
          </a:prstGeom>
          <a:solidFill>
            <a:srgbClr val="88C641"/>
          </a:solidFill>
          <a:ln>
            <a:solidFill>
              <a:srgbClr val="88C64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63" name="Oval 9">
            <a:extLst>
              <a:ext uri="{FF2B5EF4-FFF2-40B4-BE49-F238E27FC236}">
                <a16:creationId xmlns:a16="http://schemas.microsoft.com/office/drawing/2014/main" id="{32941173-4670-4ECB-97F8-9B94D5033F12}"/>
              </a:ext>
            </a:extLst>
          </p:cNvPr>
          <p:cNvSpPr/>
          <p:nvPr/>
        </p:nvSpPr>
        <p:spPr>
          <a:xfrm>
            <a:off x="3837678" y="3943394"/>
            <a:ext cx="174624" cy="175519"/>
          </a:xfrm>
          <a:prstGeom prst="ellipse">
            <a:avLst/>
          </a:prstGeom>
          <a:solidFill>
            <a:srgbClr val="88C641"/>
          </a:solidFill>
          <a:ln>
            <a:solidFill>
              <a:srgbClr val="88C64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64" name="Oval 9">
            <a:extLst>
              <a:ext uri="{FF2B5EF4-FFF2-40B4-BE49-F238E27FC236}">
                <a16:creationId xmlns:a16="http://schemas.microsoft.com/office/drawing/2014/main" id="{A3275DB5-FE18-49EF-BE0A-650DAF983379}"/>
              </a:ext>
            </a:extLst>
          </p:cNvPr>
          <p:cNvSpPr/>
          <p:nvPr/>
        </p:nvSpPr>
        <p:spPr>
          <a:xfrm>
            <a:off x="4638607" y="3957462"/>
            <a:ext cx="174624" cy="175519"/>
          </a:xfrm>
          <a:prstGeom prst="ellipse">
            <a:avLst/>
          </a:prstGeom>
          <a:solidFill>
            <a:srgbClr val="88C641"/>
          </a:solidFill>
          <a:ln>
            <a:solidFill>
              <a:srgbClr val="88C64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65" name="Oval 10">
            <a:extLst>
              <a:ext uri="{FF2B5EF4-FFF2-40B4-BE49-F238E27FC236}">
                <a16:creationId xmlns:a16="http://schemas.microsoft.com/office/drawing/2014/main" id="{D4952510-E3A4-4E77-83AB-3EF5DD2810A0}"/>
              </a:ext>
            </a:extLst>
          </p:cNvPr>
          <p:cNvSpPr/>
          <p:nvPr/>
        </p:nvSpPr>
        <p:spPr>
          <a:xfrm>
            <a:off x="5075177" y="3956301"/>
            <a:ext cx="174624" cy="175519"/>
          </a:xfrm>
          <a:prstGeom prst="ellipse">
            <a:avLst/>
          </a:prstGeom>
          <a:solidFill>
            <a:srgbClr val="88C641"/>
          </a:solidFill>
          <a:ln>
            <a:solidFill>
              <a:srgbClr val="88C64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66" name="Oval 9">
            <a:extLst>
              <a:ext uri="{FF2B5EF4-FFF2-40B4-BE49-F238E27FC236}">
                <a16:creationId xmlns:a16="http://schemas.microsoft.com/office/drawing/2014/main" id="{4372E367-DE9C-45B9-8C8A-040642DC4490}"/>
              </a:ext>
            </a:extLst>
          </p:cNvPr>
          <p:cNvSpPr/>
          <p:nvPr/>
        </p:nvSpPr>
        <p:spPr>
          <a:xfrm>
            <a:off x="4850555" y="3957462"/>
            <a:ext cx="174624" cy="175519"/>
          </a:xfrm>
          <a:prstGeom prst="ellipse">
            <a:avLst/>
          </a:prstGeom>
          <a:solidFill>
            <a:srgbClr val="88C641"/>
          </a:solidFill>
          <a:ln>
            <a:solidFill>
              <a:srgbClr val="88C64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70" name="Oval 9">
            <a:extLst>
              <a:ext uri="{FF2B5EF4-FFF2-40B4-BE49-F238E27FC236}">
                <a16:creationId xmlns:a16="http://schemas.microsoft.com/office/drawing/2014/main" id="{F8929630-975B-46A1-93F2-221DE9F7E9E2}"/>
              </a:ext>
            </a:extLst>
          </p:cNvPr>
          <p:cNvSpPr/>
          <p:nvPr/>
        </p:nvSpPr>
        <p:spPr>
          <a:xfrm>
            <a:off x="5651477" y="3971530"/>
            <a:ext cx="174624" cy="175519"/>
          </a:xfrm>
          <a:prstGeom prst="ellipse">
            <a:avLst/>
          </a:prstGeom>
          <a:solidFill>
            <a:srgbClr val="88C641"/>
          </a:solidFill>
          <a:ln>
            <a:solidFill>
              <a:srgbClr val="88C64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71" name="Oval 10">
            <a:extLst>
              <a:ext uri="{FF2B5EF4-FFF2-40B4-BE49-F238E27FC236}">
                <a16:creationId xmlns:a16="http://schemas.microsoft.com/office/drawing/2014/main" id="{FEFA263E-24C6-49FC-B818-7D8DE9B68721}"/>
              </a:ext>
            </a:extLst>
          </p:cNvPr>
          <p:cNvSpPr/>
          <p:nvPr/>
        </p:nvSpPr>
        <p:spPr>
          <a:xfrm>
            <a:off x="6130251" y="3984437"/>
            <a:ext cx="174624" cy="175519"/>
          </a:xfrm>
          <a:prstGeom prst="ellipse">
            <a:avLst/>
          </a:prstGeom>
          <a:solidFill>
            <a:srgbClr val="88C641"/>
          </a:solidFill>
          <a:ln>
            <a:solidFill>
              <a:srgbClr val="88C64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72" name="Oval 9">
            <a:extLst>
              <a:ext uri="{FF2B5EF4-FFF2-40B4-BE49-F238E27FC236}">
                <a16:creationId xmlns:a16="http://schemas.microsoft.com/office/drawing/2014/main" id="{280831E1-C584-41E6-B084-36BD469BFDE1}"/>
              </a:ext>
            </a:extLst>
          </p:cNvPr>
          <p:cNvSpPr/>
          <p:nvPr/>
        </p:nvSpPr>
        <p:spPr>
          <a:xfrm>
            <a:off x="5891561" y="3971530"/>
            <a:ext cx="174624" cy="175519"/>
          </a:xfrm>
          <a:prstGeom prst="ellipse">
            <a:avLst/>
          </a:prstGeom>
          <a:solidFill>
            <a:srgbClr val="88C641"/>
          </a:solidFill>
          <a:ln>
            <a:solidFill>
              <a:srgbClr val="88C64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74" name="Oval 29">
            <a:extLst>
              <a:ext uri="{FF2B5EF4-FFF2-40B4-BE49-F238E27FC236}">
                <a16:creationId xmlns:a16="http://schemas.microsoft.com/office/drawing/2014/main" id="{8F8BB836-EC3E-4838-BEA3-4BEBF6C75044}"/>
              </a:ext>
            </a:extLst>
          </p:cNvPr>
          <p:cNvSpPr/>
          <p:nvPr/>
        </p:nvSpPr>
        <p:spPr>
          <a:xfrm>
            <a:off x="6338995" y="3910451"/>
            <a:ext cx="297817" cy="299345"/>
          </a:xfrm>
          <a:prstGeom prst="ellipse">
            <a:avLst/>
          </a:prstGeom>
          <a:solidFill>
            <a:srgbClr val="88C64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cxnSp>
        <p:nvCxnSpPr>
          <p:cNvPr id="75" name="Straight Connector 416">
            <a:extLst>
              <a:ext uri="{FF2B5EF4-FFF2-40B4-BE49-F238E27FC236}">
                <a16:creationId xmlns:a16="http://schemas.microsoft.com/office/drawing/2014/main" id="{CF8D650B-3199-4743-8321-CE8CDB2F3939}"/>
              </a:ext>
            </a:extLst>
          </p:cNvPr>
          <p:cNvCxnSpPr>
            <a:cxnSpLocks/>
          </p:cNvCxnSpPr>
          <p:nvPr/>
        </p:nvCxnSpPr>
        <p:spPr>
          <a:xfrm>
            <a:off x="5487348" y="2235067"/>
            <a:ext cx="0" cy="1753364"/>
          </a:xfrm>
          <a:prstGeom prst="line">
            <a:avLst/>
          </a:prstGeom>
          <a:ln w="25400">
            <a:solidFill>
              <a:srgbClr val="8BC944"/>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76" name="Straight Connector 401">
            <a:extLst>
              <a:ext uri="{FF2B5EF4-FFF2-40B4-BE49-F238E27FC236}">
                <a16:creationId xmlns:a16="http://schemas.microsoft.com/office/drawing/2014/main" id="{234C73D7-3A96-49E1-8F95-0C1833363B7B}"/>
              </a:ext>
            </a:extLst>
          </p:cNvPr>
          <p:cNvCxnSpPr>
            <a:cxnSpLocks/>
          </p:cNvCxnSpPr>
          <p:nvPr/>
        </p:nvCxnSpPr>
        <p:spPr>
          <a:xfrm flipV="1">
            <a:off x="4432511" y="4143460"/>
            <a:ext cx="3521" cy="1638497"/>
          </a:xfrm>
          <a:prstGeom prst="line">
            <a:avLst/>
          </a:prstGeom>
          <a:ln w="25400">
            <a:solidFill>
              <a:srgbClr val="8BC944"/>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77" name="Straight Connector 401">
            <a:extLst>
              <a:ext uri="{FF2B5EF4-FFF2-40B4-BE49-F238E27FC236}">
                <a16:creationId xmlns:a16="http://schemas.microsoft.com/office/drawing/2014/main" id="{8CD07B16-104F-4065-88DC-645593C06AB7}"/>
              </a:ext>
            </a:extLst>
          </p:cNvPr>
          <p:cNvCxnSpPr>
            <a:cxnSpLocks/>
          </p:cNvCxnSpPr>
          <p:nvPr/>
        </p:nvCxnSpPr>
        <p:spPr>
          <a:xfrm flipV="1">
            <a:off x="6500461" y="4115324"/>
            <a:ext cx="3521" cy="1638497"/>
          </a:xfrm>
          <a:prstGeom prst="line">
            <a:avLst/>
          </a:prstGeom>
          <a:ln w="25400">
            <a:solidFill>
              <a:srgbClr val="8BC944"/>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78" name="Oval 9">
            <a:extLst>
              <a:ext uri="{FF2B5EF4-FFF2-40B4-BE49-F238E27FC236}">
                <a16:creationId xmlns:a16="http://schemas.microsoft.com/office/drawing/2014/main" id="{43B13FFA-30FD-4034-B084-5709E9F66F4C}"/>
              </a:ext>
            </a:extLst>
          </p:cNvPr>
          <p:cNvSpPr/>
          <p:nvPr/>
        </p:nvSpPr>
        <p:spPr>
          <a:xfrm>
            <a:off x="6662008" y="3969184"/>
            <a:ext cx="174624" cy="175519"/>
          </a:xfrm>
          <a:prstGeom prst="ellipse">
            <a:avLst/>
          </a:prstGeom>
          <a:solidFill>
            <a:srgbClr val="88C641"/>
          </a:solidFill>
          <a:ln>
            <a:solidFill>
              <a:srgbClr val="88C64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79" name="Oval 10">
            <a:extLst>
              <a:ext uri="{FF2B5EF4-FFF2-40B4-BE49-F238E27FC236}">
                <a16:creationId xmlns:a16="http://schemas.microsoft.com/office/drawing/2014/main" id="{3B0589A2-6E13-4635-807D-C45C2A7CC821}"/>
              </a:ext>
            </a:extLst>
          </p:cNvPr>
          <p:cNvSpPr/>
          <p:nvPr/>
        </p:nvSpPr>
        <p:spPr>
          <a:xfrm>
            <a:off x="7098578" y="3968023"/>
            <a:ext cx="174624" cy="175519"/>
          </a:xfrm>
          <a:prstGeom prst="ellipse">
            <a:avLst/>
          </a:prstGeom>
          <a:solidFill>
            <a:srgbClr val="88C641"/>
          </a:solidFill>
          <a:ln>
            <a:solidFill>
              <a:srgbClr val="88C64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80" name="Oval 9">
            <a:extLst>
              <a:ext uri="{FF2B5EF4-FFF2-40B4-BE49-F238E27FC236}">
                <a16:creationId xmlns:a16="http://schemas.microsoft.com/office/drawing/2014/main" id="{ED782A01-D1A5-4CED-AD30-7A4DC2665648}"/>
              </a:ext>
            </a:extLst>
          </p:cNvPr>
          <p:cNvSpPr/>
          <p:nvPr/>
        </p:nvSpPr>
        <p:spPr>
          <a:xfrm>
            <a:off x="6873956" y="3969184"/>
            <a:ext cx="174624" cy="175519"/>
          </a:xfrm>
          <a:prstGeom prst="ellipse">
            <a:avLst/>
          </a:prstGeom>
          <a:solidFill>
            <a:srgbClr val="88C641"/>
          </a:solidFill>
          <a:ln>
            <a:solidFill>
              <a:srgbClr val="88C64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81" name="TextBox 334">
            <a:extLst>
              <a:ext uri="{FF2B5EF4-FFF2-40B4-BE49-F238E27FC236}">
                <a16:creationId xmlns:a16="http://schemas.microsoft.com/office/drawing/2014/main" id="{054CE9F0-8654-4289-8667-C1007EC7291C}"/>
              </a:ext>
            </a:extLst>
          </p:cNvPr>
          <p:cNvSpPr txBox="1"/>
          <p:nvPr/>
        </p:nvSpPr>
        <p:spPr>
          <a:xfrm>
            <a:off x="616808" y="4220916"/>
            <a:ext cx="1606664" cy="261610"/>
          </a:xfrm>
          <a:prstGeom prst="rect">
            <a:avLst/>
          </a:prstGeom>
          <a:noFill/>
        </p:spPr>
        <p:txBody>
          <a:bodyPr wrap="square" rtlCol="0" anchor="ctr">
            <a:spAutoFit/>
          </a:bodyPr>
          <a:lstStyle/>
          <a:p>
            <a:pPr algn="ctr"/>
            <a:r>
              <a:rPr lang="pt-BR" altLang="ko-KR" sz="1100" b="1" dirty="0">
                <a:solidFill>
                  <a:schemeClr val="bg2">
                    <a:lumMod val="10000"/>
                  </a:schemeClr>
                </a:solidFill>
                <a:latin typeface="Source Sans Pro Light" panose="020B0403030403020204" pitchFamily="34" charset="0"/>
                <a:cs typeface="Arial" panose="020B0604020202020204" pitchFamily="34" charset="0"/>
              </a:rPr>
              <a:t>03/08/2017</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85" name="TextBox 19">
            <a:extLst>
              <a:ext uri="{FF2B5EF4-FFF2-40B4-BE49-F238E27FC236}">
                <a16:creationId xmlns:a16="http://schemas.microsoft.com/office/drawing/2014/main" id="{317FD25E-9C87-406F-9CB9-9935706854B6}"/>
              </a:ext>
            </a:extLst>
          </p:cNvPr>
          <p:cNvSpPr txBox="1"/>
          <p:nvPr/>
        </p:nvSpPr>
        <p:spPr>
          <a:xfrm>
            <a:off x="5057523" y="4239667"/>
            <a:ext cx="937357" cy="246221"/>
          </a:xfrm>
          <a:prstGeom prst="rect">
            <a:avLst/>
          </a:prstGeom>
          <a:noFill/>
        </p:spPr>
        <p:txBody>
          <a:bodyPr wrap="square" rtlCol="0">
            <a:spAutoFit/>
          </a:bodyPr>
          <a:lstStyle/>
          <a:p>
            <a:pPr algn="ctr"/>
            <a:r>
              <a:rPr lang="pt-BR" altLang="ko-KR" sz="1000" b="1" dirty="0">
                <a:solidFill>
                  <a:schemeClr val="bg2">
                    <a:lumMod val="10000"/>
                  </a:schemeClr>
                </a:solidFill>
                <a:latin typeface="Source Sans Pro Light" panose="020B0403030403020204" pitchFamily="34" charset="0"/>
                <a:cs typeface="Arial" panose="020B0604020202020204" pitchFamily="34" charset="0"/>
              </a:rPr>
              <a:t>16</a:t>
            </a:r>
            <a:r>
              <a:rPr lang="pt-BR" altLang="ko-KR" sz="900" b="1" dirty="0">
                <a:solidFill>
                  <a:schemeClr val="bg2">
                    <a:lumMod val="10000"/>
                  </a:schemeClr>
                </a:solidFill>
                <a:latin typeface="Source Sans Pro Light" panose="020B0403030403020204" pitchFamily="34" charset="0"/>
                <a:cs typeface="Arial" panose="020B0604020202020204" pitchFamily="34" charset="0"/>
              </a:rPr>
              <a:t>/04/2018</a:t>
            </a:r>
            <a:endParaRPr lang="ko-KR" altLang="en-US" sz="9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86" name="TextBox 19">
            <a:extLst>
              <a:ext uri="{FF2B5EF4-FFF2-40B4-BE49-F238E27FC236}">
                <a16:creationId xmlns:a16="http://schemas.microsoft.com/office/drawing/2014/main" id="{F9EBCC91-1AE6-429E-A63D-AEEA3F82AF60}"/>
              </a:ext>
            </a:extLst>
          </p:cNvPr>
          <p:cNvSpPr txBox="1"/>
          <p:nvPr/>
        </p:nvSpPr>
        <p:spPr>
          <a:xfrm>
            <a:off x="6014125" y="3634757"/>
            <a:ext cx="937357" cy="230832"/>
          </a:xfrm>
          <a:prstGeom prst="rect">
            <a:avLst/>
          </a:prstGeom>
          <a:noFill/>
        </p:spPr>
        <p:txBody>
          <a:bodyPr wrap="square" rtlCol="0">
            <a:spAutoFit/>
          </a:bodyPr>
          <a:lstStyle/>
          <a:p>
            <a:pPr algn="ctr"/>
            <a:r>
              <a:rPr lang="pt-BR" altLang="ko-KR" sz="900" b="1" dirty="0">
                <a:solidFill>
                  <a:schemeClr val="bg2">
                    <a:lumMod val="10000"/>
                  </a:schemeClr>
                </a:solidFill>
                <a:latin typeface="Source Sans Pro Light" panose="020B0403030403020204" pitchFamily="34" charset="0"/>
                <a:cs typeface="Arial" panose="020B0604020202020204" pitchFamily="34" charset="0"/>
              </a:rPr>
              <a:t>Não Houve</a:t>
            </a:r>
            <a:endParaRPr lang="ko-KR" altLang="en-US" sz="900" b="1" dirty="0">
              <a:solidFill>
                <a:schemeClr val="bg2">
                  <a:lumMod val="10000"/>
                </a:schemeClr>
              </a:solidFill>
              <a:latin typeface="Source Sans Pro Light" panose="020B0403030403020204" pitchFamily="34" charset="0"/>
              <a:cs typeface="Arial" panose="020B0604020202020204" pitchFamily="34" charset="0"/>
            </a:endParaRPr>
          </a:p>
        </p:txBody>
      </p:sp>
    </p:spTree>
    <p:extLst>
      <p:ext uri="{BB962C8B-B14F-4D97-AF65-F5344CB8AC3E}">
        <p14:creationId xmlns:p14="http://schemas.microsoft.com/office/powerpoint/2010/main" val="221366484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FA500-C896-4387-90EA-A768A2A6DB9D}"/>
              </a:ext>
            </a:extLst>
          </p:cNvPr>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24" name="TextBox 23"/>
          <p:cNvSpPr txBox="1">
            <a:spLocks noChangeArrowheads="1"/>
          </p:cNvSpPr>
          <p:nvPr/>
        </p:nvSpPr>
        <p:spPr bwMode="auto">
          <a:xfrm>
            <a:off x="4596836" y="4277717"/>
            <a:ext cx="720069"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975">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586486" y="3213788"/>
            <a:ext cx="3159058" cy="74048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800" b="1" kern="0">
                <a:solidFill>
                  <a:schemeClr val="bg1"/>
                </a:solidFill>
                <a:latin typeface="Source Sans Pro" panose="020B0503030403020204" pitchFamily="34" charset="0"/>
              </a:rPr>
              <a:t>2. INFORMAÇÕES SOBRE A RECUPERANDA</a:t>
            </a:r>
            <a:endParaRPr lang="pt-BR"/>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561067" y="1590472"/>
            <a:ext cx="4953000" cy="3681919"/>
          </a:xfrm>
          <a:prstGeom prst="rect">
            <a:avLst/>
          </a:prstGeom>
        </p:spPr>
        <p:txBody>
          <a:bodyPr vert="horz" lIns="91440" tIns="45720" rIns="91440" bIns="45720" rtlCol="0">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2.1. Histórico da </a:t>
            </a:r>
            <a:r>
              <a:rPr lang="pt-BR" sz="2200" b="1" dirty="0" err="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Suplan</a:t>
            </a:r>
            <a:endPar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nSpc>
                <a:spcPct val="150000"/>
              </a:lnSpc>
            </a:pPr>
            <a:r>
              <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2.2. Informações Gerais</a:t>
            </a:r>
          </a:p>
          <a:p>
            <a:pPr>
              <a:lnSpc>
                <a:spcPct val="150000"/>
              </a:lnSpc>
            </a:pPr>
            <a:r>
              <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2.3. Visita à sede</a:t>
            </a:r>
          </a:p>
          <a:p>
            <a:pPr>
              <a:lnSpc>
                <a:spcPct val="150000"/>
              </a:lnSpc>
            </a:pPr>
            <a:endPar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endParaRPr lang="pt-BR" dirty="0">
              <a:solidFill>
                <a:schemeClr val="bg2">
                  <a:lumMod val="1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630F9C-FC3F-4EE9-A6BD-53DA5A617096}"/>
              </a:ext>
            </a:extLst>
          </p:cNvPr>
          <p:cNvSpPr txBox="1"/>
          <p:nvPr/>
        </p:nvSpPr>
        <p:spPr>
          <a:xfrm>
            <a:off x="24407" y="1241710"/>
            <a:ext cx="4129216" cy="1200329"/>
          </a:xfrm>
          <a:prstGeom prst="rect">
            <a:avLst/>
          </a:prstGeom>
          <a:noFill/>
        </p:spPr>
        <p:txBody>
          <a:bodyPr wrap="square">
            <a:spAutoFit/>
          </a:bodyPr>
          <a:lstStyle/>
          <a:p>
            <a:pPr lvl="1">
              <a:defRPr/>
            </a:pPr>
            <a:r>
              <a:rPr lang="en-US" sz="3600" b="1" kern="0">
                <a:solidFill>
                  <a:schemeClr val="bg1"/>
                </a:solidFill>
                <a:latin typeface="Source Sans Pro" panose="020B0503030403020204" pitchFamily="34" charset="0"/>
              </a:rPr>
              <a:t>RELATÓRIO </a:t>
            </a:r>
            <a:br>
              <a:rPr lang="en-US" sz="3600" b="1" kern="0">
                <a:solidFill>
                  <a:schemeClr val="bg1"/>
                </a:solidFill>
                <a:latin typeface="Source Sans Pro" panose="020B0503030403020204" pitchFamily="34" charset="0"/>
              </a:rPr>
            </a:br>
            <a:r>
              <a:rPr lang="en-US" sz="3600" b="1" kern="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40917481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Block Arc 25">
            <a:extLst>
              <a:ext uri="{FF2B5EF4-FFF2-40B4-BE49-F238E27FC236}">
                <a16:creationId xmlns:a16="http://schemas.microsoft.com/office/drawing/2014/main" id="{6C5A5EE6-212F-4985-B829-0439F05DBE11}"/>
              </a:ext>
            </a:extLst>
          </p:cNvPr>
          <p:cNvSpPr/>
          <p:nvPr/>
        </p:nvSpPr>
        <p:spPr>
          <a:xfrm flipV="1">
            <a:off x="590405" y="3058776"/>
            <a:ext cx="1444574" cy="1444574"/>
          </a:xfrm>
          <a:prstGeom prst="blockArc">
            <a:avLst>
              <a:gd name="adj1" fmla="val 10800000"/>
              <a:gd name="adj2" fmla="val 88983"/>
              <a:gd name="adj3" fmla="val 162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solidFill>
                <a:schemeClr val="tx1"/>
              </a:solidFill>
            </a:endParaRPr>
          </a:p>
        </p:txBody>
      </p:sp>
      <p:sp>
        <p:nvSpPr>
          <p:cNvPr id="27" name="Block Arc 26">
            <a:extLst>
              <a:ext uri="{FF2B5EF4-FFF2-40B4-BE49-F238E27FC236}">
                <a16:creationId xmlns:a16="http://schemas.microsoft.com/office/drawing/2014/main" id="{E0CF2256-C44C-419A-84A0-BBF3AFE0D812}"/>
              </a:ext>
            </a:extLst>
          </p:cNvPr>
          <p:cNvSpPr/>
          <p:nvPr/>
        </p:nvSpPr>
        <p:spPr>
          <a:xfrm>
            <a:off x="1801096" y="3058776"/>
            <a:ext cx="1444574" cy="1444574"/>
          </a:xfrm>
          <a:prstGeom prst="blockArc">
            <a:avLst>
              <a:gd name="adj1" fmla="val 10800000"/>
              <a:gd name="adj2" fmla="val 88983"/>
              <a:gd name="adj3" fmla="val 1625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solidFill>
                <a:schemeClr val="tx1"/>
              </a:solidFill>
            </a:endParaRPr>
          </a:p>
        </p:txBody>
      </p:sp>
      <p:sp>
        <p:nvSpPr>
          <p:cNvPr id="28" name="Block Arc 27">
            <a:extLst>
              <a:ext uri="{FF2B5EF4-FFF2-40B4-BE49-F238E27FC236}">
                <a16:creationId xmlns:a16="http://schemas.microsoft.com/office/drawing/2014/main" id="{5B79628F-B641-40B0-89A0-BECE9E0C9FF7}"/>
              </a:ext>
            </a:extLst>
          </p:cNvPr>
          <p:cNvSpPr/>
          <p:nvPr/>
        </p:nvSpPr>
        <p:spPr>
          <a:xfrm flipV="1">
            <a:off x="3020666" y="3058776"/>
            <a:ext cx="1444574" cy="1444574"/>
          </a:xfrm>
          <a:prstGeom prst="blockArc">
            <a:avLst>
              <a:gd name="adj1" fmla="val 10800000"/>
              <a:gd name="adj2" fmla="val 88983"/>
              <a:gd name="adj3" fmla="val 1625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solidFill>
                <a:schemeClr val="tx1"/>
              </a:solidFill>
            </a:endParaRPr>
          </a:p>
        </p:txBody>
      </p:sp>
      <p:sp>
        <p:nvSpPr>
          <p:cNvPr id="29" name="Block Arc 28">
            <a:extLst>
              <a:ext uri="{FF2B5EF4-FFF2-40B4-BE49-F238E27FC236}">
                <a16:creationId xmlns:a16="http://schemas.microsoft.com/office/drawing/2014/main" id="{F39554E9-232D-42DA-86B8-50F09B162426}"/>
              </a:ext>
            </a:extLst>
          </p:cNvPr>
          <p:cNvSpPr/>
          <p:nvPr/>
        </p:nvSpPr>
        <p:spPr>
          <a:xfrm>
            <a:off x="4231357" y="3058776"/>
            <a:ext cx="1444574" cy="1444574"/>
          </a:xfrm>
          <a:prstGeom prst="blockArc">
            <a:avLst>
              <a:gd name="adj1" fmla="val 10800000"/>
              <a:gd name="adj2" fmla="val 88983"/>
              <a:gd name="adj3" fmla="val 1625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solidFill>
                <a:schemeClr val="tx1"/>
              </a:solidFill>
            </a:endParaRPr>
          </a:p>
        </p:txBody>
      </p:sp>
      <p:sp>
        <p:nvSpPr>
          <p:cNvPr id="30" name="Block Arc 29">
            <a:extLst>
              <a:ext uri="{FF2B5EF4-FFF2-40B4-BE49-F238E27FC236}">
                <a16:creationId xmlns:a16="http://schemas.microsoft.com/office/drawing/2014/main" id="{7FDF1F2C-42A7-473B-A4AD-6DA1B3305B3C}"/>
              </a:ext>
            </a:extLst>
          </p:cNvPr>
          <p:cNvSpPr/>
          <p:nvPr/>
        </p:nvSpPr>
        <p:spPr>
          <a:xfrm flipV="1">
            <a:off x="5442047" y="3058776"/>
            <a:ext cx="1444574" cy="1444574"/>
          </a:xfrm>
          <a:prstGeom prst="blockArc">
            <a:avLst>
              <a:gd name="adj1" fmla="val 10800000"/>
              <a:gd name="adj2" fmla="val 88983"/>
              <a:gd name="adj3" fmla="val 1625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solidFill>
                <a:schemeClr val="tx1"/>
              </a:solidFill>
            </a:endParaRPr>
          </a:p>
        </p:txBody>
      </p:sp>
      <p:sp>
        <p:nvSpPr>
          <p:cNvPr id="31" name="Block Arc 30">
            <a:extLst>
              <a:ext uri="{FF2B5EF4-FFF2-40B4-BE49-F238E27FC236}">
                <a16:creationId xmlns:a16="http://schemas.microsoft.com/office/drawing/2014/main" id="{8F38D053-8E43-4284-A233-C98CB74C26E7}"/>
              </a:ext>
            </a:extLst>
          </p:cNvPr>
          <p:cNvSpPr/>
          <p:nvPr/>
        </p:nvSpPr>
        <p:spPr>
          <a:xfrm>
            <a:off x="6661973" y="3058776"/>
            <a:ext cx="1444574" cy="1444574"/>
          </a:xfrm>
          <a:prstGeom prst="blockArc">
            <a:avLst>
              <a:gd name="adj1" fmla="val 10800000"/>
              <a:gd name="adj2" fmla="val 88983"/>
              <a:gd name="adj3" fmla="val 1625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solidFill>
                <a:schemeClr val="tx1"/>
              </a:solidFill>
            </a:endParaRPr>
          </a:p>
        </p:txBody>
      </p:sp>
      <p:grpSp>
        <p:nvGrpSpPr>
          <p:cNvPr id="32" name="Group 31">
            <a:extLst>
              <a:ext uri="{FF2B5EF4-FFF2-40B4-BE49-F238E27FC236}">
                <a16:creationId xmlns:a16="http://schemas.microsoft.com/office/drawing/2014/main" id="{601BBA5D-9C57-4E37-AE2B-8C2D58905E5D}"/>
              </a:ext>
            </a:extLst>
          </p:cNvPr>
          <p:cNvGrpSpPr/>
          <p:nvPr/>
        </p:nvGrpSpPr>
        <p:grpSpPr>
          <a:xfrm>
            <a:off x="8876" y="3054236"/>
            <a:ext cx="820574" cy="730672"/>
            <a:chOff x="589827" y="1142034"/>
            <a:chExt cx="741240" cy="674467"/>
          </a:xfrm>
        </p:grpSpPr>
        <p:sp>
          <p:nvSpPr>
            <p:cNvPr id="33" name="Rectangle 32">
              <a:extLst>
                <a:ext uri="{FF2B5EF4-FFF2-40B4-BE49-F238E27FC236}">
                  <a16:creationId xmlns:a16="http://schemas.microsoft.com/office/drawing/2014/main" id="{9D388370-1C88-4720-962F-ADCE5D3BF1CA}"/>
                </a:ext>
              </a:extLst>
            </p:cNvPr>
            <p:cNvSpPr/>
            <p:nvPr/>
          </p:nvSpPr>
          <p:spPr>
            <a:xfrm>
              <a:off x="1120286" y="1142941"/>
              <a:ext cx="210781" cy="673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34" name="Rectangle 33">
              <a:extLst>
                <a:ext uri="{FF2B5EF4-FFF2-40B4-BE49-F238E27FC236}">
                  <a16:creationId xmlns:a16="http://schemas.microsoft.com/office/drawing/2014/main" id="{B699A78B-A97C-423B-894F-2246CAF8352B}"/>
                </a:ext>
              </a:extLst>
            </p:cNvPr>
            <p:cNvSpPr/>
            <p:nvPr/>
          </p:nvSpPr>
          <p:spPr>
            <a:xfrm rot="5400000">
              <a:off x="848670" y="883191"/>
              <a:ext cx="215893" cy="733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grpSp>
      <p:sp>
        <p:nvSpPr>
          <p:cNvPr id="44" name="Oval 43">
            <a:extLst>
              <a:ext uri="{FF2B5EF4-FFF2-40B4-BE49-F238E27FC236}">
                <a16:creationId xmlns:a16="http://schemas.microsoft.com/office/drawing/2014/main" id="{37B0E9B7-0C2B-46D0-9574-75A476C85D6B}"/>
              </a:ext>
            </a:extLst>
          </p:cNvPr>
          <p:cNvSpPr/>
          <p:nvPr/>
        </p:nvSpPr>
        <p:spPr>
          <a:xfrm>
            <a:off x="983438" y="3449156"/>
            <a:ext cx="677574" cy="677574"/>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45" name="Oval 44">
            <a:extLst>
              <a:ext uri="{FF2B5EF4-FFF2-40B4-BE49-F238E27FC236}">
                <a16:creationId xmlns:a16="http://schemas.microsoft.com/office/drawing/2014/main" id="{AB1D1E8E-EAA0-41D2-A614-822D42E0ABEF}"/>
              </a:ext>
            </a:extLst>
          </p:cNvPr>
          <p:cNvSpPr/>
          <p:nvPr/>
        </p:nvSpPr>
        <p:spPr>
          <a:xfrm>
            <a:off x="3407326" y="3449156"/>
            <a:ext cx="677574" cy="677574"/>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46" name="Oval 45">
            <a:extLst>
              <a:ext uri="{FF2B5EF4-FFF2-40B4-BE49-F238E27FC236}">
                <a16:creationId xmlns:a16="http://schemas.microsoft.com/office/drawing/2014/main" id="{8D9E3F1E-560B-4188-AC83-3E892D677461}"/>
              </a:ext>
            </a:extLst>
          </p:cNvPr>
          <p:cNvSpPr/>
          <p:nvPr/>
        </p:nvSpPr>
        <p:spPr>
          <a:xfrm>
            <a:off x="2180413" y="3456035"/>
            <a:ext cx="677574" cy="677574"/>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47" name="Oval 46">
            <a:extLst>
              <a:ext uri="{FF2B5EF4-FFF2-40B4-BE49-F238E27FC236}">
                <a16:creationId xmlns:a16="http://schemas.microsoft.com/office/drawing/2014/main" id="{8187E155-D906-48A6-8F1D-C93133F31EA3}"/>
              </a:ext>
            </a:extLst>
          </p:cNvPr>
          <p:cNvSpPr/>
          <p:nvPr/>
        </p:nvSpPr>
        <p:spPr>
          <a:xfrm>
            <a:off x="4618016" y="3456035"/>
            <a:ext cx="677574" cy="677574"/>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48" name="Oval 47">
            <a:extLst>
              <a:ext uri="{FF2B5EF4-FFF2-40B4-BE49-F238E27FC236}">
                <a16:creationId xmlns:a16="http://schemas.microsoft.com/office/drawing/2014/main" id="{48DE839A-DF9C-4F46-B809-E0E772992273}"/>
              </a:ext>
            </a:extLst>
          </p:cNvPr>
          <p:cNvSpPr/>
          <p:nvPr/>
        </p:nvSpPr>
        <p:spPr>
          <a:xfrm>
            <a:off x="5808427" y="3442276"/>
            <a:ext cx="677574" cy="677574"/>
          </a:xfrm>
          <a:prstGeom prst="ellipse">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49" name="Oval 48">
            <a:extLst>
              <a:ext uri="{FF2B5EF4-FFF2-40B4-BE49-F238E27FC236}">
                <a16:creationId xmlns:a16="http://schemas.microsoft.com/office/drawing/2014/main" id="{1AE1D70D-81B3-4E29-8FC3-A07E0024C166}"/>
              </a:ext>
            </a:extLst>
          </p:cNvPr>
          <p:cNvSpPr/>
          <p:nvPr/>
        </p:nvSpPr>
        <p:spPr>
          <a:xfrm>
            <a:off x="7027359" y="3442276"/>
            <a:ext cx="677574" cy="677574"/>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pic>
        <p:nvPicPr>
          <p:cNvPr id="50" name="Graphic 49" descr="Group brainstorm">
            <a:extLst>
              <a:ext uri="{FF2B5EF4-FFF2-40B4-BE49-F238E27FC236}">
                <a16:creationId xmlns:a16="http://schemas.microsoft.com/office/drawing/2014/main" id="{B48BDDAC-C6F8-4D75-88DE-3E2FB82312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9495" y="3532584"/>
            <a:ext cx="445459" cy="445459"/>
          </a:xfrm>
          <a:prstGeom prst="rect">
            <a:avLst/>
          </a:prstGeom>
        </p:spPr>
      </p:pic>
      <p:pic>
        <p:nvPicPr>
          <p:cNvPr id="51" name="Graphic 50" descr="Graduation cap">
            <a:extLst>
              <a:ext uri="{FF2B5EF4-FFF2-40B4-BE49-F238E27FC236}">
                <a16:creationId xmlns:a16="http://schemas.microsoft.com/office/drawing/2014/main" id="{F27E84BE-9B8B-44CF-9547-3B6C07E6CE3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328993" y="3563631"/>
            <a:ext cx="446027" cy="446027"/>
          </a:xfrm>
          <a:prstGeom prst="rect">
            <a:avLst/>
          </a:prstGeom>
        </p:spPr>
      </p:pic>
      <p:pic>
        <p:nvPicPr>
          <p:cNvPr id="52" name="Graphic 51" descr="Classroom">
            <a:extLst>
              <a:ext uri="{FF2B5EF4-FFF2-40B4-BE49-F238E27FC236}">
                <a16:creationId xmlns:a16="http://schemas.microsoft.com/office/drawing/2014/main" id="{62CA24D8-6A55-4F24-A86E-69720749F67E}"/>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477759" y="3521283"/>
            <a:ext cx="519559" cy="519559"/>
          </a:xfrm>
          <a:prstGeom prst="rect">
            <a:avLst/>
          </a:prstGeom>
        </p:spPr>
      </p:pic>
      <p:pic>
        <p:nvPicPr>
          <p:cNvPr id="53" name="Graphic 52" descr="Marker">
            <a:extLst>
              <a:ext uri="{FF2B5EF4-FFF2-40B4-BE49-F238E27FC236}">
                <a16:creationId xmlns:a16="http://schemas.microsoft.com/office/drawing/2014/main" id="{13AF8289-A326-45A0-8CFB-CC2933859FE2}"/>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4720007" y="3550506"/>
            <a:ext cx="474871" cy="474871"/>
          </a:xfrm>
          <a:prstGeom prst="rect">
            <a:avLst/>
          </a:prstGeom>
        </p:spPr>
      </p:pic>
      <p:sp>
        <p:nvSpPr>
          <p:cNvPr id="57" name="Text Placeholder 1">
            <a:extLst>
              <a:ext uri="{FF2B5EF4-FFF2-40B4-BE49-F238E27FC236}">
                <a16:creationId xmlns:a16="http://schemas.microsoft.com/office/drawing/2014/main" id="{42162618-7A62-4096-AB06-FCE66778824A}"/>
              </a:ext>
            </a:extLst>
          </p:cNvPr>
          <p:cNvSpPr>
            <a:spLocks noGrp="1"/>
          </p:cNvSpPr>
          <p:nvPr>
            <p:ph type="body" sz="quarter" idx="11"/>
          </p:nvPr>
        </p:nvSpPr>
        <p:spPr>
          <a:xfrm>
            <a:off x="710079" y="790902"/>
            <a:ext cx="7483153" cy="486355"/>
          </a:xfrm>
        </p:spPr>
        <p:txBody>
          <a:bodyPr/>
          <a:lstStyle/>
          <a:p>
            <a:r>
              <a:rPr lang="en-US" dirty="0"/>
              <a:t>2.1 </a:t>
            </a:r>
            <a:r>
              <a:rPr lang="en-US" dirty="0" err="1"/>
              <a:t>Histórico</a:t>
            </a:r>
            <a:r>
              <a:rPr lang="en-US" dirty="0"/>
              <a:t> </a:t>
            </a:r>
            <a:r>
              <a:rPr lang="en-US" dirty="0">
                <a:gradFill>
                  <a:gsLst>
                    <a:gs pos="0">
                      <a:schemeClr val="accent5">
                        <a:lumMod val="67000"/>
                      </a:schemeClr>
                    </a:gs>
                    <a:gs pos="48000">
                      <a:schemeClr val="accent3"/>
                    </a:gs>
                    <a:gs pos="100000">
                      <a:schemeClr val="accent6"/>
                    </a:gs>
                  </a:gsLst>
                  <a:path path="circle">
                    <a:fillToRect l="100000" t="100000"/>
                  </a:path>
                </a:gradFill>
              </a:rPr>
              <a:t>da </a:t>
            </a:r>
            <a:r>
              <a:rPr lang="en-US" dirty="0" err="1">
                <a:gradFill>
                  <a:gsLst>
                    <a:gs pos="0">
                      <a:schemeClr val="accent5">
                        <a:lumMod val="67000"/>
                      </a:schemeClr>
                    </a:gs>
                    <a:gs pos="48000">
                      <a:schemeClr val="accent3"/>
                    </a:gs>
                    <a:gs pos="100000">
                      <a:schemeClr val="accent6"/>
                    </a:gs>
                  </a:gsLst>
                  <a:path path="circle">
                    <a:fillToRect l="100000" t="100000"/>
                  </a:path>
                </a:gradFill>
              </a:rPr>
              <a:t>Suplan</a:t>
            </a:r>
            <a:endParaRPr lang="en-US" dirty="0"/>
          </a:p>
        </p:txBody>
      </p:sp>
      <p:cxnSp>
        <p:nvCxnSpPr>
          <p:cNvPr id="59" name="Straight Connector 58">
            <a:extLst>
              <a:ext uri="{FF2B5EF4-FFF2-40B4-BE49-F238E27FC236}">
                <a16:creationId xmlns:a16="http://schemas.microsoft.com/office/drawing/2014/main" id="{1DC3FF2C-1B2C-45B3-8E76-BE27FDD48F01}"/>
              </a:ext>
            </a:extLst>
          </p:cNvPr>
          <p:cNvCxnSpPr>
            <a:cxnSpLocks/>
          </p:cNvCxnSpPr>
          <p:nvPr/>
        </p:nvCxnSpPr>
        <p:spPr>
          <a:xfrm>
            <a:off x="1308005" y="4137773"/>
            <a:ext cx="2966" cy="688495"/>
          </a:xfrm>
          <a:prstGeom prst="line">
            <a:avLst/>
          </a:prstGeom>
          <a:ln w="9525" cap="flat" cmpd="sng" algn="ctr">
            <a:solidFill>
              <a:srgbClr val="5F5F5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0" name="TextBox 59">
            <a:extLst>
              <a:ext uri="{FF2B5EF4-FFF2-40B4-BE49-F238E27FC236}">
                <a16:creationId xmlns:a16="http://schemas.microsoft.com/office/drawing/2014/main" id="{7FB73856-EF9B-4277-AF85-5A304B964493}"/>
              </a:ext>
            </a:extLst>
          </p:cNvPr>
          <p:cNvSpPr txBox="1"/>
          <p:nvPr/>
        </p:nvSpPr>
        <p:spPr>
          <a:xfrm>
            <a:off x="3345104" y="4812913"/>
            <a:ext cx="800527" cy="267446"/>
          </a:xfrm>
          <a:prstGeom prst="rect">
            <a:avLst/>
          </a:prstGeom>
          <a:noFill/>
        </p:spPr>
        <p:txBody>
          <a:bodyPr wrap="square" rtlCol="0">
            <a:spAutoFit/>
          </a:bodyPr>
          <a:lstStyle/>
          <a:p>
            <a:pPr algn="ctr"/>
            <a:r>
              <a:rPr lang="en-US" sz="1138" b="1" dirty="0">
                <a:solidFill>
                  <a:srgbClr val="5F5F5F"/>
                </a:solidFill>
                <a:latin typeface="Arial" panose="020B0604020202020204" pitchFamily="34" charset="0"/>
                <a:cs typeface="Arial" panose="020B0604020202020204" pitchFamily="34" charset="0"/>
              </a:rPr>
              <a:t>2015</a:t>
            </a:r>
            <a:endParaRPr lang="en-US" sz="1138" dirty="0">
              <a:solidFill>
                <a:srgbClr val="5F5F5F"/>
              </a:solidFill>
              <a:latin typeface="Arial" panose="020B0604020202020204" pitchFamily="34" charset="0"/>
              <a:cs typeface="Arial" panose="020B0604020202020204" pitchFamily="34" charset="0"/>
            </a:endParaRPr>
          </a:p>
        </p:txBody>
      </p:sp>
      <p:cxnSp>
        <p:nvCxnSpPr>
          <p:cNvPr id="61" name="Straight Connector 60">
            <a:extLst>
              <a:ext uri="{FF2B5EF4-FFF2-40B4-BE49-F238E27FC236}">
                <a16:creationId xmlns:a16="http://schemas.microsoft.com/office/drawing/2014/main" id="{E0D07E69-77D2-4B8A-A15B-DA71450CA019}"/>
              </a:ext>
            </a:extLst>
          </p:cNvPr>
          <p:cNvCxnSpPr>
            <a:cxnSpLocks/>
          </p:cNvCxnSpPr>
          <p:nvPr/>
        </p:nvCxnSpPr>
        <p:spPr>
          <a:xfrm>
            <a:off x="3750776" y="4112969"/>
            <a:ext cx="2966" cy="688495"/>
          </a:xfrm>
          <a:prstGeom prst="line">
            <a:avLst/>
          </a:prstGeom>
          <a:ln w="9525" cap="flat" cmpd="sng" algn="ctr">
            <a:solidFill>
              <a:srgbClr val="5F5F5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2" name="Straight Connector 61">
            <a:extLst>
              <a:ext uri="{FF2B5EF4-FFF2-40B4-BE49-F238E27FC236}">
                <a16:creationId xmlns:a16="http://schemas.microsoft.com/office/drawing/2014/main" id="{67C141CC-A98D-403A-8352-5EADFA2FB6FC}"/>
              </a:ext>
            </a:extLst>
          </p:cNvPr>
          <p:cNvCxnSpPr>
            <a:cxnSpLocks/>
            <a:endCxn id="46" idx="0"/>
          </p:cNvCxnSpPr>
          <p:nvPr/>
        </p:nvCxnSpPr>
        <p:spPr>
          <a:xfrm>
            <a:off x="2516129" y="2959026"/>
            <a:ext cx="3071" cy="497009"/>
          </a:xfrm>
          <a:prstGeom prst="line">
            <a:avLst/>
          </a:prstGeom>
          <a:ln w="9525" cap="flat" cmpd="sng" algn="ctr">
            <a:solidFill>
              <a:srgbClr val="5F5F5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3" name="TextBox 62">
            <a:extLst>
              <a:ext uri="{FF2B5EF4-FFF2-40B4-BE49-F238E27FC236}">
                <a16:creationId xmlns:a16="http://schemas.microsoft.com/office/drawing/2014/main" id="{36824436-76A3-4B43-87DC-04C845362B95}"/>
              </a:ext>
            </a:extLst>
          </p:cNvPr>
          <p:cNvSpPr txBox="1"/>
          <p:nvPr/>
        </p:nvSpPr>
        <p:spPr>
          <a:xfrm>
            <a:off x="2151433" y="2675820"/>
            <a:ext cx="668924" cy="267446"/>
          </a:xfrm>
          <a:prstGeom prst="rect">
            <a:avLst/>
          </a:prstGeom>
          <a:noFill/>
        </p:spPr>
        <p:txBody>
          <a:bodyPr wrap="square" rtlCol="0">
            <a:spAutoFit/>
          </a:bodyPr>
          <a:lstStyle/>
          <a:p>
            <a:pPr algn="ctr"/>
            <a:r>
              <a:rPr lang="en-US" sz="1138" b="1" dirty="0">
                <a:solidFill>
                  <a:srgbClr val="5F5F5F"/>
                </a:solidFill>
                <a:latin typeface="Arial" panose="020B0604020202020204" pitchFamily="34" charset="0"/>
                <a:cs typeface="Arial" panose="020B0604020202020204" pitchFamily="34" charset="0"/>
              </a:rPr>
              <a:t>2005</a:t>
            </a:r>
            <a:endParaRPr lang="en-US" sz="1138" dirty="0">
              <a:solidFill>
                <a:srgbClr val="5F5F5F"/>
              </a:solidFill>
              <a:latin typeface="Arial" panose="020B0604020202020204" pitchFamily="34" charset="0"/>
              <a:cs typeface="Arial" panose="020B0604020202020204" pitchFamily="34" charset="0"/>
            </a:endParaRPr>
          </a:p>
        </p:txBody>
      </p:sp>
      <p:cxnSp>
        <p:nvCxnSpPr>
          <p:cNvPr id="73" name="Straight Connector 72">
            <a:extLst>
              <a:ext uri="{FF2B5EF4-FFF2-40B4-BE49-F238E27FC236}">
                <a16:creationId xmlns:a16="http://schemas.microsoft.com/office/drawing/2014/main" id="{05DBA9B5-3ACE-4C22-B76A-8FAB7CAFB1A7}"/>
              </a:ext>
            </a:extLst>
          </p:cNvPr>
          <p:cNvCxnSpPr>
            <a:cxnSpLocks/>
          </p:cNvCxnSpPr>
          <p:nvPr/>
        </p:nvCxnSpPr>
        <p:spPr>
          <a:xfrm>
            <a:off x="4948950" y="2975861"/>
            <a:ext cx="3071" cy="497009"/>
          </a:xfrm>
          <a:prstGeom prst="line">
            <a:avLst/>
          </a:prstGeom>
          <a:ln w="9525" cap="flat" cmpd="sng" algn="ctr">
            <a:solidFill>
              <a:srgbClr val="5F5F5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4" name="TextBox 73">
            <a:extLst>
              <a:ext uri="{FF2B5EF4-FFF2-40B4-BE49-F238E27FC236}">
                <a16:creationId xmlns:a16="http://schemas.microsoft.com/office/drawing/2014/main" id="{91FE4455-BFC3-4932-BFDC-4152C058E6D0}"/>
              </a:ext>
            </a:extLst>
          </p:cNvPr>
          <p:cNvSpPr txBox="1"/>
          <p:nvPr/>
        </p:nvSpPr>
        <p:spPr>
          <a:xfrm>
            <a:off x="4598642" y="2684070"/>
            <a:ext cx="668924" cy="267446"/>
          </a:xfrm>
          <a:prstGeom prst="rect">
            <a:avLst/>
          </a:prstGeom>
          <a:noFill/>
        </p:spPr>
        <p:txBody>
          <a:bodyPr wrap="square" rtlCol="0">
            <a:spAutoFit/>
          </a:bodyPr>
          <a:lstStyle/>
          <a:p>
            <a:pPr algn="ctr"/>
            <a:r>
              <a:rPr lang="en-US" sz="1138" b="1" dirty="0">
                <a:solidFill>
                  <a:srgbClr val="5F5F5F"/>
                </a:solidFill>
                <a:latin typeface="Arial" panose="020B0604020202020204" pitchFamily="34" charset="0"/>
                <a:cs typeface="Arial" panose="020B0604020202020204" pitchFamily="34" charset="0"/>
              </a:rPr>
              <a:t>2016</a:t>
            </a:r>
            <a:endParaRPr lang="en-US" sz="1138" dirty="0">
              <a:solidFill>
                <a:srgbClr val="5F5F5F"/>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0AEDA2FD-388A-4A76-848D-3DC7DB9AC9DF}"/>
              </a:ext>
            </a:extLst>
          </p:cNvPr>
          <p:cNvSpPr txBox="1"/>
          <p:nvPr/>
        </p:nvSpPr>
        <p:spPr>
          <a:xfrm>
            <a:off x="5739563" y="4824362"/>
            <a:ext cx="800527" cy="267446"/>
          </a:xfrm>
          <a:prstGeom prst="rect">
            <a:avLst/>
          </a:prstGeom>
          <a:noFill/>
        </p:spPr>
        <p:txBody>
          <a:bodyPr wrap="square" rtlCol="0">
            <a:spAutoFit/>
          </a:bodyPr>
          <a:lstStyle/>
          <a:p>
            <a:pPr algn="ctr"/>
            <a:r>
              <a:rPr lang="en-US" sz="1138" b="1" dirty="0">
                <a:solidFill>
                  <a:srgbClr val="5F5F5F"/>
                </a:solidFill>
                <a:latin typeface="Arial" panose="020B0604020202020204" pitchFamily="34" charset="0"/>
                <a:cs typeface="Arial" panose="020B0604020202020204" pitchFamily="34" charset="0"/>
              </a:rPr>
              <a:t>2017</a:t>
            </a:r>
            <a:endParaRPr lang="en-US" sz="1138" dirty="0">
              <a:solidFill>
                <a:srgbClr val="5F5F5F"/>
              </a:solidFill>
              <a:latin typeface="Arial" panose="020B0604020202020204" pitchFamily="34" charset="0"/>
              <a:cs typeface="Arial" panose="020B0604020202020204" pitchFamily="34" charset="0"/>
            </a:endParaRPr>
          </a:p>
        </p:txBody>
      </p:sp>
      <p:cxnSp>
        <p:nvCxnSpPr>
          <p:cNvPr id="76" name="Straight Connector 75">
            <a:extLst>
              <a:ext uri="{FF2B5EF4-FFF2-40B4-BE49-F238E27FC236}">
                <a16:creationId xmlns:a16="http://schemas.microsoft.com/office/drawing/2014/main" id="{B47A90C5-562B-4DEA-B4CD-F01626B27079}"/>
              </a:ext>
            </a:extLst>
          </p:cNvPr>
          <p:cNvCxnSpPr>
            <a:cxnSpLocks/>
          </p:cNvCxnSpPr>
          <p:nvPr/>
        </p:nvCxnSpPr>
        <p:spPr>
          <a:xfrm>
            <a:off x="6145235" y="4124418"/>
            <a:ext cx="2966" cy="688495"/>
          </a:xfrm>
          <a:prstGeom prst="line">
            <a:avLst/>
          </a:prstGeom>
          <a:ln w="9525" cap="flat" cmpd="sng" algn="ctr">
            <a:solidFill>
              <a:srgbClr val="5F5F5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7" name="Straight Connector 76">
            <a:extLst>
              <a:ext uri="{FF2B5EF4-FFF2-40B4-BE49-F238E27FC236}">
                <a16:creationId xmlns:a16="http://schemas.microsoft.com/office/drawing/2014/main" id="{613F8DBB-4A96-4887-B121-52F345058B6A}"/>
              </a:ext>
            </a:extLst>
          </p:cNvPr>
          <p:cNvCxnSpPr>
            <a:cxnSpLocks/>
          </p:cNvCxnSpPr>
          <p:nvPr/>
        </p:nvCxnSpPr>
        <p:spPr>
          <a:xfrm>
            <a:off x="7362564" y="2962924"/>
            <a:ext cx="3071" cy="497009"/>
          </a:xfrm>
          <a:prstGeom prst="line">
            <a:avLst/>
          </a:prstGeom>
          <a:ln w="9525" cap="flat" cmpd="sng" algn="ctr">
            <a:solidFill>
              <a:srgbClr val="5F5F5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8" name="TextBox 77">
            <a:extLst>
              <a:ext uri="{FF2B5EF4-FFF2-40B4-BE49-F238E27FC236}">
                <a16:creationId xmlns:a16="http://schemas.microsoft.com/office/drawing/2014/main" id="{CEDA70D3-C8A6-4E1F-B5CE-06D2372D9904}"/>
              </a:ext>
            </a:extLst>
          </p:cNvPr>
          <p:cNvSpPr txBox="1"/>
          <p:nvPr/>
        </p:nvSpPr>
        <p:spPr>
          <a:xfrm>
            <a:off x="7012256" y="2671133"/>
            <a:ext cx="668924" cy="267446"/>
          </a:xfrm>
          <a:prstGeom prst="rect">
            <a:avLst/>
          </a:prstGeom>
          <a:noFill/>
        </p:spPr>
        <p:txBody>
          <a:bodyPr wrap="square" rtlCol="0">
            <a:spAutoFit/>
          </a:bodyPr>
          <a:lstStyle/>
          <a:p>
            <a:pPr algn="ctr"/>
            <a:r>
              <a:rPr lang="en-US" sz="1138" b="1" dirty="0">
                <a:solidFill>
                  <a:srgbClr val="5F5F5F"/>
                </a:solidFill>
                <a:latin typeface="Arial" panose="020B0604020202020204" pitchFamily="34" charset="0"/>
                <a:cs typeface="Arial" panose="020B0604020202020204" pitchFamily="34" charset="0"/>
              </a:rPr>
              <a:t>2019</a:t>
            </a:r>
            <a:endParaRPr lang="en-US" sz="1138" dirty="0">
              <a:solidFill>
                <a:srgbClr val="5F5F5F"/>
              </a:solidFill>
              <a:latin typeface="Arial" panose="020B0604020202020204" pitchFamily="34" charset="0"/>
              <a:cs typeface="Arial" panose="020B0604020202020204" pitchFamily="34" charset="0"/>
            </a:endParaRPr>
          </a:p>
        </p:txBody>
      </p:sp>
      <p:sp>
        <p:nvSpPr>
          <p:cNvPr id="95" name="Block Arc 94">
            <a:extLst>
              <a:ext uri="{FF2B5EF4-FFF2-40B4-BE49-F238E27FC236}">
                <a16:creationId xmlns:a16="http://schemas.microsoft.com/office/drawing/2014/main" id="{0FC42E54-D826-4C6B-919E-7124AF5077BA}"/>
              </a:ext>
            </a:extLst>
          </p:cNvPr>
          <p:cNvSpPr/>
          <p:nvPr/>
        </p:nvSpPr>
        <p:spPr>
          <a:xfrm flipV="1">
            <a:off x="7873587" y="3067554"/>
            <a:ext cx="1444574" cy="1444574"/>
          </a:xfrm>
          <a:prstGeom prst="blockArc">
            <a:avLst>
              <a:gd name="adj1" fmla="val 10800000"/>
              <a:gd name="adj2" fmla="val 88983"/>
              <a:gd name="adj3" fmla="val 1625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solidFill>
                <a:schemeClr val="tx1"/>
              </a:solidFill>
            </a:endParaRPr>
          </a:p>
        </p:txBody>
      </p:sp>
      <p:sp>
        <p:nvSpPr>
          <p:cNvPr id="96" name="Oval 95">
            <a:extLst>
              <a:ext uri="{FF2B5EF4-FFF2-40B4-BE49-F238E27FC236}">
                <a16:creationId xmlns:a16="http://schemas.microsoft.com/office/drawing/2014/main" id="{D582BAF2-9002-4778-887C-9A74E3198987}"/>
              </a:ext>
            </a:extLst>
          </p:cNvPr>
          <p:cNvSpPr/>
          <p:nvPr/>
        </p:nvSpPr>
        <p:spPr>
          <a:xfrm>
            <a:off x="8258319" y="3442819"/>
            <a:ext cx="677574" cy="677574"/>
          </a:xfrm>
          <a:prstGeom prst="ellipse">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97" name="TextBox 96">
            <a:extLst>
              <a:ext uri="{FF2B5EF4-FFF2-40B4-BE49-F238E27FC236}">
                <a16:creationId xmlns:a16="http://schemas.microsoft.com/office/drawing/2014/main" id="{C3E8B0BE-2DAC-45B4-95E3-261BE458FB07}"/>
              </a:ext>
            </a:extLst>
          </p:cNvPr>
          <p:cNvSpPr txBox="1"/>
          <p:nvPr/>
        </p:nvSpPr>
        <p:spPr>
          <a:xfrm>
            <a:off x="8190505" y="4812913"/>
            <a:ext cx="1006800" cy="267446"/>
          </a:xfrm>
          <a:prstGeom prst="rect">
            <a:avLst/>
          </a:prstGeom>
          <a:noFill/>
        </p:spPr>
        <p:txBody>
          <a:bodyPr wrap="square" rtlCol="0">
            <a:spAutoFit/>
          </a:bodyPr>
          <a:lstStyle/>
          <a:p>
            <a:pPr algn="ctr"/>
            <a:r>
              <a:rPr lang="en-US" sz="1138" b="1" dirty="0">
                <a:solidFill>
                  <a:srgbClr val="5F5F5F"/>
                </a:solidFill>
                <a:latin typeface="Arial" panose="020B0604020202020204" pitchFamily="34" charset="0"/>
                <a:cs typeface="Arial" panose="020B0604020202020204" pitchFamily="34" charset="0"/>
              </a:rPr>
              <a:t>2019/2020</a:t>
            </a:r>
            <a:endParaRPr lang="en-US" sz="1138" dirty="0">
              <a:solidFill>
                <a:srgbClr val="5F5F5F"/>
              </a:solidFill>
              <a:latin typeface="Arial" panose="020B0604020202020204" pitchFamily="34" charset="0"/>
              <a:cs typeface="Arial" panose="020B0604020202020204" pitchFamily="34" charset="0"/>
            </a:endParaRPr>
          </a:p>
        </p:txBody>
      </p:sp>
      <p:cxnSp>
        <p:nvCxnSpPr>
          <p:cNvPr id="98" name="Straight Connector 97">
            <a:extLst>
              <a:ext uri="{FF2B5EF4-FFF2-40B4-BE49-F238E27FC236}">
                <a16:creationId xmlns:a16="http://schemas.microsoft.com/office/drawing/2014/main" id="{D76CA347-1E00-4ECF-88C2-EE255A970EB2}"/>
              </a:ext>
            </a:extLst>
          </p:cNvPr>
          <p:cNvCxnSpPr>
            <a:cxnSpLocks/>
          </p:cNvCxnSpPr>
          <p:nvPr/>
        </p:nvCxnSpPr>
        <p:spPr>
          <a:xfrm>
            <a:off x="8596177" y="4112969"/>
            <a:ext cx="2966" cy="688495"/>
          </a:xfrm>
          <a:prstGeom prst="line">
            <a:avLst/>
          </a:prstGeom>
          <a:ln w="9525" cap="flat" cmpd="sng" algn="ctr">
            <a:solidFill>
              <a:srgbClr val="5F5F5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9" name="Rectangle 98">
            <a:extLst>
              <a:ext uri="{FF2B5EF4-FFF2-40B4-BE49-F238E27FC236}">
                <a16:creationId xmlns:a16="http://schemas.microsoft.com/office/drawing/2014/main" id="{E103699B-9DE5-4BA8-9EF8-583F9DB65522}"/>
              </a:ext>
            </a:extLst>
          </p:cNvPr>
          <p:cNvSpPr/>
          <p:nvPr/>
        </p:nvSpPr>
        <p:spPr>
          <a:xfrm>
            <a:off x="7746549" y="5031660"/>
            <a:ext cx="1688437" cy="1051442"/>
          </a:xfrm>
          <a:prstGeom prst="rect">
            <a:avLst/>
          </a:prstGeom>
        </p:spPr>
        <p:txBody>
          <a:bodyPr wrap="square">
            <a:spAutoFit/>
          </a:bodyPr>
          <a:lstStyle/>
          <a:p>
            <a:pPr algn="ctr">
              <a:lnSpc>
                <a:spcPct val="130000"/>
              </a:lnSpc>
            </a:pPr>
            <a:r>
              <a:rPr lang="pt-BR" sz="975" dirty="0">
                <a:solidFill>
                  <a:schemeClr val="bg2">
                    <a:lumMod val="10000"/>
                  </a:schemeClr>
                </a:solidFill>
                <a:latin typeface="Source Sans Pro Light" panose="020B0403030403020204" pitchFamily="34" charset="0"/>
              </a:rPr>
              <a:t>A empresa  vem trabalhando em novos produtos e mercados porém ainda não consegue fazer caixa para pagamento das dívidas. </a:t>
            </a:r>
          </a:p>
        </p:txBody>
      </p:sp>
      <p:grpSp>
        <p:nvGrpSpPr>
          <p:cNvPr id="101" name="Group 100">
            <a:extLst>
              <a:ext uri="{FF2B5EF4-FFF2-40B4-BE49-F238E27FC236}">
                <a16:creationId xmlns:a16="http://schemas.microsoft.com/office/drawing/2014/main" id="{40A7F224-3B9A-4D05-8755-9545955FFDF6}"/>
              </a:ext>
            </a:extLst>
          </p:cNvPr>
          <p:cNvGrpSpPr/>
          <p:nvPr/>
        </p:nvGrpSpPr>
        <p:grpSpPr>
          <a:xfrm rot="5400000">
            <a:off x="9115295" y="3050656"/>
            <a:ext cx="754974" cy="826697"/>
            <a:chOff x="8447097" y="3401355"/>
            <a:chExt cx="696897" cy="710797"/>
          </a:xfrm>
          <a:solidFill>
            <a:schemeClr val="accent6">
              <a:lumMod val="50000"/>
            </a:schemeClr>
          </a:solidFill>
        </p:grpSpPr>
        <p:sp>
          <p:nvSpPr>
            <p:cNvPr id="102" name="Rectangle 101">
              <a:extLst>
                <a:ext uri="{FF2B5EF4-FFF2-40B4-BE49-F238E27FC236}">
                  <a16:creationId xmlns:a16="http://schemas.microsoft.com/office/drawing/2014/main" id="{A378EEA1-E7FF-4A7B-A14C-9EE7375367B5}"/>
                </a:ext>
              </a:extLst>
            </p:cNvPr>
            <p:cNvSpPr/>
            <p:nvPr/>
          </p:nvSpPr>
          <p:spPr>
            <a:xfrm>
              <a:off x="8449432" y="3401355"/>
              <a:ext cx="215893" cy="6955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103" name="Rectangle 102">
              <a:extLst>
                <a:ext uri="{FF2B5EF4-FFF2-40B4-BE49-F238E27FC236}">
                  <a16:creationId xmlns:a16="http://schemas.microsoft.com/office/drawing/2014/main" id="{4F8B57BB-05CC-40E3-B8AE-D9E6EC2CD1E2}"/>
                </a:ext>
              </a:extLst>
            </p:cNvPr>
            <p:cNvSpPr/>
            <p:nvPr/>
          </p:nvSpPr>
          <p:spPr>
            <a:xfrm rot="5400000">
              <a:off x="8692393" y="3660551"/>
              <a:ext cx="206305" cy="696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grpSp>
      <p:pic>
        <p:nvPicPr>
          <p:cNvPr id="4" name="Picture 3">
            <a:extLst>
              <a:ext uri="{FF2B5EF4-FFF2-40B4-BE49-F238E27FC236}">
                <a16:creationId xmlns:a16="http://schemas.microsoft.com/office/drawing/2014/main" id="{021FC532-F388-44C2-8E1C-6FCB8F969935}"/>
              </a:ext>
            </a:extLst>
          </p:cNvPr>
          <p:cNvPicPr>
            <a:picLocks noChangeAspect="1"/>
          </p:cNvPicPr>
          <p:nvPr/>
        </p:nvPicPr>
        <p:blipFill>
          <a:blip r:embed="rId10"/>
          <a:stretch>
            <a:fillRect/>
          </a:stretch>
        </p:blipFill>
        <p:spPr>
          <a:xfrm>
            <a:off x="7180841" y="3549132"/>
            <a:ext cx="381000" cy="447675"/>
          </a:xfrm>
          <a:prstGeom prst="rect">
            <a:avLst/>
          </a:prstGeom>
        </p:spPr>
      </p:pic>
      <p:sp>
        <p:nvSpPr>
          <p:cNvPr id="54" name="Rectangle 98">
            <a:extLst>
              <a:ext uri="{FF2B5EF4-FFF2-40B4-BE49-F238E27FC236}">
                <a16:creationId xmlns:a16="http://schemas.microsoft.com/office/drawing/2014/main" id="{EF0DD817-C58E-4578-AE56-FC3BE493A4C7}"/>
              </a:ext>
            </a:extLst>
          </p:cNvPr>
          <p:cNvSpPr/>
          <p:nvPr/>
        </p:nvSpPr>
        <p:spPr>
          <a:xfrm>
            <a:off x="1695510" y="1805267"/>
            <a:ext cx="1688437" cy="856388"/>
          </a:xfrm>
          <a:prstGeom prst="rect">
            <a:avLst/>
          </a:prstGeom>
        </p:spPr>
        <p:txBody>
          <a:bodyPr wrap="square">
            <a:spAutoFit/>
          </a:bodyPr>
          <a:lstStyle/>
          <a:p>
            <a:pPr algn="ctr">
              <a:lnSpc>
                <a:spcPct val="130000"/>
              </a:lnSpc>
            </a:pPr>
            <a:r>
              <a:rPr lang="pt-BR" sz="975" dirty="0">
                <a:solidFill>
                  <a:schemeClr val="bg2">
                    <a:lumMod val="10000"/>
                  </a:schemeClr>
                </a:solidFill>
                <a:latin typeface="Source Sans Pro Light" panose="020B0403030403020204" pitchFamily="34" charset="0"/>
              </a:rPr>
              <a:t>A empresa consegue certificação BPF – Boas práticas de Fabricação, pela Anvisa</a:t>
            </a:r>
          </a:p>
        </p:txBody>
      </p:sp>
      <p:sp>
        <p:nvSpPr>
          <p:cNvPr id="55" name="Rectangle 98">
            <a:extLst>
              <a:ext uri="{FF2B5EF4-FFF2-40B4-BE49-F238E27FC236}">
                <a16:creationId xmlns:a16="http://schemas.microsoft.com/office/drawing/2014/main" id="{8514808E-1DCB-450D-8BD0-B8645882CB9B}"/>
              </a:ext>
            </a:extLst>
          </p:cNvPr>
          <p:cNvSpPr/>
          <p:nvPr/>
        </p:nvSpPr>
        <p:spPr>
          <a:xfrm>
            <a:off x="468863" y="5083240"/>
            <a:ext cx="1688437" cy="466281"/>
          </a:xfrm>
          <a:prstGeom prst="rect">
            <a:avLst/>
          </a:prstGeom>
        </p:spPr>
        <p:txBody>
          <a:bodyPr wrap="square">
            <a:spAutoFit/>
          </a:bodyPr>
          <a:lstStyle/>
          <a:p>
            <a:pPr algn="ctr">
              <a:lnSpc>
                <a:spcPct val="130000"/>
              </a:lnSpc>
            </a:pPr>
            <a:r>
              <a:rPr lang="pt-BR" sz="975" dirty="0">
                <a:solidFill>
                  <a:schemeClr val="bg2">
                    <a:lumMod val="10000"/>
                  </a:schemeClr>
                </a:solidFill>
                <a:latin typeface="Source Sans Pro Light" panose="020B0403030403020204" pitchFamily="34" charset="0"/>
              </a:rPr>
              <a:t>Início das atividades da empresa</a:t>
            </a:r>
          </a:p>
        </p:txBody>
      </p:sp>
      <p:sp>
        <p:nvSpPr>
          <p:cNvPr id="56" name="TextBox 59">
            <a:extLst>
              <a:ext uri="{FF2B5EF4-FFF2-40B4-BE49-F238E27FC236}">
                <a16:creationId xmlns:a16="http://schemas.microsoft.com/office/drawing/2014/main" id="{779EAEA0-7B06-44A2-A685-28DA45D2E6C0}"/>
              </a:ext>
            </a:extLst>
          </p:cNvPr>
          <p:cNvSpPr txBox="1"/>
          <p:nvPr/>
        </p:nvSpPr>
        <p:spPr>
          <a:xfrm>
            <a:off x="894983" y="4880905"/>
            <a:ext cx="800527" cy="267446"/>
          </a:xfrm>
          <a:prstGeom prst="rect">
            <a:avLst/>
          </a:prstGeom>
          <a:noFill/>
        </p:spPr>
        <p:txBody>
          <a:bodyPr wrap="square" rtlCol="0">
            <a:spAutoFit/>
          </a:bodyPr>
          <a:lstStyle/>
          <a:p>
            <a:pPr algn="ctr"/>
            <a:r>
              <a:rPr lang="en-US" sz="1138" dirty="0">
                <a:solidFill>
                  <a:srgbClr val="5F5F5F"/>
                </a:solidFill>
                <a:latin typeface="Arial" panose="020B0604020202020204" pitchFamily="34" charset="0"/>
                <a:cs typeface="Arial" panose="020B0604020202020204" pitchFamily="34" charset="0"/>
              </a:rPr>
              <a:t>1998</a:t>
            </a:r>
          </a:p>
        </p:txBody>
      </p:sp>
      <p:sp>
        <p:nvSpPr>
          <p:cNvPr id="65" name="Rectangle 98">
            <a:extLst>
              <a:ext uri="{FF2B5EF4-FFF2-40B4-BE49-F238E27FC236}">
                <a16:creationId xmlns:a16="http://schemas.microsoft.com/office/drawing/2014/main" id="{30807499-D35D-4873-B5E2-C324FDAC0802}"/>
              </a:ext>
            </a:extLst>
          </p:cNvPr>
          <p:cNvSpPr/>
          <p:nvPr/>
        </p:nvSpPr>
        <p:spPr>
          <a:xfrm>
            <a:off x="2874438" y="5026968"/>
            <a:ext cx="1688437" cy="661335"/>
          </a:xfrm>
          <a:prstGeom prst="rect">
            <a:avLst/>
          </a:prstGeom>
        </p:spPr>
        <p:txBody>
          <a:bodyPr wrap="square">
            <a:spAutoFit/>
          </a:bodyPr>
          <a:lstStyle/>
          <a:p>
            <a:pPr algn="ctr">
              <a:lnSpc>
                <a:spcPct val="130000"/>
              </a:lnSpc>
            </a:pPr>
            <a:r>
              <a:rPr lang="pt-BR" sz="975" dirty="0">
                <a:solidFill>
                  <a:schemeClr val="bg2">
                    <a:lumMod val="10000"/>
                  </a:schemeClr>
                </a:solidFill>
                <a:latin typeface="Source Sans Pro Light" panose="020B0403030403020204" pitchFamily="34" charset="0"/>
              </a:rPr>
              <a:t>Em agosto de 2015 começou a sentir os impactos da crise financeira e política do país.</a:t>
            </a:r>
          </a:p>
        </p:txBody>
      </p:sp>
      <p:sp>
        <p:nvSpPr>
          <p:cNvPr id="67" name="Rectangle 98">
            <a:extLst>
              <a:ext uri="{FF2B5EF4-FFF2-40B4-BE49-F238E27FC236}">
                <a16:creationId xmlns:a16="http://schemas.microsoft.com/office/drawing/2014/main" id="{D697006B-58C4-4115-B6E6-801EBC695128}"/>
              </a:ext>
            </a:extLst>
          </p:cNvPr>
          <p:cNvSpPr/>
          <p:nvPr/>
        </p:nvSpPr>
        <p:spPr>
          <a:xfrm>
            <a:off x="4084262" y="2002416"/>
            <a:ext cx="1785948" cy="661335"/>
          </a:xfrm>
          <a:prstGeom prst="rect">
            <a:avLst/>
          </a:prstGeom>
        </p:spPr>
        <p:txBody>
          <a:bodyPr wrap="square">
            <a:spAutoFit/>
          </a:bodyPr>
          <a:lstStyle/>
          <a:p>
            <a:pPr algn="ctr">
              <a:lnSpc>
                <a:spcPct val="130000"/>
              </a:lnSpc>
            </a:pPr>
            <a:r>
              <a:rPr lang="pt-BR" sz="975" dirty="0">
                <a:solidFill>
                  <a:schemeClr val="bg2">
                    <a:lumMod val="10000"/>
                  </a:schemeClr>
                </a:solidFill>
                <a:latin typeface="Source Sans Pro Light" panose="020B0403030403020204" pitchFamily="34" charset="0"/>
              </a:rPr>
              <a:t>A empresa tem produtos de qualidade porém não consegue gerir seu fluxo de caixa.</a:t>
            </a:r>
          </a:p>
        </p:txBody>
      </p:sp>
      <p:sp>
        <p:nvSpPr>
          <p:cNvPr id="68" name="Rectangle 98">
            <a:extLst>
              <a:ext uri="{FF2B5EF4-FFF2-40B4-BE49-F238E27FC236}">
                <a16:creationId xmlns:a16="http://schemas.microsoft.com/office/drawing/2014/main" id="{F0196BF8-DA2A-45F1-B258-A305CAA1D746}"/>
              </a:ext>
            </a:extLst>
          </p:cNvPr>
          <p:cNvSpPr/>
          <p:nvPr/>
        </p:nvSpPr>
        <p:spPr>
          <a:xfrm>
            <a:off x="5352694" y="5113720"/>
            <a:ext cx="1688437" cy="661335"/>
          </a:xfrm>
          <a:prstGeom prst="rect">
            <a:avLst/>
          </a:prstGeom>
        </p:spPr>
        <p:txBody>
          <a:bodyPr wrap="square">
            <a:spAutoFit/>
          </a:bodyPr>
          <a:lstStyle/>
          <a:p>
            <a:pPr algn="ctr">
              <a:lnSpc>
                <a:spcPct val="130000"/>
              </a:lnSpc>
            </a:pPr>
            <a:r>
              <a:rPr lang="pt-BR" sz="975" dirty="0">
                <a:solidFill>
                  <a:schemeClr val="bg2">
                    <a:lumMod val="10000"/>
                  </a:schemeClr>
                </a:solidFill>
                <a:latin typeface="Source Sans Pro Light" panose="020B0403030403020204" pitchFamily="34" charset="0"/>
              </a:rPr>
              <a:t>Ajuizamento do pedido de Recuperação Judicial em 03/08/2017.</a:t>
            </a:r>
          </a:p>
        </p:txBody>
      </p:sp>
      <p:sp>
        <p:nvSpPr>
          <p:cNvPr id="69" name="Rectangle 98">
            <a:extLst>
              <a:ext uri="{FF2B5EF4-FFF2-40B4-BE49-F238E27FC236}">
                <a16:creationId xmlns:a16="http://schemas.microsoft.com/office/drawing/2014/main" id="{83EAA1E5-DDCF-4B59-96C3-9A6AD2C24FB1}"/>
              </a:ext>
            </a:extLst>
          </p:cNvPr>
          <p:cNvSpPr/>
          <p:nvPr/>
        </p:nvSpPr>
        <p:spPr>
          <a:xfrm>
            <a:off x="6534383" y="2061032"/>
            <a:ext cx="1688437" cy="661335"/>
          </a:xfrm>
          <a:prstGeom prst="rect">
            <a:avLst/>
          </a:prstGeom>
        </p:spPr>
        <p:txBody>
          <a:bodyPr wrap="square">
            <a:spAutoFit/>
          </a:bodyPr>
          <a:lstStyle/>
          <a:p>
            <a:pPr algn="ctr">
              <a:lnSpc>
                <a:spcPct val="130000"/>
              </a:lnSpc>
            </a:pPr>
            <a:r>
              <a:rPr lang="pt-BR" sz="975" dirty="0">
                <a:solidFill>
                  <a:schemeClr val="bg2">
                    <a:lumMod val="10000"/>
                  </a:schemeClr>
                </a:solidFill>
                <a:latin typeface="Source Sans Pro Light" panose="020B0403030403020204" pitchFamily="34" charset="0"/>
              </a:rPr>
              <a:t>Homologação da Recuperação Judicial em 28/09/2019</a:t>
            </a:r>
          </a:p>
        </p:txBody>
      </p:sp>
      <p:pic>
        <p:nvPicPr>
          <p:cNvPr id="70" name="Graphic 2" descr="Internet">
            <a:extLst>
              <a:ext uri="{FF2B5EF4-FFF2-40B4-BE49-F238E27FC236}">
                <a16:creationId xmlns:a16="http://schemas.microsoft.com/office/drawing/2014/main" id="{14950007-5B01-4C22-8A72-6B3AE9E017B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17990" y="3529138"/>
            <a:ext cx="552507" cy="552507"/>
          </a:xfrm>
          <a:prstGeom prst="rect">
            <a:avLst/>
          </a:prstGeom>
        </p:spPr>
      </p:pic>
      <p:pic>
        <p:nvPicPr>
          <p:cNvPr id="71" name="Graphic 99" descr="Scales of justice">
            <a:extLst>
              <a:ext uri="{FF2B5EF4-FFF2-40B4-BE49-F238E27FC236}">
                <a16:creationId xmlns:a16="http://schemas.microsoft.com/office/drawing/2014/main" id="{B7585CE5-4E74-4FF5-9583-A183E52196F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928511" y="3459058"/>
            <a:ext cx="476511" cy="476511"/>
          </a:xfrm>
          <a:prstGeom prst="rect">
            <a:avLst/>
          </a:prstGeom>
        </p:spPr>
      </p:pic>
    </p:spTree>
    <p:extLst>
      <p:ext uri="{BB962C8B-B14F-4D97-AF65-F5344CB8AC3E}">
        <p14:creationId xmlns:p14="http://schemas.microsoft.com/office/powerpoint/2010/main" val="3304947226"/>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wipe(left)">
                                      <p:cBhvr>
                                        <p:cTn id="35" dur="500"/>
                                        <p:tgtEl>
                                          <p:spTgt spid="95"/>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99"/>
                                        </p:tgtEl>
                                        <p:attrNameLst>
                                          <p:attrName>style.visibility</p:attrName>
                                        </p:attrNameLst>
                                      </p:cBhvr>
                                      <p:to>
                                        <p:strVal val="visible"/>
                                      </p:to>
                                    </p:set>
                                    <p:animEffect transition="in" filter="barn(inVertical)">
                                      <p:cBhvr>
                                        <p:cTn id="39" dur="500"/>
                                        <p:tgtEl>
                                          <p:spTgt spid="99"/>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01"/>
                                        </p:tgtEl>
                                        <p:attrNameLst>
                                          <p:attrName>style.visibility</p:attrName>
                                        </p:attrNameLst>
                                      </p:cBhvr>
                                      <p:to>
                                        <p:strVal val="visible"/>
                                      </p:to>
                                    </p:set>
                                    <p:animEffect transition="in" filter="wipe(left)">
                                      <p:cBhvr>
                                        <p:cTn id="43" dur="500"/>
                                        <p:tgtEl>
                                          <p:spTgt spid="101"/>
                                        </p:tgtEl>
                                      </p:cBhvr>
                                    </p:animEffect>
                                  </p:childTnLst>
                                </p:cTn>
                              </p:par>
                            </p:childTnLst>
                          </p:cTn>
                        </p:par>
                        <p:par>
                          <p:cTn id="44" fill="hold">
                            <p:stCondLst>
                              <p:cond delay="5000"/>
                            </p:stCondLst>
                            <p:childTnLst>
                              <p:par>
                                <p:cTn id="45" presetID="16" presetClass="entr" presetSubtype="21" fill="hold" grpId="0" nodeType="after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barn(inVertical)">
                                      <p:cBhvr>
                                        <p:cTn id="47" dur="500"/>
                                        <p:tgtEl>
                                          <p:spTgt spid="54"/>
                                        </p:tgtEl>
                                      </p:cBhvr>
                                    </p:animEffect>
                                  </p:childTnLst>
                                </p:cTn>
                              </p:par>
                            </p:childTnLst>
                          </p:cTn>
                        </p:par>
                        <p:par>
                          <p:cTn id="48" fill="hold">
                            <p:stCondLst>
                              <p:cond delay="5500"/>
                            </p:stCondLst>
                            <p:childTnLst>
                              <p:par>
                                <p:cTn id="49" presetID="16" presetClass="entr" presetSubtype="21"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barn(inVertical)">
                                      <p:cBhvr>
                                        <p:cTn id="51" dur="500"/>
                                        <p:tgtEl>
                                          <p:spTgt spid="55"/>
                                        </p:tgtEl>
                                      </p:cBhvr>
                                    </p:animEffect>
                                  </p:childTnLst>
                                </p:cTn>
                              </p:par>
                            </p:childTnLst>
                          </p:cTn>
                        </p:par>
                        <p:par>
                          <p:cTn id="52" fill="hold">
                            <p:stCondLst>
                              <p:cond delay="6000"/>
                            </p:stCondLst>
                            <p:childTnLst>
                              <p:par>
                                <p:cTn id="53" presetID="16" presetClass="entr" presetSubtype="21" fill="hold" grpId="0" nodeType="afterEffect" nodePh="1">
                                  <p:stCondLst>
                                    <p:cond delay="0"/>
                                  </p:stCondLst>
                                  <p:endCondLst>
                                    <p:cond evt="begin" delay="0">
                                      <p:tn val="53"/>
                                    </p:cond>
                                  </p:endCondLst>
                                  <p:childTnLst>
                                    <p:set>
                                      <p:cBhvr>
                                        <p:cTn id="54" dur="1" fill="hold">
                                          <p:stCondLst>
                                            <p:cond delay="0"/>
                                          </p:stCondLst>
                                        </p:cTn>
                                        <p:tgtEl>
                                          <p:spTgt spid="65"/>
                                        </p:tgtEl>
                                        <p:attrNameLst>
                                          <p:attrName>style.visibility</p:attrName>
                                        </p:attrNameLst>
                                      </p:cBhvr>
                                      <p:to>
                                        <p:strVal val="visible"/>
                                      </p:to>
                                    </p:set>
                                    <p:animEffect transition="in" filter="barn(inVertical)">
                                      <p:cBhvr>
                                        <p:cTn id="55" dur="500"/>
                                        <p:tgtEl>
                                          <p:spTgt spid="65"/>
                                        </p:tgtEl>
                                      </p:cBhvr>
                                    </p:animEffect>
                                  </p:childTnLst>
                                </p:cTn>
                              </p:par>
                            </p:childTnLst>
                          </p:cTn>
                        </p:par>
                        <p:par>
                          <p:cTn id="56" fill="hold">
                            <p:stCondLst>
                              <p:cond delay="6500"/>
                            </p:stCondLst>
                            <p:childTnLst>
                              <p:par>
                                <p:cTn id="57" presetID="16" presetClass="entr" presetSubtype="21" fill="hold" grpId="0" nodeType="after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barn(inVertical)">
                                      <p:cBhvr>
                                        <p:cTn id="59" dur="500"/>
                                        <p:tgtEl>
                                          <p:spTgt spid="67"/>
                                        </p:tgtEl>
                                      </p:cBhvr>
                                    </p:animEffect>
                                  </p:childTnLst>
                                </p:cTn>
                              </p:par>
                            </p:childTnLst>
                          </p:cTn>
                        </p:par>
                        <p:par>
                          <p:cTn id="60" fill="hold">
                            <p:stCondLst>
                              <p:cond delay="7000"/>
                            </p:stCondLst>
                            <p:childTnLst>
                              <p:par>
                                <p:cTn id="61" presetID="16" presetClass="entr" presetSubtype="21"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barn(inVertical)">
                                      <p:cBhvr>
                                        <p:cTn id="63" dur="500"/>
                                        <p:tgtEl>
                                          <p:spTgt spid="68"/>
                                        </p:tgtEl>
                                      </p:cBhvr>
                                    </p:animEffect>
                                  </p:childTnLst>
                                </p:cTn>
                              </p:par>
                            </p:childTnLst>
                          </p:cTn>
                        </p:par>
                        <p:par>
                          <p:cTn id="64" fill="hold">
                            <p:stCondLst>
                              <p:cond delay="7500"/>
                            </p:stCondLst>
                            <p:childTnLst>
                              <p:par>
                                <p:cTn id="65" presetID="16" presetClass="entr" presetSubtype="21" fill="hold" grpId="0"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barn(inVertical)">
                                      <p:cBhvr>
                                        <p:cTn id="6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95" grpId="0" animBg="1"/>
      <p:bldP spid="99" grpId="0"/>
      <p:bldP spid="54" grpId="0"/>
      <p:bldP spid="55" grpId="0"/>
      <p:bldP spid="65" grpId="0"/>
      <p:bldP spid="67" grpId="0"/>
      <p:bldP spid="68" grpId="0"/>
      <p:bldP spid="69"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C - Color 03 Light Green">
      <a:dk1>
        <a:srgbClr val="656D78"/>
      </a:dk1>
      <a:lt1>
        <a:srgbClr val="FFFFFF"/>
      </a:lt1>
      <a:dk2>
        <a:srgbClr val="44546A"/>
      </a:dk2>
      <a:lt2>
        <a:srgbClr val="E7E6E6"/>
      </a:lt2>
      <a:accent1>
        <a:srgbClr val="9CCC65"/>
      </a:accent1>
      <a:accent2>
        <a:srgbClr val="8BC34A"/>
      </a:accent2>
      <a:accent3>
        <a:srgbClr val="7CB342"/>
      </a:accent3>
      <a:accent4>
        <a:srgbClr val="689F38"/>
      </a:accent4>
      <a:accent5>
        <a:srgbClr val="558B2F"/>
      </a:accent5>
      <a:accent6>
        <a:srgbClr val="33691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queta RMA 4 Novo Modelo v1.potx" id="{446F59BF-EF55-4660-9235-22E2C5DE84DB}" vid="{73A2893E-DB71-43F8-874E-05718EDBB472}"/>
    </a:ext>
  </a:extLst>
</a:theme>
</file>

<file path=ppt/theme/theme3.xml><?xml version="1.0" encoding="utf-8"?>
<a:theme xmlns:a="http://schemas.openxmlformats.org/drawingml/2006/main" name="1_Office Theme">
  <a:themeElements>
    <a:clrScheme name="PC - Color 03 Light Green">
      <a:dk1>
        <a:srgbClr val="656D78"/>
      </a:dk1>
      <a:lt1>
        <a:srgbClr val="FFFFFF"/>
      </a:lt1>
      <a:dk2>
        <a:srgbClr val="44546A"/>
      </a:dk2>
      <a:lt2>
        <a:srgbClr val="E7E6E6"/>
      </a:lt2>
      <a:accent1>
        <a:srgbClr val="9CCC65"/>
      </a:accent1>
      <a:accent2>
        <a:srgbClr val="8BC34A"/>
      </a:accent2>
      <a:accent3>
        <a:srgbClr val="7CB342"/>
      </a:accent3>
      <a:accent4>
        <a:srgbClr val="689F38"/>
      </a:accent4>
      <a:accent5>
        <a:srgbClr val="558B2F"/>
      </a:accent5>
      <a:accent6>
        <a:srgbClr val="33691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queta RMA 4 Novo Modelo v1.potx" id="{446F59BF-EF55-4660-9235-22E2C5DE84DB}" vid="{73A2893E-DB71-43F8-874E-05718EDBB472}"/>
    </a:ext>
  </a:extLst>
</a:theme>
</file>

<file path=ppt/theme/theme4.xml><?xml version="1.0" encoding="utf-8"?>
<a:theme xmlns:a="http://schemas.openxmlformats.org/drawingml/2006/main" name="2_Office Theme">
  <a:themeElements>
    <a:clrScheme name="PC - Color 03 Light Green">
      <a:dk1>
        <a:srgbClr val="656D78"/>
      </a:dk1>
      <a:lt1>
        <a:srgbClr val="FFFFFF"/>
      </a:lt1>
      <a:dk2>
        <a:srgbClr val="44546A"/>
      </a:dk2>
      <a:lt2>
        <a:srgbClr val="E7E6E6"/>
      </a:lt2>
      <a:accent1>
        <a:srgbClr val="9CCC65"/>
      </a:accent1>
      <a:accent2>
        <a:srgbClr val="8BC34A"/>
      </a:accent2>
      <a:accent3>
        <a:srgbClr val="7CB342"/>
      </a:accent3>
      <a:accent4>
        <a:srgbClr val="689F38"/>
      </a:accent4>
      <a:accent5>
        <a:srgbClr val="558B2F"/>
      </a:accent5>
      <a:accent6>
        <a:srgbClr val="33691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queta RMA 4 Novo Modelo v1.potx" id="{446F59BF-EF55-4660-9235-22E2C5DE84DB}" vid="{73A2893E-DB71-43F8-874E-05718EDBB47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83C25E02C492E4B985EE828668EADBF" ma:contentTypeVersion="16" ma:contentTypeDescription="Create a new document." ma:contentTypeScope="" ma:versionID="f2b0fdc843d7471f455c51b38a1e7f32">
  <xsd:schema xmlns:xsd="http://www.w3.org/2001/XMLSchema" xmlns:xs="http://www.w3.org/2001/XMLSchema" xmlns:p="http://schemas.microsoft.com/office/2006/metadata/properties" xmlns:ns2="428182ff-5b7c-42a0-853e-d54b6befd95f" xmlns:ns3="10f10aa4-5702-47bb-b7f6-1e31cf998bd6" targetNamespace="http://schemas.microsoft.com/office/2006/metadata/properties" ma:root="true" ma:fieldsID="16cb20e37379de3b791980fc0309cd14" ns2:_="" ns3:_="">
    <xsd:import namespace="428182ff-5b7c-42a0-853e-d54b6befd95f"/>
    <xsd:import namespace="10f10aa4-5702-47bb-b7f6-1e31cf998b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8182ff-5b7c-42a0-853e-d54b6befd9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8cef530-b7a7-45b6-9e40-b54026029e3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0f10aa4-5702-47bb-b7f6-1e31cf998bd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0e11f1e-42ac-4242-96d3-b0d9854f5654}" ma:internalName="TaxCatchAll" ma:showField="CatchAllData" ma:web="10f10aa4-5702-47bb-b7f6-1e31cf998b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28182ff-5b7c-42a0-853e-d54b6befd95f">
      <Terms xmlns="http://schemas.microsoft.com/office/infopath/2007/PartnerControls"/>
    </lcf76f155ced4ddcb4097134ff3c332f>
    <TaxCatchAll xmlns="10f10aa4-5702-47bb-b7f6-1e31cf998bd6" xsi:nil="true"/>
  </documentManagement>
</p:properties>
</file>

<file path=customXml/itemProps1.xml><?xml version="1.0" encoding="utf-8"?>
<ds:datastoreItem xmlns:ds="http://schemas.openxmlformats.org/officeDocument/2006/customXml" ds:itemID="{BBF47FD3-F4B6-4C1C-AA04-2D292B4141F8}">
  <ds:schemaRefs>
    <ds:schemaRef ds:uri="http://schemas.microsoft.com/sharepoint/v3/contenttype/forms"/>
  </ds:schemaRefs>
</ds:datastoreItem>
</file>

<file path=customXml/itemProps2.xml><?xml version="1.0" encoding="utf-8"?>
<ds:datastoreItem xmlns:ds="http://schemas.openxmlformats.org/officeDocument/2006/customXml" ds:itemID="{AF716CC5-29DE-48A9-8311-93E18D8C43E4}"/>
</file>

<file path=customXml/itemProps3.xml><?xml version="1.0" encoding="utf-8"?>
<ds:datastoreItem xmlns:ds="http://schemas.openxmlformats.org/officeDocument/2006/customXml" ds:itemID="{9BE411A3-BCF9-49A3-8C04-17FD0895E94C}">
  <ds:schemaRefs>
    <ds:schemaRef ds:uri="http://schemas.microsoft.com/office/2006/metadata/properties"/>
    <ds:schemaRef ds:uri="http://schemas.microsoft.com/office/infopath/2007/PartnerControls"/>
    <ds:schemaRef ds:uri="http://purl.org/dc/terms/"/>
    <ds:schemaRef ds:uri="10f10aa4-5702-47bb-b7f6-1e31cf998bd6"/>
    <ds:schemaRef ds:uri="http://purl.org/dc/dcmitype/"/>
    <ds:schemaRef ds:uri="http://schemas.microsoft.com/office/2006/documentManagement/types"/>
    <ds:schemaRef ds:uri="http://purl.org/dc/elements/1.1/"/>
    <ds:schemaRef ds:uri="http://schemas.openxmlformats.org/package/2006/metadata/core-properties"/>
    <ds:schemaRef ds:uri="428182ff-5b7c-42a0-853e-d54b6befd95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Paqueta RMA 4 Novo Modelo v2</Template>
  <TotalTime>3450</TotalTime>
  <Words>2743</Words>
  <Application>Microsoft Office PowerPoint</Application>
  <PresentationFormat>Papel A4 (210 x 297 mm)</PresentationFormat>
  <Paragraphs>330</Paragraphs>
  <Slides>31</Slides>
  <Notes>8</Notes>
  <HiddenSlides>0</HiddenSlides>
  <MMClips>0</MMClips>
  <ScaleCrop>false</ScaleCrop>
  <HeadingPairs>
    <vt:vector size="8" baseType="variant">
      <vt:variant>
        <vt:lpstr>Fontes usadas</vt:lpstr>
      </vt:variant>
      <vt:variant>
        <vt:i4>7</vt:i4>
      </vt:variant>
      <vt:variant>
        <vt:lpstr>Tema</vt:lpstr>
      </vt:variant>
      <vt:variant>
        <vt:i4>4</vt:i4>
      </vt:variant>
      <vt:variant>
        <vt:lpstr>Servidores OLE inseridos</vt:lpstr>
      </vt:variant>
      <vt:variant>
        <vt:i4>1</vt:i4>
      </vt:variant>
      <vt:variant>
        <vt:lpstr>Títulos de slides</vt:lpstr>
      </vt:variant>
      <vt:variant>
        <vt:i4>31</vt:i4>
      </vt:variant>
    </vt:vector>
  </HeadingPairs>
  <TitlesOfParts>
    <vt:vector size="43" baseType="lpstr">
      <vt:lpstr>Arial</vt:lpstr>
      <vt:lpstr>Calibri</vt:lpstr>
      <vt:lpstr>Calibri Light</vt:lpstr>
      <vt:lpstr>Roboto Black</vt:lpstr>
      <vt:lpstr>Source Sans Pro</vt:lpstr>
      <vt:lpstr>Source Sans Pro Light</vt:lpstr>
      <vt:lpstr>Wingdings</vt:lpstr>
      <vt:lpstr>Custom Design</vt:lpstr>
      <vt:lpstr>Office Theme</vt:lpstr>
      <vt:lpstr>1_Office Theme</vt:lpstr>
      <vt:lpstr>2_Office Theme</vt:lpstr>
      <vt:lpstr>Worksheet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Felipe Camardelli</dc:creator>
  <cp:lastModifiedBy>matheus mombach</cp:lastModifiedBy>
  <cp:revision>60</cp:revision>
  <cp:lastPrinted>2020-01-13T20:08:25Z</cp:lastPrinted>
  <dcterms:created xsi:type="dcterms:W3CDTF">2019-11-30T16:43:25Z</dcterms:created>
  <dcterms:modified xsi:type="dcterms:W3CDTF">2020-04-14T17:45:13Z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0x010100C83C25E02C492E4B985EE828668EADBF</vt:lpwstr>
  </property>
</Properties>
</file>