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0"/>
  </p:notesMasterIdLst>
  <p:handoutMasterIdLst>
    <p:handoutMasterId r:id="rId41"/>
  </p:handoutMasterIdLst>
  <p:sldIdLst>
    <p:sldId id="1343" r:id="rId8"/>
    <p:sldId id="749" r:id="rId9"/>
    <p:sldId id="1344" r:id="rId10"/>
    <p:sldId id="1342" r:id="rId11"/>
    <p:sldId id="1402" r:id="rId12"/>
    <p:sldId id="1339" r:id="rId13"/>
    <p:sldId id="1321" r:id="rId14"/>
    <p:sldId id="1347" r:id="rId15"/>
    <p:sldId id="1338" r:id="rId16"/>
    <p:sldId id="1403" r:id="rId17"/>
    <p:sldId id="1346" r:id="rId18"/>
    <p:sldId id="1317" r:id="rId19"/>
    <p:sldId id="1374" r:id="rId20"/>
    <p:sldId id="1397" r:id="rId21"/>
    <p:sldId id="1333" r:id="rId22"/>
    <p:sldId id="1350" r:id="rId23"/>
    <p:sldId id="1390" r:id="rId24"/>
    <p:sldId id="1395" r:id="rId25"/>
    <p:sldId id="1396" r:id="rId26"/>
    <p:sldId id="1365" r:id="rId27"/>
    <p:sldId id="1349" r:id="rId28"/>
    <p:sldId id="1334" r:id="rId29"/>
    <p:sldId id="1439" r:id="rId30"/>
    <p:sldId id="1440" r:id="rId31"/>
    <p:sldId id="1360" r:id="rId32"/>
    <p:sldId id="311" r:id="rId33"/>
    <p:sldId id="1378" r:id="rId34"/>
    <p:sldId id="1437" r:id="rId35"/>
    <p:sldId id="1438" r:id="rId36"/>
    <p:sldId id="1379" r:id="rId37"/>
    <p:sldId id="1436" r:id="rId38"/>
    <p:sldId id="275" r:id="rId39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749"/>
            <p14:sldId id="1344"/>
            <p14:sldId id="1342"/>
            <p14:sldId id="1402"/>
            <p14:sldId id="1339"/>
            <p14:sldId id="1321"/>
            <p14:sldId id="1347"/>
            <p14:sldId id="1338"/>
            <p14:sldId id="1403"/>
            <p14:sldId id="1346"/>
            <p14:sldId id="1317"/>
            <p14:sldId id="1374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334"/>
            <p14:sldId id="1439"/>
            <p14:sldId id="1440"/>
            <p14:sldId id="1360"/>
            <p14:sldId id="311"/>
            <p14:sldId id="1378"/>
            <p14:sldId id="1437"/>
            <p14:sldId id="1438"/>
            <p14:sldId id="1379"/>
            <p14:sldId id="143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5EE"/>
    <a:srgbClr val="C2C2C2"/>
    <a:srgbClr val="88C641"/>
    <a:srgbClr val="8BC944"/>
    <a:srgbClr val="7CB342"/>
    <a:srgbClr val="CC3300"/>
    <a:srgbClr val="377023"/>
    <a:srgbClr val="F4C85A"/>
    <a:srgbClr val="A7A7A7"/>
    <a:srgbClr val="F9E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051AF-D7B3-4AD3-8320-3C73BD738587}" v="6" dt="2021-02-23T17:41:27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9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ops" userId="89bb4887-0d96-4749-a719-a73ae3625c92" providerId="ADAL" clId="{562051AF-D7B3-4AD3-8320-3C73BD738587}"/>
    <pc:docChg chg="undo custSel addSld delSld modSld modSection">
      <pc:chgData name="Daniel Kops" userId="89bb4887-0d96-4749-a719-a73ae3625c92" providerId="ADAL" clId="{562051AF-D7B3-4AD3-8320-3C73BD738587}" dt="2021-03-03T01:01:33.394" v="954" actId="478"/>
      <pc:docMkLst>
        <pc:docMk/>
      </pc:docMkLst>
      <pc:sldChg chg="modSp mod">
        <pc:chgData name="Daniel Kops" userId="89bb4887-0d96-4749-a719-a73ae3625c92" providerId="ADAL" clId="{562051AF-D7B3-4AD3-8320-3C73BD738587}" dt="2021-02-18T17:48:47.319" v="814" actId="20577"/>
        <pc:sldMkLst>
          <pc:docMk/>
          <pc:sldMk cId="0" sldId="749"/>
        </pc:sldMkLst>
        <pc:spChg chg="mod">
          <ac:chgData name="Daniel Kops" userId="89bb4887-0d96-4749-a719-a73ae3625c92" providerId="ADAL" clId="{562051AF-D7B3-4AD3-8320-3C73BD738587}" dt="2021-02-18T17:48:47.319" v="814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Daniel Kops" userId="89bb4887-0d96-4749-a719-a73ae3625c92" providerId="ADAL" clId="{562051AF-D7B3-4AD3-8320-3C73BD738587}" dt="2021-02-23T17:24:38.016" v="860" actId="1036"/>
        <pc:sldMkLst>
          <pc:docMk/>
          <pc:sldMk cId="2213664845" sldId="1321"/>
        </pc:sldMkLst>
        <pc:spChg chg="mod">
          <ac:chgData name="Daniel Kops" userId="89bb4887-0d96-4749-a719-a73ae3625c92" providerId="ADAL" clId="{562051AF-D7B3-4AD3-8320-3C73BD738587}" dt="2021-02-18T17:49:59.448" v="820" actId="208"/>
          <ac:spMkLst>
            <pc:docMk/>
            <pc:sldMk cId="2213664845" sldId="1321"/>
            <ac:spMk id="57" creationId="{A29B7C5E-08CC-42B3-A862-77115FACD070}"/>
          </ac:spMkLst>
        </pc:spChg>
        <pc:spChg chg="mod">
          <ac:chgData name="Daniel Kops" userId="89bb4887-0d96-4749-a719-a73ae3625c92" providerId="ADAL" clId="{562051AF-D7B3-4AD3-8320-3C73BD738587}" dt="2021-02-23T17:23:49.174" v="834" actId="1035"/>
          <ac:spMkLst>
            <pc:docMk/>
            <pc:sldMk cId="2213664845" sldId="1321"/>
            <ac:spMk id="81" creationId="{054CE9F0-8654-4289-8667-C1007EC7291C}"/>
          </ac:spMkLst>
        </pc:spChg>
        <pc:spChg chg="mod">
          <ac:chgData name="Daniel Kops" userId="89bb4887-0d96-4749-a719-a73ae3625c92" providerId="ADAL" clId="{562051AF-D7B3-4AD3-8320-3C73BD738587}" dt="2021-02-23T17:23:49.174" v="834" actId="1035"/>
          <ac:spMkLst>
            <pc:docMk/>
            <pc:sldMk cId="2213664845" sldId="1321"/>
            <ac:spMk id="85" creationId="{317FD25E-9C87-406F-9CB9-9935706854B6}"/>
          </ac:spMkLst>
        </pc:spChg>
        <pc:spChg chg="mod">
          <ac:chgData name="Daniel Kops" userId="89bb4887-0d96-4749-a719-a73ae3625c92" providerId="ADAL" clId="{562051AF-D7B3-4AD3-8320-3C73BD738587}" dt="2021-02-23T17:23:44.156" v="831" actId="1036"/>
          <ac:spMkLst>
            <pc:docMk/>
            <pc:sldMk cId="2213664845" sldId="1321"/>
            <ac:spMk id="86" creationId="{F9EBCC91-1AE6-429E-A63D-AEEA3F82AF60}"/>
          </ac:spMkLst>
        </pc:spChg>
        <pc:spChg chg="mod">
          <ac:chgData name="Daniel Kops" userId="89bb4887-0d96-4749-a719-a73ae3625c92" providerId="ADAL" clId="{562051AF-D7B3-4AD3-8320-3C73BD738587}" dt="2021-02-23T17:24:20.963" v="853" actId="1035"/>
          <ac:spMkLst>
            <pc:docMk/>
            <pc:sldMk cId="2213664845" sldId="1321"/>
            <ac:spMk id="389" creationId="{8B4CE6A0-F8C5-4980-8AA5-34351886B877}"/>
          </ac:spMkLst>
        </pc:spChg>
        <pc:spChg chg="mod">
          <ac:chgData name="Daniel Kops" userId="89bb4887-0d96-4749-a719-a73ae3625c92" providerId="ADAL" clId="{562051AF-D7B3-4AD3-8320-3C73BD738587}" dt="2021-02-23T17:24:38.016" v="860" actId="1036"/>
          <ac:spMkLst>
            <pc:docMk/>
            <pc:sldMk cId="2213664845" sldId="1321"/>
            <ac:spMk id="390" creationId="{581DC6AD-6DFC-47DE-BC42-7C7519B0C43F}"/>
          </ac:spMkLst>
        </pc:spChg>
        <pc:spChg chg="mod">
          <ac:chgData name="Daniel Kops" userId="89bb4887-0d96-4749-a719-a73ae3625c92" providerId="ADAL" clId="{562051AF-D7B3-4AD3-8320-3C73BD738587}" dt="2021-02-23T17:24:28.705" v="856" actId="1036"/>
          <ac:spMkLst>
            <pc:docMk/>
            <pc:sldMk cId="2213664845" sldId="1321"/>
            <ac:spMk id="395" creationId="{D25B1227-5EAD-4C8D-A660-11B453E1CF4B}"/>
          </ac:spMkLst>
        </pc:spChg>
        <pc:spChg chg="mod">
          <ac:chgData name="Daniel Kops" userId="89bb4887-0d96-4749-a719-a73ae3625c92" providerId="ADAL" clId="{562051AF-D7B3-4AD3-8320-3C73BD738587}" dt="2021-02-23T17:24:24.987" v="854" actId="1037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Daniel Kops" userId="89bb4887-0d96-4749-a719-a73ae3625c92" providerId="ADAL" clId="{562051AF-D7B3-4AD3-8320-3C73BD738587}" dt="2021-02-23T17:23:44.156" v="831" actId="1036"/>
          <ac:spMkLst>
            <pc:docMk/>
            <pc:sldMk cId="2213664845" sldId="1321"/>
            <ac:spMk id="403" creationId="{45BCC31E-A046-4424-A115-4932E5020388}"/>
          </ac:spMkLst>
        </pc:spChg>
        <pc:spChg chg="mod">
          <ac:chgData name="Daniel Kops" userId="89bb4887-0d96-4749-a719-a73ae3625c92" providerId="ADAL" clId="{562051AF-D7B3-4AD3-8320-3C73BD738587}" dt="2021-02-23T17:24:38.016" v="860" actId="1036"/>
          <ac:spMkLst>
            <pc:docMk/>
            <pc:sldMk cId="2213664845" sldId="1321"/>
            <ac:spMk id="418" creationId="{734707D8-3375-4A59-B374-AEBCCB651576}"/>
          </ac:spMkLst>
        </pc:spChg>
        <pc:spChg chg="mod">
          <ac:chgData name="Daniel Kops" userId="89bb4887-0d96-4749-a719-a73ae3625c92" providerId="ADAL" clId="{562051AF-D7B3-4AD3-8320-3C73BD738587}" dt="2021-02-23T17:24:03.589" v="836" actId="1035"/>
          <ac:spMkLst>
            <pc:docMk/>
            <pc:sldMk cId="2213664845" sldId="1321"/>
            <ac:spMk id="424" creationId="{ABDEE751-FB3A-4391-B325-B918A20EF7FF}"/>
          </ac:spMkLst>
        </pc:spChg>
        <pc:spChg chg="mod">
          <ac:chgData name="Daniel Kops" userId="89bb4887-0d96-4749-a719-a73ae3625c92" providerId="ADAL" clId="{562051AF-D7B3-4AD3-8320-3C73BD738587}" dt="2021-02-23T17:24:38.016" v="860" actId="1036"/>
          <ac:spMkLst>
            <pc:docMk/>
            <pc:sldMk cId="2213664845" sldId="1321"/>
            <ac:spMk id="425" creationId="{27B4BE76-D1C4-46AE-84C0-14D92C370AF6}"/>
          </ac:spMkLst>
        </pc:spChg>
        <pc:spChg chg="mod">
          <ac:chgData name="Daniel Kops" userId="89bb4887-0d96-4749-a719-a73ae3625c92" providerId="ADAL" clId="{562051AF-D7B3-4AD3-8320-3C73BD738587}" dt="2021-02-23T17:23:49.174" v="834" actId="1035"/>
          <ac:spMkLst>
            <pc:docMk/>
            <pc:sldMk cId="2213664845" sldId="1321"/>
            <ac:spMk id="433" creationId="{503B9F40-5758-4227-97EC-BDB7AC947A26}"/>
          </ac:spMkLst>
        </pc:spChg>
        <pc:spChg chg="mod">
          <ac:chgData name="Daniel Kops" userId="89bb4887-0d96-4749-a719-a73ae3625c92" providerId="ADAL" clId="{562051AF-D7B3-4AD3-8320-3C73BD738587}" dt="2021-02-23T17:23:44.156" v="831" actId="1036"/>
          <ac:spMkLst>
            <pc:docMk/>
            <pc:sldMk cId="2213664845" sldId="1321"/>
            <ac:spMk id="434" creationId="{5EE3C341-A87A-4E5C-AF16-7FAB03C16801}"/>
          </ac:spMkLst>
        </pc:spChg>
        <pc:cxnChg chg="mod">
          <ac:chgData name="Daniel Kops" userId="89bb4887-0d96-4749-a719-a73ae3625c92" providerId="ADAL" clId="{562051AF-D7B3-4AD3-8320-3C73BD738587}" dt="2021-02-18T17:50:01.863" v="821" actId="208"/>
          <ac:cxnSpMkLst>
            <pc:docMk/>
            <pc:sldMk cId="2213664845" sldId="1321"/>
            <ac:cxnSpMk id="58" creationId="{9934C835-6111-4CD9-A731-D1EDD8687FE9}"/>
          </ac:cxnSpMkLst>
        </pc:cxnChg>
      </pc:sldChg>
      <pc:sldChg chg="addSp delSp modSp mod">
        <pc:chgData name="Daniel Kops" userId="89bb4887-0d96-4749-a719-a73ae3625c92" providerId="ADAL" clId="{562051AF-D7B3-4AD3-8320-3C73BD738587}" dt="2021-02-23T17:30:20.966" v="883" actId="2084"/>
        <pc:sldMkLst>
          <pc:docMk/>
          <pc:sldMk cId="3064054227" sldId="1333"/>
        </pc:sldMkLst>
        <pc:spChg chg="mod">
          <ac:chgData name="Daniel Kops" userId="89bb4887-0d96-4749-a719-a73ae3625c92" providerId="ADAL" clId="{562051AF-D7B3-4AD3-8320-3C73BD738587}" dt="2021-02-23T17:26:32.454" v="865" actId="13926"/>
          <ac:spMkLst>
            <pc:docMk/>
            <pc:sldMk cId="3064054227" sldId="1333"/>
            <ac:spMk id="2" creationId="{CBFADFC0-A002-834D-BDDC-65D7E0A7F082}"/>
          </ac:spMkLst>
        </pc:spChg>
        <pc:spChg chg="mod">
          <ac:chgData name="Daniel Kops" userId="89bb4887-0d96-4749-a719-a73ae3625c92" providerId="ADAL" clId="{562051AF-D7B3-4AD3-8320-3C73BD738587}" dt="2021-02-23T17:25:55.804" v="864" actId="20577"/>
          <ac:spMkLst>
            <pc:docMk/>
            <pc:sldMk cId="3064054227" sldId="1333"/>
            <ac:spMk id="5" creationId="{F6EB8B2E-CCE7-4EE0-B3FF-DB0219BC350B}"/>
          </ac:spMkLst>
        </pc:spChg>
        <pc:graphicFrameChg chg="del">
          <ac:chgData name="Daniel Kops" userId="89bb4887-0d96-4749-a719-a73ae3625c92" providerId="ADAL" clId="{562051AF-D7B3-4AD3-8320-3C73BD738587}" dt="2021-02-23T17:25:45.509" v="861" actId="478"/>
          <ac:graphicFrameMkLst>
            <pc:docMk/>
            <pc:sldMk cId="3064054227" sldId="1333"/>
            <ac:graphicFrameMk id="3" creationId="{00000000-0000-0000-0000-000000000000}"/>
          </ac:graphicFrameMkLst>
        </pc:graphicFrameChg>
        <pc:graphicFrameChg chg="add mod modGraphic">
          <ac:chgData name="Daniel Kops" userId="89bb4887-0d96-4749-a719-a73ae3625c92" providerId="ADAL" clId="{562051AF-D7B3-4AD3-8320-3C73BD738587}" dt="2021-02-23T17:30:20.966" v="883" actId="2084"/>
          <ac:graphicFrameMkLst>
            <pc:docMk/>
            <pc:sldMk cId="3064054227" sldId="1333"/>
            <ac:graphicFrameMk id="6" creationId="{C86CD999-F727-4748-9B3D-18FD434A688A}"/>
          </ac:graphicFrameMkLst>
        </pc:graphicFrameChg>
      </pc:sldChg>
      <pc:sldChg chg="modSp mod">
        <pc:chgData name="Daniel Kops" userId="89bb4887-0d96-4749-a719-a73ae3625c92" providerId="ADAL" clId="{562051AF-D7B3-4AD3-8320-3C73BD738587}" dt="2021-02-23T17:44:06.672" v="947" actId="1076"/>
        <pc:sldMkLst>
          <pc:docMk/>
          <pc:sldMk cId="3285528555" sldId="1334"/>
        </pc:sldMkLst>
        <pc:spChg chg="mod">
          <ac:chgData name="Daniel Kops" userId="89bb4887-0d96-4749-a719-a73ae3625c92" providerId="ADAL" clId="{562051AF-D7B3-4AD3-8320-3C73BD738587}" dt="2021-02-23T17:44:06.672" v="947" actId="1076"/>
          <ac:spMkLst>
            <pc:docMk/>
            <pc:sldMk cId="3285528555" sldId="1334"/>
            <ac:spMk id="7" creationId="{B5F23FB8-A076-4C30-838D-1E703B5A22E6}"/>
          </ac:spMkLst>
        </pc:spChg>
        <pc:picChg chg="mod">
          <ac:chgData name="Daniel Kops" userId="89bb4887-0d96-4749-a719-a73ae3625c92" providerId="ADAL" clId="{562051AF-D7B3-4AD3-8320-3C73BD738587}" dt="2021-02-23T17:41:27.364" v="933" actId="14826"/>
          <ac:picMkLst>
            <pc:docMk/>
            <pc:sldMk cId="3285528555" sldId="1334"/>
            <ac:picMk id="5" creationId="{5CBDBCD0-61A7-4855-9567-FD3141B27F28}"/>
          </ac:picMkLst>
        </pc:picChg>
      </pc:sldChg>
      <pc:sldChg chg="addSp delSp modSp mod">
        <pc:chgData name="Daniel Kops" userId="89bb4887-0d96-4749-a719-a73ae3625c92" providerId="ADAL" clId="{562051AF-D7B3-4AD3-8320-3C73BD738587}" dt="2021-02-18T17:49:06.435" v="818" actId="21"/>
        <pc:sldMkLst>
          <pc:docMk/>
          <pc:sldMk cId="1487227126" sldId="1339"/>
        </pc:sldMkLst>
        <pc:spChg chg="add del mod">
          <ac:chgData name="Daniel Kops" userId="89bb4887-0d96-4749-a719-a73ae3625c92" providerId="ADAL" clId="{562051AF-D7B3-4AD3-8320-3C73BD738587}" dt="2021-02-18T17:49:06.156" v="817"/>
          <ac:spMkLst>
            <pc:docMk/>
            <pc:sldMk cId="1487227126" sldId="1339"/>
            <ac:spMk id="66" creationId="{9D30DC8D-5A9A-4191-8CB4-3D9002635437}"/>
          </ac:spMkLst>
        </pc:spChg>
        <pc:spChg chg="add del mod">
          <ac:chgData name="Daniel Kops" userId="89bb4887-0d96-4749-a719-a73ae3625c92" providerId="ADAL" clId="{562051AF-D7B3-4AD3-8320-3C73BD738587}" dt="2021-02-18T17:49:06.435" v="818" actId="21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Daniel Kops" userId="89bb4887-0d96-4749-a719-a73ae3625c92" providerId="ADAL" clId="{562051AF-D7B3-4AD3-8320-3C73BD738587}" dt="2021-02-18T17:49:06.435" v="818" actId="21"/>
          <ac:spMkLst>
            <pc:docMk/>
            <pc:sldMk cId="1487227126" sldId="1339"/>
            <ac:spMk id="362" creationId="{D2C1A0B3-50AF-4444-A6E3-D80CBFFF8151}"/>
          </ac:spMkLst>
        </pc:spChg>
        <pc:grpChg chg="add del">
          <ac:chgData name="Daniel Kops" userId="89bb4887-0d96-4749-a719-a73ae3625c92" providerId="ADAL" clId="{562051AF-D7B3-4AD3-8320-3C73BD738587}" dt="2021-02-18T17:49:06.435" v="818" actId="21"/>
          <ac:grpSpMkLst>
            <pc:docMk/>
            <pc:sldMk cId="1487227126" sldId="1339"/>
            <ac:grpSpMk id="352" creationId="{4ADE8117-036E-49DE-8941-3069925D6CB8}"/>
          </ac:grpSpMkLst>
        </pc:grpChg>
      </pc:sldChg>
      <pc:sldChg chg="addSp delSp modSp mod">
        <pc:chgData name="Daniel Kops" userId="89bb4887-0d96-4749-a719-a73ae3625c92" providerId="ADAL" clId="{562051AF-D7B3-4AD3-8320-3C73BD738587}" dt="2021-03-03T01:01:33.394" v="954" actId="478"/>
        <pc:sldMkLst>
          <pc:docMk/>
          <pc:sldMk cId="1414790898" sldId="1343"/>
        </pc:sldMkLst>
        <pc:spChg chg="add del mod">
          <ac:chgData name="Daniel Kops" userId="89bb4887-0d96-4749-a719-a73ae3625c92" providerId="ADAL" clId="{562051AF-D7B3-4AD3-8320-3C73BD738587}" dt="2021-03-03T01:01:33.394" v="954" actId="478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Daniel Kops" userId="89bb4887-0d96-4749-a719-a73ae3625c92" providerId="ADAL" clId="{562051AF-D7B3-4AD3-8320-3C73BD738587}" dt="2021-02-23T17:41:55.656" v="941" actId="1076"/>
        <pc:sldMkLst>
          <pc:docMk/>
          <pc:sldMk cId="997149078" sldId="1349"/>
        </pc:sldMkLst>
        <pc:spChg chg="mod">
          <ac:chgData name="Daniel Kops" userId="89bb4887-0d96-4749-a719-a73ae3625c92" providerId="ADAL" clId="{562051AF-D7B3-4AD3-8320-3C73BD738587}" dt="2021-02-23T17:41:55.656" v="941" actId="1076"/>
          <ac:spMkLst>
            <pc:docMk/>
            <pc:sldMk cId="997149078" sldId="1349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562051AF-D7B3-4AD3-8320-3C73BD738587}" dt="2021-02-23T17:30:39.372" v="888" actId="207"/>
        <pc:sldMkLst>
          <pc:docMk/>
          <pc:sldMk cId="1747746632" sldId="1390"/>
        </pc:sldMkLst>
        <pc:graphicFrameChg chg="modGraphic">
          <ac:chgData name="Daniel Kops" userId="89bb4887-0d96-4749-a719-a73ae3625c92" providerId="ADAL" clId="{562051AF-D7B3-4AD3-8320-3C73BD738587}" dt="2021-02-23T17:30:39.372" v="888" actId="207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562051AF-D7B3-4AD3-8320-3C73BD738587}" dt="2021-02-23T17:40:51.510" v="909" actId="20577"/>
        <pc:sldMkLst>
          <pc:docMk/>
          <pc:sldMk cId="3493985944" sldId="1439"/>
        </pc:sldMkLst>
        <pc:spChg chg="mod">
          <ac:chgData name="Daniel Kops" userId="89bb4887-0d96-4749-a719-a73ae3625c92" providerId="ADAL" clId="{562051AF-D7B3-4AD3-8320-3C73BD738587}" dt="2021-02-23T17:40:51.510" v="909" actId="20577"/>
          <ac:spMkLst>
            <pc:docMk/>
            <pc:sldMk cId="3493985944" sldId="1439"/>
            <ac:spMk id="2" creationId="{CBFADFC0-A002-834D-BDDC-65D7E0A7F082}"/>
          </ac:spMkLst>
        </pc:spChg>
        <pc:spChg chg="mod">
          <ac:chgData name="Daniel Kops" userId="89bb4887-0d96-4749-a719-a73ae3625c92" providerId="ADAL" clId="{562051AF-D7B3-4AD3-8320-3C73BD738587}" dt="2021-02-10T13:26:27.832" v="9" actId="13926"/>
          <ac:spMkLst>
            <pc:docMk/>
            <pc:sldMk cId="3493985944" sldId="1439"/>
            <ac:spMk id="6" creationId="{FC4F24A9-75FB-4584-ABB7-6C7180CA2AC7}"/>
          </ac:spMkLst>
        </pc:spChg>
      </pc:sldChg>
      <pc:sldChg chg="modSp add mod">
        <pc:chgData name="Daniel Kops" userId="89bb4887-0d96-4749-a719-a73ae3625c92" providerId="ADAL" clId="{562051AF-D7B3-4AD3-8320-3C73BD738587}" dt="2021-02-23T17:41:41.309" v="938" actId="1036"/>
        <pc:sldMkLst>
          <pc:docMk/>
          <pc:sldMk cId="2084708758" sldId="1440"/>
        </pc:sldMkLst>
        <pc:spChg chg="mod">
          <ac:chgData name="Daniel Kops" userId="89bb4887-0d96-4749-a719-a73ae3625c92" providerId="ADAL" clId="{562051AF-D7B3-4AD3-8320-3C73BD738587}" dt="2021-02-23T17:41:06.168" v="932" actId="20577"/>
          <ac:spMkLst>
            <pc:docMk/>
            <pc:sldMk cId="2084708758" sldId="1440"/>
            <ac:spMk id="2" creationId="{CBFADFC0-A002-834D-BDDC-65D7E0A7F082}"/>
          </ac:spMkLst>
        </pc:spChg>
        <pc:spChg chg="mod">
          <ac:chgData name="Daniel Kops" userId="89bb4887-0d96-4749-a719-a73ae3625c92" providerId="ADAL" clId="{562051AF-D7B3-4AD3-8320-3C73BD738587}" dt="2021-02-23T17:41:36.969" v="935" actId="1076"/>
          <ac:spMkLst>
            <pc:docMk/>
            <pc:sldMk cId="2084708758" sldId="1440"/>
            <ac:spMk id="7" creationId="{B5F23FB8-A076-4C30-838D-1E703B5A22E6}"/>
          </ac:spMkLst>
        </pc:spChg>
        <pc:picChg chg="mod">
          <ac:chgData name="Daniel Kops" userId="89bb4887-0d96-4749-a719-a73ae3625c92" providerId="ADAL" clId="{562051AF-D7B3-4AD3-8320-3C73BD738587}" dt="2021-02-23T17:41:41.309" v="938" actId="1036"/>
          <ac:picMkLst>
            <pc:docMk/>
            <pc:sldMk cId="2084708758" sldId="1440"/>
            <ac:picMk id="5" creationId="{5CBDBCD0-61A7-4855-9567-FD3141B27F28}"/>
          </ac:picMkLst>
        </pc:picChg>
      </pc:sldChg>
      <pc:sldChg chg="add del">
        <pc:chgData name="Daniel Kops" userId="89bb4887-0d96-4749-a719-a73ae3625c92" providerId="ADAL" clId="{562051AF-D7B3-4AD3-8320-3C73BD738587}" dt="2021-02-10T13:27:07.901" v="64" actId="47"/>
        <pc:sldMkLst>
          <pc:docMk/>
          <pc:sldMk cId="4135709089" sldId="1440"/>
        </pc:sldMkLst>
      </pc:sldChg>
    </pc:docChg>
  </pc:docChgLst>
  <pc:docChgLst>
    <pc:chgData name="Daniel Kops" userId="89bb4887-0d96-4749-a719-a73ae3625c92" providerId="ADAL" clId="{FD7B40F3-5EC4-4904-98E9-9947F780CD75}"/>
    <pc:docChg chg="undo custSel addSld delSld modSld modSection">
      <pc:chgData name="Daniel Kops" userId="89bb4887-0d96-4749-a719-a73ae3625c92" providerId="ADAL" clId="{FD7B40F3-5EC4-4904-98E9-9947F780CD75}" dt="2021-02-09T22:48:31.715" v="1518" actId="13926"/>
      <pc:docMkLst>
        <pc:docMk/>
      </pc:docMkLst>
      <pc:sldChg chg="modSp del mod">
        <pc:chgData name="Daniel Kops" userId="89bb4887-0d96-4749-a719-a73ae3625c92" providerId="ADAL" clId="{FD7B40F3-5EC4-4904-98E9-9947F780CD75}" dt="2021-02-09T21:42:38.224" v="425" actId="47"/>
        <pc:sldMkLst>
          <pc:docMk/>
          <pc:sldMk cId="660923624" sldId="1315"/>
        </pc:sldMkLst>
        <pc:spChg chg="mod">
          <ac:chgData name="Daniel Kops" userId="89bb4887-0d96-4749-a719-a73ae3625c92" providerId="ADAL" clId="{FD7B40F3-5EC4-4904-98E9-9947F780CD75}" dt="2021-02-09T21:39:29.619" v="326" actId="20577"/>
          <ac:spMkLst>
            <pc:docMk/>
            <pc:sldMk cId="660923624" sldId="1315"/>
            <ac:spMk id="3" creationId="{B438BBFE-86B0-40B1-9403-2DF45865E3C0}"/>
          </ac:spMkLst>
        </pc:spChg>
      </pc:sldChg>
      <pc:sldChg chg="modSp mod">
        <pc:chgData name="Daniel Kops" userId="89bb4887-0d96-4749-a719-a73ae3625c92" providerId="ADAL" clId="{FD7B40F3-5EC4-4904-98E9-9947F780CD75}" dt="2021-02-09T22:09:14.500" v="964" actId="207"/>
        <pc:sldMkLst>
          <pc:docMk/>
          <pc:sldMk cId="3275463655" sldId="1317"/>
        </pc:sldMkLst>
        <pc:spChg chg="mod">
          <ac:chgData name="Daniel Kops" userId="89bb4887-0d96-4749-a719-a73ae3625c92" providerId="ADAL" clId="{FD7B40F3-5EC4-4904-98E9-9947F780CD75}" dt="2021-02-09T22:09:14.500" v="964" actId="207"/>
          <ac:spMkLst>
            <pc:docMk/>
            <pc:sldMk cId="3275463655" sldId="1317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FD7B40F3-5EC4-4904-98E9-9947F780CD75}" dt="2021-02-09T22:08:36.829" v="905"/>
          <ac:graphicFrameMkLst>
            <pc:docMk/>
            <pc:sldMk cId="3275463655" sldId="1317"/>
            <ac:graphicFrameMk id="6" creationId="{41B58347-3EE7-4B2A-A721-405EE2A936A6}"/>
          </ac:graphicFrameMkLst>
        </pc:graphicFrameChg>
      </pc:sldChg>
      <pc:sldChg chg="addSp delSp modSp mod">
        <pc:chgData name="Daniel Kops" userId="89bb4887-0d96-4749-a719-a73ae3625c92" providerId="ADAL" clId="{FD7B40F3-5EC4-4904-98E9-9947F780CD75}" dt="2021-02-09T22:43:33.120" v="1461" actId="1037"/>
        <pc:sldMkLst>
          <pc:docMk/>
          <pc:sldMk cId="2213664845" sldId="1321"/>
        </pc:sldMkLst>
        <pc:spChg chg="add mod">
          <ac:chgData name="Daniel Kops" userId="89bb4887-0d96-4749-a719-a73ae3625c92" providerId="ADAL" clId="{FD7B40F3-5EC4-4904-98E9-9947F780CD75}" dt="2021-02-09T20:39:16.659" v="204" actId="1036"/>
          <ac:spMkLst>
            <pc:docMk/>
            <pc:sldMk cId="2213664845" sldId="1321"/>
            <ac:spMk id="54" creationId="{4FF282A2-C21F-435C-B659-459F249AD0A1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55" creationId="{0AB2C5BF-5F98-40BF-AB06-B6A5037490A5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56" creationId="{311229AE-28CB-4304-8681-7C14F7A84027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57" creationId="{A29B7C5E-08CC-42B3-A862-77115FACD070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60" creationId="{48D622F8-C250-4646-BC97-908006A71384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61" creationId="{021CE661-0F39-46B2-97BA-4D7C530E8C1D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62" creationId="{C08AFEB9-732F-4D62-94A2-4F43CEAAFE23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63" creationId="{32941173-4670-4ECB-97F8-9B94D5033F12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64" creationId="{A3275DB5-FE18-49EF-BE0A-650DAF983379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65" creationId="{D4952510-E3A4-4E77-83AB-3EF5DD2810A0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66" creationId="{4372E367-DE9C-45B9-8C8A-040642DC4490}"/>
          </ac:spMkLst>
        </pc:spChg>
        <pc:spChg chg="add mod">
          <ac:chgData name="Daniel Kops" userId="89bb4887-0d96-4749-a719-a73ae3625c92" providerId="ADAL" clId="{FD7B40F3-5EC4-4904-98E9-9947F780CD75}" dt="2021-02-09T22:43:28.155" v="1459"/>
          <ac:spMkLst>
            <pc:docMk/>
            <pc:sldMk cId="2213664845" sldId="1321"/>
            <ac:spMk id="67" creationId="{D751531A-CF66-44FF-8F49-2D73B11FECD7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70" creationId="{F8929630-975B-46A1-93F2-221DE9F7E9E2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71" creationId="{FEFA263E-24C6-49FC-B818-7D8DE9B68721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72" creationId="{280831E1-C584-41E6-B084-36BD469BFDE1}"/>
          </ac:spMkLst>
        </pc:spChg>
        <pc:spChg chg="del mod">
          <ac:chgData name="Daniel Kops" userId="89bb4887-0d96-4749-a719-a73ae3625c92" providerId="ADAL" clId="{FD7B40F3-5EC4-4904-98E9-9947F780CD75}" dt="2021-02-09T22:43:27.595" v="1458" actId="21"/>
          <ac:spMkLst>
            <pc:docMk/>
            <pc:sldMk cId="2213664845" sldId="1321"/>
            <ac:spMk id="74" creationId="{8F8BB836-EC3E-4838-BEA3-4BEBF6C75044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78" creationId="{43B13FFA-30FD-4034-B084-5709E9F66F4C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79" creationId="{3B0589A2-6E13-4635-807D-C45C2A7CC821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80" creationId="{ED782A01-D1A5-4CED-AD30-7A4DC2665648}"/>
          </ac:spMkLst>
        </pc:spChg>
        <pc:spChg chg="mod">
          <ac:chgData name="Daniel Kops" userId="89bb4887-0d96-4749-a719-a73ae3625c92" providerId="ADAL" clId="{FD7B40F3-5EC4-4904-98E9-9947F780CD75}" dt="2021-02-09T20:39:34.885" v="226" actId="1036"/>
          <ac:spMkLst>
            <pc:docMk/>
            <pc:sldMk cId="2213664845" sldId="1321"/>
            <ac:spMk id="81" creationId="{054CE9F0-8654-4289-8667-C1007EC7291C}"/>
          </ac:spMkLst>
        </pc:spChg>
        <pc:spChg chg="mod">
          <ac:chgData name="Daniel Kops" userId="89bb4887-0d96-4749-a719-a73ae3625c92" providerId="ADAL" clId="{FD7B40F3-5EC4-4904-98E9-9947F780CD75}" dt="2021-02-09T20:39:34.885" v="226" actId="1036"/>
          <ac:spMkLst>
            <pc:docMk/>
            <pc:sldMk cId="2213664845" sldId="1321"/>
            <ac:spMk id="85" creationId="{317FD25E-9C87-406F-9CB9-9935706854B6}"/>
          </ac:spMkLst>
        </pc:spChg>
        <pc:spChg chg="mod">
          <ac:chgData name="Daniel Kops" userId="89bb4887-0d96-4749-a719-a73ae3625c92" providerId="ADAL" clId="{FD7B40F3-5EC4-4904-98E9-9947F780CD75}" dt="2021-02-09T20:39:28.524" v="216" actId="1035"/>
          <ac:spMkLst>
            <pc:docMk/>
            <pc:sldMk cId="2213664845" sldId="1321"/>
            <ac:spMk id="86" creationId="{F9EBCC91-1AE6-429E-A63D-AEEA3F82AF60}"/>
          </ac:spMkLst>
        </pc:spChg>
        <pc:spChg chg="mod">
          <ac:chgData name="Daniel Kops" userId="89bb4887-0d96-4749-a719-a73ae3625c92" providerId="ADAL" clId="{FD7B40F3-5EC4-4904-98E9-9947F780CD75}" dt="2021-02-09T20:37:34.440" v="165" actId="207"/>
          <ac:spMkLst>
            <pc:docMk/>
            <pc:sldMk cId="2213664845" sldId="1321"/>
            <ac:spMk id="388" creationId="{57C0C48F-55D8-42F5-8B24-1F6CBD7CD7E1}"/>
          </ac:spMkLst>
        </pc:spChg>
        <pc:spChg chg="mod">
          <ac:chgData name="Daniel Kops" userId="89bb4887-0d96-4749-a719-a73ae3625c92" providerId="ADAL" clId="{FD7B40F3-5EC4-4904-98E9-9947F780CD75}" dt="2021-02-09T20:37:58.067" v="181" actId="554"/>
          <ac:spMkLst>
            <pc:docMk/>
            <pc:sldMk cId="2213664845" sldId="1321"/>
            <ac:spMk id="389" creationId="{8B4CE6A0-F8C5-4980-8AA5-34351886B877}"/>
          </ac:spMkLst>
        </pc:spChg>
        <pc:spChg chg="mod">
          <ac:chgData name="Daniel Kops" userId="89bb4887-0d96-4749-a719-a73ae3625c92" providerId="ADAL" clId="{FD7B40F3-5EC4-4904-98E9-9947F780CD75}" dt="2021-02-09T20:37:52.267" v="180" actId="555"/>
          <ac:spMkLst>
            <pc:docMk/>
            <pc:sldMk cId="2213664845" sldId="1321"/>
            <ac:spMk id="390" creationId="{581DC6AD-6DFC-47DE-BC42-7C7519B0C43F}"/>
          </ac:spMkLst>
        </pc:spChg>
        <pc:spChg chg="mod">
          <ac:chgData name="Daniel Kops" userId="89bb4887-0d96-4749-a719-a73ae3625c92" providerId="ADAL" clId="{FD7B40F3-5EC4-4904-98E9-9947F780CD75}" dt="2021-02-09T20:39:13.310" v="198" actId="1037"/>
          <ac:spMkLst>
            <pc:docMk/>
            <pc:sldMk cId="2213664845" sldId="1321"/>
            <ac:spMk id="393" creationId="{57AFD584-C3B4-4220-AC80-4B7646D515CA}"/>
          </ac:spMkLst>
        </pc:spChg>
        <pc:spChg chg="mod">
          <ac:chgData name="Daniel Kops" userId="89bb4887-0d96-4749-a719-a73ae3625c92" providerId="ADAL" clId="{FD7B40F3-5EC4-4904-98E9-9947F780CD75}" dt="2021-02-09T20:39:13.310" v="198" actId="1037"/>
          <ac:spMkLst>
            <pc:docMk/>
            <pc:sldMk cId="2213664845" sldId="1321"/>
            <ac:spMk id="394" creationId="{35A0FBEB-6262-459B-A1C1-ADB617D45E57}"/>
          </ac:spMkLst>
        </pc:spChg>
        <pc:spChg chg="mod">
          <ac:chgData name="Daniel Kops" userId="89bb4887-0d96-4749-a719-a73ae3625c92" providerId="ADAL" clId="{FD7B40F3-5EC4-4904-98E9-9947F780CD75}" dt="2021-02-09T20:37:58.067" v="181" actId="554"/>
          <ac:spMkLst>
            <pc:docMk/>
            <pc:sldMk cId="2213664845" sldId="1321"/>
            <ac:spMk id="395" creationId="{D25B1227-5EAD-4C8D-A660-11B453E1CF4B}"/>
          </ac:spMkLst>
        </pc:spChg>
        <pc:spChg chg="mod">
          <ac:chgData name="Daniel Kops" userId="89bb4887-0d96-4749-a719-a73ae3625c92" providerId="ADAL" clId="{FD7B40F3-5EC4-4904-98E9-9947F780CD75}" dt="2021-02-09T20:37:58.067" v="181" actId="554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401" creationId="{56D56C58-9459-42B7-BCAC-05866F86812A}"/>
          </ac:spMkLst>
        </pc:spChg>
        <pc:spChg chg="mod">
          <ac:chgData name="Daniel Kops" userId="89bb4887-0d96-4749-a719-a73ae3625c92" providerId="ADAL" clId="{FD7B40F3-5EC4-4904-98E9-9947F780CD75}" dt="2021-02-09T20:39:30.519" v="217" actId="20577"/>
          <ac:spMkLst>
            <pc:docMk/>
            <pc:sldMk cId="2213664845" sldId="1321"/>
            <ac:spMk id="403" creationId="{45BCC31E-A046-4424-A115-4932E5020388}"/>
          </ac:spMkLst>
        </pc:spChg>
        <pc:spChg chg="mod">
          <ac:chgData name="Daniel Kops" userId="89bb4887-0d96-4749-a719-a73ae3625c92" providerId="ADAL" clId="{FD7B40F3-5EC4-4904-98E9-9947F780CD75}" dt="2021-02-09T20:39:13.310" v="198" actId="1037"/>
          <ac:spMkLst>
            <pc:docMk/>
            <pc:sldMk cId="2213664845" sldId="1321"/>
            <ac:spMk id="406" creationId="{DB380252-8047-488F-AC2D-FD3E64FA2353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407" creationId="{8E087595-4DC2-4577-BFE1-19F895F92BDC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408" creationId="{119227F0-DA64-434F-A26E-6C7FE9E9C1E5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409" creationId="{A5009677-BF98-41FB-AA3D-E7944E39910E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410" creationId="{A0BE2DBD-A5E9-46FD-8075-9BB2ED69CDA9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411" creationId="{4A41440F-5ED4-4479-8B08-2984A5503E7B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412" creationId="{2AE4CE7B-E388-4D88-8BB1-C6E1DA6DB231}"/>
          </ac:spMkLst>
        </pc:spChg>
        <pc:spChg chg="mod">
          <ac:chgData name="Daniel Kops" userId="89bb4887-0d96-4749-a719-a73ae3625c92" providerId="ADAL" clId="{FD7B40F3-5EC4-4904-98E9-9947F780CD75}" dt="2021-02-09T20:37:42.514" v="168" actId="2711"/>
          <ac:spMkLst>
            <pc:docMk/>
            <pc:sldMk cId="2213664845" sldId="1321"/>
            <ac:spMk id="413" creationId="{FAB8CAE0-BFAF-418F-B515-A0AC4540BD67}"/>
          </ac:spMkLst>
        </pc:spChg>
        <pc:spChg chg="mod">
          <ac:chgData name="Daniel Kops" userId="89bb4887-0d96-4749-a719-a73ae3625c92" providerId="ADAL" clId="{FD7B40F3-5EC4-4904-98E9-9947F780CD75}" dt="2021-02-09T20:37:52.267" v="180" actId="555"/>
          <ac:spMkLst>
            <pc:docMk/>
            <pc:sldMk cId="2213664845" sldId="1321"/>
            <ac:spMk id="418" creationId="{734707D8-3375-4A59-B374-AEBCCB651576}"/>
          </ac:spMkLst>
        </pc:spChg>
        <pc:spChg chg="mod">
          <ac:chgData name="Daniel Kops" userId="89bb4887-0d96-4749-a719-a73ae3625c92" providerId="ADAL" clId="{FD7B40F3-5EC4-4904-98E9-9947F780CD75}" dt="2021-02-09T20:37:58.067" v="181" actId="554"/>
          <ac:spMkLst>
            <pc:docMk/>
            <pc:sldMk cId="2213664845" sldId="1321"/>
            <ac:spMk id="424" creationId="{ABDEE751-FB3A-4391-B325-B918A20EF7FF}"/>
          </ac:spMkLst>
        </pc:spChg>
        <pc:spChg chg="mod">
          <ac:chgData name="Daniel Kops" userId="89bb4887-0d96-4749-a719-a73ae3625c92" providerId="ADAL" clId="{FD7B40F3-5EC4-4904-98E9-9947F780CD75}" dt="2021-02-09T20:37:52.267" v="180" actId="555"/>
          <ac:spMkLst>
            <pc:docMk/>
            <pc:sldMk cId="2213664845" sldId="1321"/>
            <ac:spMk id="425" creationId="{27B4BE76-D1C4-46AE-84C0-14D92C370AF6}"/>
          </ac:spMkLst>
        </pc:spChg>
        <pc:spChg chg="mod">
          <ac:chgData name="Daniel Kops" userId="89bb4887-0d96-4749-a719-a73ae3625c92" providerId="ADAL" clId="{FD7B40F3-5EC4-4904-98E9-9947F780CD75}" dt="2021-02-09T20:39:34.885" v="226" actId="1036"/>
          <ac:spMkLst>
            <pc:docMk/>
            <pc:sldMk cId="2213664845" sldId="1321"/>
            <ac:spMk id="433" creationId="{503B9F40-5758-4227-97EC-BDB7AC947A26}"/>
          </ac:spMkLst>
        </pc:spChg>
        <pc:spChg chg="mod">
          <ac:chgData name="Daniel Kops" userId="89bb4887-0d96-4749-a719-a73ae3625c92" providerId="ADAL" clId="{FD7B40F3-5EC4-4904-98E9-9947F780CD75}" dt="2021-02-09T20:39:28.524" v="216" actId="1035"/>
          <ac:spMkLst>
            <pc:docMk/>
            <pc:sldMk cId="2213664845" sldId="1321"/>
            <ac:spMk id="434" creationId="{5EE3C341-A87A-4E5C-AF16-7FAB03C16801}"/>
          </ac:spMkLst>
        </pc:spChg>
        <pc:spChg chg="del">
          <ac:chgData name="Daniel Kops" userId="89bb4887-0d96-4749-a719-a73ae3625c92" providerId="ADAL" clId="{FD7B40F3-5EC4-4904-98E9-9947F780CD75}" dt="2021-02-09T20:37:02.712" v="128" actId="21"/>
          <ac:spMkLst>
            <pc:docMk/>
            <pc:sldMk cId="2213664845" sldId="1321"/>
            <ac:spMk id="442" creationId="{2F78900C-D83B-49D0-B00F-9FDC29BE918A}"/>
          </ac:spMkLst>
        </pc:spChg>
        <pc:spChg chg="mod">
          <ac:chgData name="Daniel Kops" userId="89bb4887-0d96-4749-a719-a73ae3625c92" providerId="ADAL" clId="{FD7B40F3-5EC4-4904-98E9-9947F780CD75}" dt="2021-02-09T20:39:16.659" v="204" actId="1036"/>
          <ac:spMkLst>
            <pc:docMk/>
            <pc:sldMk cId="2213664845" sldId="1321"/>
            <ac:spMk id="443" creationId="{DEDD5689-8517-40C6-8235-517C2BA38A54}"/>
          </ac:spMkLst>
        </pc:spChg>
        <pc:cxnChg chg="mod">
          <ac:chgData name="Daniel Kops" userId="89bb4887-0d96-4749-a719-a73ae3625c92" providerId="ADAL" clId="{FD7B40F3-5EC4-4904-98E9-9947F780CD75}" dt="2021-02-09T20:37:26.869" v="160" actId="1037"/>
          <ac:cxnSpMkLst>
            <pc:docMk/>
            <pc:sldMk cId="2213664845" sldId="1321"/>
            <ac:cxnSpMk id="58" creationId="{9934C835-6111-4CD9-A731-D1EDD8687FE9}"/>
          </ac:cxnSpMkLst>
        </pc:cxnChg>
        <pc:cxnChg chg="mod">
          <ac:chgData name="Daniel Kops" userId="89bb4887-0d96-4749-a719-a73ae3625c92" providerId="ADAL" clId="{FD7B40F3-5EC4-4904-98E9-9947F780CD75}" dt="2021-02-09T22:43:33.120" v="1461" actId="1037"/>
          <ac:cxnSpMkLst>
            <pc:docMk/>
            <pc:sldMk cId="2213664845" sldId="1321"/>
            <ac:cxnSpMk id="77" creationId="{8CD07B16-104F-4065-88DC-645593C06AB7}"/>
          </ac:cxnSpMkLst>
        </pc:cxnChg>
      </pc:sldChg>
      <pc:sldChg chg="del">
        <pc:chgData name="Daniel Kops" userId="89bb4887-0d96-4749-a719-a73ae3625c92" providerId="ADAL" clId="{FD7B40F3-5EC4-4904-98E9-9947F780CD75}" dt="2021-02-09T20:32:12.084" v="43" actId="47"/>
        <pc:sldMkLst>
          <pc:docMk/>
          <pc:sldMk cId="1630834399" sldId="1325"/>
        </pc:sldMkLst>
      </pc:sldChg>
      <pc:sldChg chg="modSp mod">
        <pc:chgData name="Daniel Kops" userId="89bb4887-0d96-4749-a719-a73ae3625c92" providerId="ADAL" clId="{FD7B40F3-5EC4-4904-98E9-9947F780CD75}" dt="2021-02-09T22:25:02.301" v="1222" actId="13926"/>
        <pc:sldMkLst>
          <pc:docMk/>
          <pc:sldMk cId="3064054227" sldId="1333"/>
        </pc:sldMkLst>
        <pc:spChg chg="mod">
          <ac:chgData name="Daniel Kops" userId="89bb4887-0d96-4749-a719-a73ae3625c92" providerId="ADAL" clId="{FD7B40F3-5EC4-4904-98E9-9947F780CD75}" dt="2021-02-09T22:24:16.147" v="1204" actId="13926"/>
          <ac:spMkLst>
            <pc:docMk/>
            <pc:sldMk cId="3064054227" sldId="1333"/>
            <ac:spMk id="2" creationId="{CBFADFC0-A002-834D-BDDC-65D7E0A7F082}"/>
          </ac:spMkLst>
        </pc:spChg>
        <pc:spChg chg="mod">
          <ac:chgData name="Daniel Kops" userId="89bb4887-0d96-4749-a719-a73ae3625c92" providerId="ADAL" clId="{FD7B40F3-5EC4-4904-98E9-9947F780CD75}" dt="2021-02-09T22:25:02.301" v="1222" actId="13926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FD7B40F3-5EC4-4904-98E9-9947F780CD75}" dt="2021-02-09T22:20:59.437" v="1162" actId="207"/>
          <ac:spMkLst>
            <pc:docMk/>
            <pc:sldMk cId="3064054227" sldId="1333"/>
            <ac:spMk id="9" creationId="{D8C894B3-2561-4801-A3B8-79D53FCBFE68}"/>
          </ac:spMkLst>
        </pc:spChg>
        <pc:graphicFrameChg chg="modGraphic">
          <ac:chgData name="Daniel Kops" userId="89bb4887-0d96-4749-a719-a73ae3625c92" providerId="ADAL" clId="{FD7B40F3-5EC4-4904-98E9-9947F780CD75}" dt="2021-02-09T22:24:36.764" v="1206" actId="13926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FD7B40F3-5EC4-4904-98E9-9947F780CD75}" dt="2021-02-09T22:43:06.934" v="1457"/>
        <pc:sldMkLst>
          <pc:docMk/>
          <pc:sldMk cId="3285528555" sldId="1334"/>
        </pc:sldMkLst>
        <pc:spChg chg="mod">
          <ac:chgData name="Daniel Kops" userId="89bb4887-0d96-4749-a719-a73ae3625c92" providerId="ADAL" clId="{FD7B40F3-5EC4-4904-98E9-9947F780CD75}" dt="2021-02-09T22:43:06.934" v="145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Daniel Kops" userId="89bb4887-0d96-4749-a719-a73ae3625c92" providerId="ADAL" clId="{FD7B40F3-5EC4-4904-98E9-9947F780CD75}" dt="2021-02-09T21:41:25.333" v="393" actId="6549"/>
        <pc:sldMkLst>
          <pc:docMk/>
          <pc:sldMk cId="1955048611" sldId="1338"/>
        </pc:sldMkLst>
        <pc:spChg chg="mod">
          <ac:chgData name="Daniel Kops" userId="89bb4887-0d96-4749-a719-a73ae3625c92" providerId="ADAL" clId="{FD7B40F3-5EC4-4904-98E9-9947F780CD75}" dt="2021-02-09T21:41:25.333" v="393" actId="6549"/>
          <ac:spMkLst>
            <pc:docMk/>
            <pc:sldMk cId="1955048611" sldId="1338"/>
            <ac:spMk id="34" creationId="{7A02AD72-E610-405C-B161-6FDF23026062}"/>
          </ac:spMkLst>
        </pc:spChg>
      </pc:sldChg>
      <pc:sldChg chg="addSp delSp modSp mod">
        <pc:chgData name="Daniel Kops" userId="89bb4887-0d96-4749-a719-a73ae3625c92" providerId="ADAL" clId="{FD7B40F3-5EC4-4904-98E9-9947F780CD75}" dt="2021-02-09T20:35:19.361" v="119" actId="208"/>
        <pc:sldMkLst>
          <pc:docMk/>
          <pc:sldMk cId="1487227126" sldId="1339"/>
        </pc:sldMkLst>
        <pc:spChg chg="mod">
          <ac:chgData name="Daniel Kops" userId="89bb4887-0d96-4749-a719-a73ae3625c92" providerId="ADAL" clId="{FD7B40F3-5EC4-4904-98E9-9947F780CD75}" dt="2021-02-09T20:34:36.796" v="106" actId="208"/>
          <ac:spMkLst>
            <pc:docMk/>
            <pc:sldMk cId="1487227126" sldId="1339"/>
            <ac:spMk id="65" creationId="{EEAC8FC8-576E-40FF-87C7-493990BDF0C3}"/>
          </ac:spMkLst>
        </pc:spChg>
        <pc:spChg chg="del">
          <ac:chgData name="Daniel Kops" userId="89bb4887-0d96-4749-a719-a73ae3625c92" providerId="ADAL" clId="{FD7B40F3-5EC4-4904-98E9-9947F780CD75}" dt="2021-02-09T20:32:19.846" v="46" actId="478"/>
          <ac:spMkLst>
            <pc:docMk/>
            <pc:sldMk cId="1487227126" sldId="1339"/>
            <ac:spMk id="66" creationId="{FE02D106-BA35-436E-8EFA-8D675E2492D7}"/>
          </ac:spMkLst>
        </pc:spChg>
        <pc:spChg chg="del">
          <ac:chgData name="Daniel Kops" userId="89bb4887-0d96-4749-a719-a73ae3625c92" providerId="ADAL" clId="{FD7B40F3-5EC4-4904-98E9-9947F780CD75}" dt="2021-02-09T20:32:18.720" v="45" actId="478"/>
          <ac:spMkLst>
            <pc:docMk/>
            <pc:sldMk cId="1487227126" sldId="1339"/>
            <ac:spMk id="68" creationId="{930AAAFC-F5AE-46DF-A1F9-BE857A8C620E}"/>
          </ac:spMkLst>
        </pc:spChg>
        <pc:spChg chg="add mod">
          <ac:chgData name="Daniel Kops" userId="89bb4887-0d96-4749-a719-a73ae3625c92" providerId="ADAL" clId="{FD7B40F3-5EC4-4904-98E9-9947F780CD75}" dt="2021-02-09T20:35:01.893" v="111" actId="208"/>
          <ac:spMkLst>
            <pc:docMk/>
            <pc:sldMk cId="1487227126" sldId="1339"/>
            <ac:spMk id="69" creationId="{4E5590D2-09A8-4E3E-8F61-3C0D3AFA9838}"/>
          </ac:spMkLst>
        </pc:spChg>
        <pc:spChg chg="add mod">
          <ac:chgData name="Daniel Kops" userId="89bb4887-0d96-4749-a719-a73ae3625c92" providerId="ADAL" clId="{FD7B40F3-5EC4-4904-98E9-9947F780CD75}" dt="2021-02-09T20:35:06.599" v="112" actId="207"/>
          <ac:spMkLst>
            <pc:docMk/>
            <pc:sldMk cId="1487227126" sldId="1339"/>
            <ac:spMk id="70" creationId="{1042EB30-5753-4E17-90A4-E3831761FB3A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71" creationId="{02A93FD5-8B52-474C-A35B-F1AA2F072930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72" creationId="{755DB642-361F-45D8-BA2E-E11652A13FC0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73" creationId="{F581328F-1C90-4EF3-9B51-9FA2CA696CB7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74" creationId="{C3B2E47C-2FF6-45E1-99DF-C656168D2028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75" creationId="{FB4865A4-2919-41E8-A54D-9483C4D8C3AC}"/>
          </ac:spMkLst>
        </pc:spChg>
        <pc:spChg chg="del">
          <ac:chgData name="Daniel Kops" userId="89bb4887-0d96-4749-a719-a73ae3625c92" providerId="ADAL" clId="{FD7B40F3-5EC4-4904-98E9-9947F780CD75}" dt="2021-02-09T20:32:17.948" v="44" actId="478"/>
          <ac:spMkLst>
            <pc:docMk/>
            <pc:sldMk cId="1487227126" sldId="1339"/>
            <ac:spMk id="76" creationId="{8D3C62B9-AFD5-403A-B49A-A7AAE359A09E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77" creationId="{8A49880D-2392-4102-95A0-50C9BD3D1DA4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78" creationId="{0D946481-6229-4D82-8D60-65D2FB9527A0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79" creationId="{30A64BDE-286C-4B00-9807-9D9871FA1FDA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80" creationId="{1F956D24-8555-4154-9DCE-0197042E4C19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81" creationId="{7357ED82-1972-4F0D-8360-91E0D6F26871}"/>
          </ac:spMkLst>
        </pc:spChg>
        <pc:spChg chg="add mod">
          <ac:chgData name="Daniel Kops" userId="89bb4887-0d96-4749-a719-a73ae3625c92" providerId="ADAL" clId="{FD7B40F3-5EC4-4904-98E9-9947F780CD75}" dt="2021-02-09T20:34:38.710" v="108" actId="207"/>
          <ac:spMkLst>
            <pc:docMk/>
            <pc:sldMk cId="1487227126" sldId="1339"/>
            <ac:spMk id="82" creationId="{AB30A9AA-1A98-4605-8133-B365E775F06E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83" creationId="{FECE843D-67BD-4BF2-BE4F-0662D2FE3604}"/>
          </ac:spMkLst>
        </pc:spChg>
        <pc:spChg chg="mod">
          <ac:chgData name="Daniel Kops" userId="89bb4887-0d96-4749-a719-a73ae3625c92" providerId="ADAL" clId="{FD7B40F3-5EC4-4904-98E9-9947F780CD75}" dt="2021-02-09T20:34:30.387" v="104" actId="554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FD7B40F3-5EC4-4904-98E9-9947F780CD75}" dt="2021-02-09T20:34:30.387" v="104" actId="554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FD7B40F3-5EC4-4904-98E9-9947F780CD75}" dt="2021-02-09T20:34:30.387" v="104" actId="554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FD7B40F3-5EC4-4904-98E9-9947F780CD75}" dt="2021-02-09T20:34:16.480" v="101" actId="1036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FD7B40F3-5EC4-4904-98E9-9947F780CD75}" dt="2021-02-09T20:34:16.480" v="101" actId="1036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335" creationId="{36082F1A-EF62-4169-A304-BC87A56BB89C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336" creationId="{C999262F-8734-4D39-9CE6-EDB071D30A4B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39" creationId="{BE7F8465-D905-4B99-A95E-50755D582B8F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40" creationId="{318FB5A7-D604-4755-9B48-F815B08ECCEA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41" creationId="{8CC17D56-E06F-4B76-8583-51166EA64763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42" creationId="{9F1F4587-423B-49B7-8D6A-1475BF585143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43" creationId="{39283E58-3CC1-4A9F-BC1B-BC2EADF59242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44" creationId="{B8149366-AC1A-4EB9-B254-922B677BC3A2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46" creationId="{5427CDAA-33A1-4819-AE1C-752BEBFDC7C5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50" creationId="{38BF9ED5-5D2D-4BA6-8B72-632AB792535E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51" creationId="{4B0ADB2C-F0A4-4EB8-8F9E-0D6BAF17EA82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54" creationId="{ACE53688-A4D0-4786-9339-C0F19A317068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55" creationId="{2329FC1A-E925-4112-808B-0F5382929CE6}"/>
          </ac:spMkLst>
        </pc:spChg>
        <pc:spChg chg="add del 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56" creationId="{D0AC8A90-686E-466C-8682-2C0AE6A7C033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58" creationId="{AFFEAF0F-7232-42FC-BAD3-0F5E2849A2D7}"/>
          </ac:spMkLst>
        </pc:spChg>
        <pc:spChg chg="mod">
          <ac:chgData name="Daniel Kops" userId="89bb4887-0d96-4749-a719-a73ae3625c92" providerId="ADAL" clId="{FD7B40F3-5EC4-4904-98E9-9947F780CD75}" dt="2021-02-09T20:35:08.892" v="115" actId="207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Daniel Kops" userId="89bb4887-0d96-4749-a719-a73ae3625c92" providerId="ADAL" clId="{FD7B40F3-5EC4-4904-98E9-9947F780CD75}" dt="2021-02-09T20:35:17.472" v="118" actId="208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Daniel Kops" userId="89bb4887-0d96-4749-a719-a73ae3625c92" providerId="ADAL" clId="{FD7B40F3-5EC4-4904-98E9-9947F780CD75}" dt="2021-02-09T20:35:19.361" v="119" actId="208"/>
          <ac:spMkLst>
            <pc:docMk/>
            <pc:sldMk cId="1487227126" sldId="1339"/>
            <ac:spMk id="362" creationId="{D2C1A0B3-50AF-4444-A6E3-D80CBFFF8151}"/>
          </ac:spMkLst>
        </pc:spChg>
        <pc:spChg chg="mod">
          <ac:chgData name="Daniel Kops" userId="89bb4887-0d96-4749-a719-a73ae3625c92" providerId="ADAL" clId="{FD7B40F3-5EC4-4904-98E9-9947F780CD75}" dt="2021-02-09T20:34:16.480" v="101" actId="1036"/>
          <ac:spMkLst>
            <pc:docMk/>
            <pc:sldMk cId="1487227126" sldId="1339"/>
            <ac:spMk id="365" creationId="{AA326395-AE4C-454D-B426-437805A1C379}"/>
          </ac:spMkLst>
        </pc:spChg>
        <pc:spChg chg="del">
          <ac:chgData name="Daniel Kops" userId="89bb4887-0d96-4749-a719-a73ae3625c92" providerId="ADAL" clId="{FD7B40F3-5EC4-4904-98E9-9947F780CD75}" dt="2021-02-09T20:33:23.053" v="80" actId="21"/>
          <ac:spMkLst>
            <pc:docMk/>
            <pc:sldMk cId="1487227126" sldId="1339"/>
            <ac:spMk id="366" creationId="{7A49F761-0C0D-427D-8EA1-D2237F9F188D}"/>
          </ac:spMkLst>
        </pc:spChg>
        <pc:spChg chg="del">
          <ac:chgData name="Daniel Kops" userId="89bb4887-0d96-4749-a719-a73ae3625c92" providerId="ADAL" clId="{FD7B40F3-5EC4-4904-98E9-9947F780CD75}" dt="2021-02-09T20:32:31.970" v="51" actId="21"/>
          <ac:spMkLst>
            <pc:docMk/>
            <pc:sldMk cId="1487227126" sldId="1339"/>
            <ac:spMk id="368" creationId="{46E2CFFC-0B88-4995-9BB2-792AA4BA1574}"/>
          </ac:spMkLst>
        </pc:spChg>
        <pc:spChg chg="mod">
          <ac:chgData name="Daniel Kops" userId="89bb4887-0d96-4749-a719-a73ae3625c92" providerId="ADAL" clId="{FD7B40F3-5EC4-4904-98E9-9947F780CD75}" dt="2021-02-09T20:34:30.387" v="104" actId="554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FD7B40F3-5EC4-4904-98E9-9947F780CD75}" dt="2021-02-09T20:34:16.480" v="101" actId="1036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FD7B40F3-5EC4-4904-98E9-9947F780CD75}" dt="2021-02-09T20:34:30.387" v="104" actId="554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FD7B40F3-5EC4-4904-98E9-9947F780CD75}" dt="2021-02-09T20:33:55.563" v="93" actId="207"/>
          <ac:spMkLst>
            <pc:docMk/>
            <pc:sldMk cId="1487227126" sldId="1339"/>
            <ac:spMk id="376" creationId="{BAC6F7F4-7951-4A62-A376-A3902C7F1698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377" creationId="{1852B2DB-C278-4D39-9CCC-69913205509F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380" creationId="{6B88BAE5-92BD-49E4-A869-1159AE6B3551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381" creationId="{6E19047A-7940-47C9-92D7-112E86DA9DA2}"/>
          </ac:spMkLst>
        </pc:spChg>
        <pc:spChg chg="mod">
          <ac:chgData name="Daniel Kops" userId="89bb4887-0d96-4749-a719-a73ae3625c92" providerId="ADAL" clId="{FD7B40F3-5EC4-4904-98E9-9947F780CD75}" dt="2021-02-09T20:35:07.752" v="113" actId="207"/>
          <ac:spMkLst>
            <pc:docMk/>
            <pc:sldMk cId="1487227126" sldId="1339"/>
            <ac:spMk id="383" creationId="{E93C3859-A9A4-477F-A35C-196E63CAFA9C}"/>
          </ac:spMkLst>
        </pc:spChg>
        <pc:spChg chg="mod">
          <ac:chgData name="Daniel Kops" userId="89bb4887-0d96-4749-a719-a73ae3625c92" providerId="ADAL" clId="{FD7B40F3-5EC4-4904-98E9-9947F780CD75}" dt="2021-02-09T20:34:02.275" v="95" actId="255"/>
          <ac:spMkLst>
            <pc:docMk/>
            <pc:sldMk cId="1487227126" sldId="1339"/>
            <ac:spMk id="387" creationId="{EE262B77-7679-437E-8597-301FB1572735}"/>
          </ac:spMkLst>
        </pc:spChg>
        <pc:grpChg chg="add del mod">
          <ac:chgData name="Daniel Kops" userId="89bb4887-0d96-4749-a719-a73ae3625c92" providerId="ADAL" clId="{FD7B40F3-5EC4-4904-98E9-9947F780CD75}" dt="2021-02-09T20:35:08.892" v="115" actId="207"/>
          <ac:grpSpMkLst>
            <pc:docMk/>
            <pc:sldMk cId="1487227126" sldId="1339"/>
            <ac:grpSpMk id="338" creationId="{56E3E1C8-13BA-461A-8A78-A54AA2134D9A}"/>
          </ac:grpSpMkLst>
        </pc:grpChg>
        <pc:grpChg chg="mod">
          <ac:chgData name="Daniel Kops" userId="89bb4887-0d96-4749-a719-a73ae3625c92" providerId="ADAL" clId="{FD7B40F3-5EC4-4904-98E9-9947F780CD75}" dt="2021-02-09T20:35:08.892" v="115" actId="207"/>
          <ac:grpSpMkLst>
            <pc:docMk/>
            <pc:sldMk cId="1487227126" sldId="1339"/>
            <ac:grpSpMk id="352" creationId="{4ADE8117-036E-49DE-8941-3069925D6CB8}"/>
          </ac:grpSpMkLst>
        </pc:grpChg>
        <pc:cxnChg chg="mod">
          <ac:chgData name="Daniel Kops" userId="89bb4887-0d96-4749-a719-a73ae3625c92" providerId="ADAL" clId="{FD7B40F3-5EC4-4904-98E9-9947F780CD75}" dt="2021-02-09T20:33:06.894" v="66" actId="208"/>
          <ac:cxnSpMkLst>
            <pc:docMk/>
            <pc:sldMk cId="1487227126" sldId="1339"/>
            <ac:cxnSpMk id="325" creationId="{69C78807-BE8D-4B92-B4C0-ABDA38AF4AD9}"/>
          </ac:cxnSpMkLst>
        </pc:cxnChg>
        <pc:cxnChg chg="mod">
          <ac:chgData name="Daniel Kops" userId="89bb4887-0d96-4749-a719-a73ae3625c92" providerId="ADAL" clId="{FD7B40F3-5EC4-4904-98E9-9947F780CD75}" dt="2021-02-09T20:33:07.952" v="67" actId="208"/>
          <ac:cxnSpMkLst>
            <pc:docMk/>
            <pc:sldMk cId="1487227126" sldId="1339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FD7B40F3-5EC4-4904-98E9-9947F780CD75}" dt="2021-02-09T20:33:42.838" v="90" actId="1036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FD7B40F3-5EC4-4904-98E9-9947F780CD75}" dt="2021-02-09T20:34:23.661" v="103" actId="1036"/>
          <ac:cxnSpMkLst>
            <pc:docMk/>
            <pc:sldMk cId="1487227126" sldId="1339"/>
            <ac:cxnSpMk id="331" creationId="{09FE79D4-231B-45F6-97F9-C19B1568440A}"/>
          </ac:cxnSpMkLst>
        </pc:cxnChg>
        <pc:cxnChg chg="mod">
          <ac:chgData name="Daniel Kops" userId="89bb4887-0d96-4749-a719-a73ae3625c92" providerId="ADAL" clId="{FD7B40F3-5EC4-4904-98E9-9947F780CD75}" dt="2021-02-09T20:33:12.809" v="72" actId="208"/>
          <ac:cxnSpMkLst>
            <pc:docMk/>
            <pc:sldMk cId="1487227126" sldId="1339"/>
            <ac:cxnSpMk id="333" creationId="{98600B65-298F-4D10-8F89-741287971E2A}"/>
          </ac:cxnSpMkLst>
        </pc:cxnChg>
        <pc:cxnChg chg="mod">
          <ac:chgData name="Daniel Kops" userId="89bb4887-0d96-4749-a719-a73ae3625c92" providerId="ADAL" clId="{FD7B40F3-5EC4-4904-98E9-9947F780CD75}" dt="2021-02-09T20:33:20.666" v="79" actId="1038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Daniel Kops" userId="89bb4887-0d96-4749-a719-a73ae3625c92" providerId="ADAL" clId="{FD7B40F3-5EC4-4904-98E9-9947F780CD75}" dt="2021-02-09T20:34:59.665" v="110" actId="208"/>
          <ac:cxnSpMkLst>
            <pc:docMk/>
            <pc:sldMk cId="1487227126" sldId="1339"/>
            <ac:cxnSpMk id="369" creationId="{F646A448-157A-4B17-AEAB-ED6D317C2D86}"/>
          </ac:cxnSpMkLst>
        </pc:cxnChg>
        <pc:cxnChg chg="mod">
          <ac:chgData name="Daniel Kops" userId="89bb4887-0d96-4749-a719-a73ae3625c92" providerId="ADAL" clId="{FD7B40F3-5EC4-4904-98E9-9947F780CD75}" dt="2021-02-09T20:33:27.690" v="82" actId="1037"/>
          <ac:cxnSpMkLst>
            <pc:docMk/>
            <pc:sldMk cId="1487227126" sldId="1339"/>
            <ac:cxnSpMk id="373" creationId="{2657164F-2813-4B69-A6C6-1BEAA62916BD}"/>
          </ac:cxnSpMkLst>
        </pc:cxnChg>
        <pc:cxnChg chg="mod">
          <ac:chgData name="Daniel Kops" userId="89bb4887-0d96-4749-a719-a73ae3625c92" providerId="ADAL" clId="{FD7B40F3-5EC4-4904-98E9-9947F780CD75}" dt="2021-02-09T20:33:09.710" v="69" actId="208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Daniel Kops" userId="89bb4887-0d96-4749-a719-a73ae3625c92" providerId="ADAL" clId="{FD7B40F3-5EC4-4904-98E9-9947F780CD75}" dt="2021-02-09T20:31:19.044" v="7" actId="20577"/>
        <pc:sldMkLst>
          <pc:docMk/>
          <pc:sldMk cId="1652522170" sldId="1342"/>
        </pc:sldMkLst>
        <pc:spChg chg="mod">
          <ac:chgData name="Daniel Kops" userId="89bb4887-0d96-4749-a719-a73ae3625c92" providerId="ADAL" clId="{FD7B40F3-5EC4-4904-98E9-9947F780CD75}" dt="2021-02-09T20:31:19.044" v="7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FD7B40F3-5EC4-4904-98E9-9947F780CD75}" dt="2021-02-09T21:41:00.854" v="392" actId="1036"/>
        <pc:sldMkLst>
          <pc:docMk/>
          <pc:sldMk cId="409174816" sldId="1347"/>
        </pc:sldMkLst>
        <pc:spChg chg="mod">
          <ac:chgData name="Daniel Kops" userId="89bb4887-0d96-4749-a719-a73ae3625c92" providerId="ADAL" clId="{FD7B40F3-5EC4-4904-98E9-9947F780CD75}" dt="2021-02-09T21:41:00.854" v="392" actId="1036"/>
          <ac:spMkLst>
            <pc:docMk/>
            <pc:sldMk cId="409174816" sldId="1347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FD7B40F3-5EC4-4904-98E9-9947F780CD75}" dt="2021-02-09T22:21:37.563" v="1171" actId="207"/>
        <pc:sldMkLst>
          <pc:docMk/>
          <pc:sldMk cId="2303788196" sldId="1350"/>
        </pc:sldMkLst>
        <pc:spChg chg="mod">
          <ac:chgData name="Daniel Kops" userId="89bb4887-0d96-4749-a719-a73ae3625c92" providerId="ADAL" clId="{FD7B40F3-5EC4-4904-98E9-9947F780CD75}" dt="2021-02-09T22:21:37.563" v="1171" actId="207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FD7B40F3-5EC4-4904-98E9-9947F780CD75}" dt="2021-02-09T22:21:15.497" v="1166" actId="113"/>
          <ac:graphicFrameMkLst>
            <pc:docMk/>
            <pc:sldMk cId="2303788196" sldId="1350"/>
            <ac:graphicFrameMk id="7" creationId="{00000000-0008-0000-0000-000002000000}"/>
          </ac:graphicFrameMkLst>
        </pc:graphicFrameChg>
      </pc:sldChg>
      <pc:sldChg chg="modSp mod">
        <pc:chgData name="Daniel Kops" userId="89bb4887-0d96-4749-a719-a73ae3625c92" providerId="ADAL" clId="{FD7B40F3-5EC4-4904-98E9-9947F780CD75}" dt="2021-02-09T22:38:29.619" v="1330" actId="1076"/>
        <pc:sldMkLst>
          <pc:docMk/>
          <pc:sldMk cId="3104445173" sldId="1365"/>
        </pc:sldMkLst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7" creationId="{C553E927-80C7-4CE3-BA96-2E10589B435D}"/>
          </ac:spMkLst>
        </pc:spChg>
        <pc:spChg chg="mod">
          <ac:chgData name="Daniel Kops" userId="89bb4887-0d96-4749-a719-a73ae3625c92" providerId="ADAL" clId="{FD7B40F3-5EC4-4904-98E9-9947F780CD75}" dt="2021-02-09T22:38:26.696" v="1329" actId="1076"/>
          <ac:spMkLst>
            <pc:docMk/>
            <pc:sldMk cId="3104445173" sldId="1365"/>
            <ac:spMk id="8" creationId="{22613F70-1F95-463F-BFDB-8B15297559E4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9" creationId="{BA9E3F4F-11C1-4BFB-A1E8-AE163EEB082B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10" creationId="{9BCFF654-7C57-484F-A337-6B456A5F4FA5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11" creationId="{1EC08BF9-155D-4675-BB84-3C50CD6E3771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12" creationId="{63D59B85-ACE9-4474-9487-1DA5C378CCAD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13" creationId="{341A94EC-4CB3-4F77-82F6-2FEAC08B115A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14" creationId="{0799643F-C121-4A38-AD1B-5FD7A877FA15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15" creationId="{5F0DC210-4A85-4832-A280-63D29A7E1088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16" creationId="{F92CF5B6-476C-4561-8DE7-6E43361999B7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17" creationId="{5DFFE70B-4F01-4D43-A09E-56DC941F12BB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18" creationId="{B254A14D-1102-4B70-A9FE-B4CB5693ABC9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20" creationId="{AA5F3FCF-CED9-4951-A67C-135BADC1D541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21" creationId="{58A708F9-98EF-44A4-BABD-5AD9EC1AB3E9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22" creationId="{FC7B872D-E21A-4BB0-BBD5-B76BA0EFE23E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23" creationId="{9475898D-0074-4211-9367-C5F3C4B57961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24" creationId="{111D0ACC-DDEF-4AD2-9666-BFB1F9255B99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25" creationId="{A8B1AFDF-AAA0-41E6-9A44-87B4318FA0EA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26" creationId="{C1549E72-9873-4C24-9725-2EEC44328C74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27" creationId="{4313D27D-53D2-49F5-824C-810D7F9153E2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28" creationId="{0039C3D7-9E99-458E-8E11-C63AB9A1D849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29" creationId="{6AF68B28-8DD2-4E56-9C79-BCB7DB9F85DA}"/>
          </ac:spMkLst>
        </pc:spChg>
        <pc:spChg chg="mod">
          <ac:chgData name="Daniel Kops" userId="89bb4887-0d96-4749-a719-a73ae3625c92" providerId="ADAL" clId="{FD7B40F3-5EC4-4904-98E9-9947F780CD75}" dt="2021-02-09T22:38:29.619" v="1330" actId="1076"/>
          <ac:spMkLst>
            <pc:docMk/>
            <pc:sldMk cId="3104445173" sldId="1365"/>
            <ac:spMk id="30" creationId="{640C906A-013F-42D6-B845-F959F8BD12DB}"/>
          </ac:spMkLst>
        </pc:spChg>
        <pc:grpChg chg="mod">
          <ac:chgData name="Daniel Kops" userId="89bb4887-0d96-4749-a719-a73ae3625c92" providerId="ADAL" clId="{FD7B40F3-5EC4-4904-98E9-9947F780CD75}" dt="2021-02-09T22:38:29.619" v="1330" actId="1076"/>
          <ac:grpSpMkLst>
            <pc:docMk/>
            <pc:sldMk cId="3104445173" sldId="1365"/>
            <ac:grpSpMk id="6" creationId="{AE28D5C1-A7B1-41A0-AA17-15A8EB8725CC}"/>
          </ac:grpSpMkLst>
        </pc:grpChg>
      </pc:sldChg>
      <pc:sldChg chg="modSp mod">
        <pc:chgData name="Daniel Kops" userId="89bb4887-0d96-4749-a719-a73ae3625c92" providerId="ADAL" clId="{FD7B40F3-5EC4-4904-98E9-9947F780CD75}" dt="2021-02-09T22:18:23.290" v="1138" actId="1076"/>
        <pc:sldMkLst>
          <pc:docMk/>
          <pc:sldMk cId="666382258" sldId="1374"/>
        </pc:sldMkLst>
        <pc:spChg chg="mod">
          <ac:chgData name="Daniel Kops" userId="89bb4887-0d96-4749-a719-a73ae3625c92" providerId="ADAL" clId="{FD7B40F3-5EC4-4904-98E9-9947F780CD75}" dt="2021-02-09T22:15:58.869" v="1100" actId="20577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FD7B40F3-5EC4-4904-98E9-9947F780CD75}" dt="2021-02-09T22:18:23.290" v="1138" actId="1076"/>
          <ac:graphicFrameMkLst>
            <pc:docMk/>
            <pc:sldMk cId="666382258" sldId="1374"/>
            <ac:graphicFrameMk id="6" creationId="{395B5844-4D37-4881-9556-3EC3DE0A097D}"/>
          </ac:graphicFrameMkLst>
        </pc:graphicFrameChg>
      </pc:sldChg>
      <pc:sldChg chg="modSp del mod">
        <pc:chgData name="Daniel Kops" userId="89bb4887-0d96-4749-a719-a73ae3625c92" providerId="ADAL" clId="{FD7B40F3-5EC4-4904-98E9-9947F780CD75}" dt="2021-02-09T22:06:07.489" v="857" actId="47"/>
        <pc:sldMkLst>
          <pc:docMk/>
          <pc:sldMk cId="613253531" sldId="1377"/>
        </pc:sldMkLst>
        <pc:spChg chg="mod">
          <ac:chgData name="Daniel Kops" userId="89bb4887-0d96-4749-a719-a73ae3625c92" providerId="ADAL" clId="{FD7B40F3-5EC4-4904-98E9-9947F780CD75}" dt="2021-02-09T21:53:40.709" v="805" actId="6549"/>
          <ac:spMkLst>
            <pc:docMk/>
            <pc:sldMk cId="613253531" sldId="1377"/>
            <ac:spMk id="9" creationId="{59C83733-E8CF-4DFE-9BA5-8D6FDF5EC538}"/>
          </ac:spMkLst>
        </pc:spChg>
      </pc:sldChg>
      <pc:sldChg chg="add">
        <pc:chgData name="Daniel Kops" userId="89bb4887-0d96-4749-a719-a73ae3625c92" providerId="ADAL" clId="{FD7B40F3-5EC4-4904-98E9-9947F780CD75}" dt="2021-02-09T22:40:16.126" v="1334"/>
        <pc:sldMkLst>
          <pc:docMk/>
          <pc:sldMk cId="910176729" sldId="1379"/>
        </pc:sldMkLst>
      </pc:sldChg>
      <pc:sldChg chg="modSp mod">
        <pc:chgData name="Daniel Kops" userId="89bb4887-0d96-4749-a719-a73ae3625c92" providerId="ADAL" clId="{FD7B40F3-5EC4-4904-98E9-9947F780CD75}" dt="2021-02-09T22:24:06.402" v="1203" actId="1076"/>
        <pc:sldMkLst>
          <pc:docMk/>
          <pc:sldMk cId="1747746632" sldId="1390"/>
        </pc:sldMkLst>
        <pc:spChg chg="mod">
          <ac:chgData name="Daniel Kops" userId="89bb4887-0d96-4749-a719-a73ae3625c92" providerId="ADAL" clId="{FD7B40F3-5EC4-4904-98E9-9947F780CD75}" dt="2021-02-09T22:22:07.891" v="1179"/>
          <ac:spMkLst>
            <pc:docMk/>
            <pc:sldMk cId="1747746632" sldId="1390"/>
            <ac:spMk id="6" creationId="{AF8A94DE-7006-4FB2-8C06-C66400550462}"/>
          </ac:spMkLst>
        </pc:spChg>
        <pc:spChg chg="mod">
          <ac:chgData name="Daniel Kops" userId="89bb4887-0d96-4749-a719-a73ae3625c92" providerId="ADAL" clId="{FD7B40F3-5EC4-4904-98E9-9947F780CD75}" dt="2021-02-09T22:21:47.840" v="1173" actId="255"/>
          <ac:spMkLst>
            <pc:docMk/>
            <pc:sldMk cId="1747746632" sldId="1390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FD7B40F3-5EC4-4904-98E9-9947F780CD75}" dt="2021-02-09T22:24:06.402" v="1203" actId="1076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FD7B40F3-5EC4-4904-98E9-9947F780CD75}" dt="2021-02-09T22:35:37.194" v="1231" actId="5793"/>
        <pc:sldMkLst>
          <pc:docMk/>
          <pc:sldMk cId="2218299428" sldId="1395"/>
        </pc:sldMkLst>
        <pc:spChg chg="mod">
          <ac:chgData name="Daniel Kops" userId="89bb4887-0d96-4749-a719-a73ae3625c92" providerId="ADAL" clId="{FD7B40F3-5EC4-4904-98E9-9947F780CD75}" dt="2021-02-09T22:35:37.194" v="1231" actId="5793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FD7B40F3-5EC4-4904-98E9-9947F780CD75}" dt="2021-02-09T22:34:56.918" v="1225" actId="255"/>
          <ac:graphicFrameMkLst>
            <pc:docMk/>
            <pc:sldMk cId="2218299428" sldId="1395"/>
            <ac:graphicFrameMk id="8" creationId="{00000000-0008-0000-0100-000005000000}"/>
          </ac:graphicFrameMkLst>
        </pc:graphicFrameChg>
      </pc:sldChg>
      <pc:sldChg chg="addSp delSp modSp mod">
        <pc:chgData name="Daniel Kops" userId="89bb4887-0d96-4749-a719-a73ae3625c92" providerId="ADAL" clId="{FD7B40F3-5EC4-4904-98E9-9947F780CD75}" dt="2021-02-09T22:37:55.972" v="1315" actId="113"/>
        <pc:sldMkLst>
          <pc:docMk/>
          <pc:sldMk cId="1844770847" sldId="1396"/>
        </pc:sldMkLst>
        <pc:spChg chg="add mod">
          <ac:chgData name="Daniel Kops" userId="89bb4887-0d96-4749-a719-a73ae3625c92" providerId="ADAL" clId="{FD7B40F3-5EC4-4904-98E9-9947F780CD75}" dt="2021-02-09T22:37:55.972" v="1315" actId="113"/>
          <ac:spMkLst>
            <pc:docMk/>
            <pc:sldMk cId="1844770847" sldId="1396"/>
            <ac:spMk id="5" creationId="{506EE11B-543C-4677-9B03-F46BDFF7E57F}"/>
          </ac:spMkLst>
        </pc:spChg>
        <pc:spChg chg="del">
          <ac:chgData name="Daniel Kops" userId="89bb4887-0d96-4749-a719-a73ae3625c92" providerId="ADAL" clId="{FD7B40F3-5EC4-4904-98E9-9947F780CD75}" dt="2021-02-09T22:35:54.435" v="1232" actId="478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FD7B40F3-5EC4-4904-98E9-9947F780CD75}" dt="2021-02-09T22:37:45.601" v="1299" actId="1076"/>
          <ac:graphicFrameMkLst>
            <pc:docMk/>
            <pc:sldMk cId="1844770847" sldId="1396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FD7B40F3-5EC4-4904-98E9-9947F780CD75}" dt="2021-02-09T22:18:28.554" v="1139" actId="1076"/>
        <pc:sldMkLst>
          <pc:docMk/>
          <pc:sldMk cId="1331689277" sldId="1397"/>
        </pc:sldMkLst>
        <pc:spChg chg="mod">
          <ac:chgData name="Daniel Kops" userId="89bb4887-0d96-4749-a719-a73ae3625c92" providerId="ADAL" clId="{FD7B40F3-5EC4-4904-98E9-9947F780CD75}" dt="2021-02-09T22:18:28.554" v="1139" actId="1076"/>
          <ac:spMkLst>
            <pc:docMk/>
            <pc:sldMk cId="1331689277" sldId="1397"/>
            <ac:spMk id="8" creationId="{550DBF0B-AD19-4A05-A2BF-D385D53CA5C7}"/>
          </ac:spMkLst>
        </pc:spChg>
      </pc:sldChg>
      <pc:sldChg chg="del">
        <pc:chgData name="Daniel Kops" userId="89bb4887-0d96-4749-a719-a73ae3625c92" providerId="ADAL" clId="{FD7B40F3-5EC4-4904-98E9-9947F780CD75}" dt="2021-02-09T22:47:07.843" v="1506" actId="47"/>
        <pc:sldMkLst>
          <pc:docMk/>
          <pc:sldMk cId="2092176235" sldId="1398"/>
        </pc:sldMkLst>
      </pc:sldChg>
      <pc:sldChg chg="modSp del mod">
        <pc:chgData name="Daniel Kops" userId="89bb4887-0d96-4749-a719-a73ae3625c92" providerId="ADAL" clId="{FD7B40F3-5EC4-4904-98E9-9947F780CD75}" dt="2021-02-09T22:06:10.919" v="858" actId="47"/>
        <pc:sldMkLst>
          <pc:docMk/>
          <pc:sldMk cId="431506571" sldId="1400"/>
        </pc:sldMkLst>
        <pc:spChg chg="mod">
          <ac:chgData name="Daniel Kops" userId="89bb4887-0d96-4749-a719-a73ae3625c92" providerId="ADAL" clId="{FD7B40F3-5EC4-4904-98E9-9947F780CD75}" dt="2021-02-09T21:43:44.533" v="426" actId="20577"/>
          <ac:spMkLst>
            <pc:docMk/>
            <pc:sldMk cId="431506571" sldId="1400"/>
            <ac:spMk id="6" creationId="{00000000-0000-0000-0000-000000000000}"/>
          </ac:spMkLst>
        </pc:spChg>
      </pc:sldChg>
      <pc:sldChg chg="modSp add del mod">
        <pc:chgData name="Daniel Kops" userId="89bb4887-0d96-4749-a719-a73ae3625c92" providerId="ADAL" clId="{FD7B40F3-5EC4-4904-98E9-9947F780CD75}" dt="2021-02-09T21:40:25.112" v="351" actId="47"/>
        <pc:sldMkLst>
          <pc:docMk/>
          <pc:sldMk cId="2348967157" sldId="1401"/>
        </pc:sldMkLst>
        <pc:spChg chg="mod">
          <ac:chgData name="Daniel Kops" userId="89bb4887-0d96-4749-a719-a73ae3625c92" providerId="ADAL" clId="{FD7B40F3-5EC4-4904-98E9-9947F780CD75}" dt="2021-02-09T20:31:38.664" v="24" actId="20577"/>
          <ac:spMkLst>
            <pc:docMk/>
            <pc:sldMk cId="2348967157" sldId="1401"/>
            <ac:spMk id="2" creationId="{CBFADFC0-A002-834D-BDDC-65D7E0A7F082}"/>
          </ac:spMkLst>
        </pc:spChg>
        <pc:spChg chg="mod">
          <ac:chgData name="Daniel Kops" userId="89bb4887-0d96-4749-a719-a73ae3625c92" providerId="ADAL" clId="{FD7B40F3-5EC4-4904-98E9-9947F780CD75}" dt="2021-02-09T20:32:10.320" v="42" actId="13926"/>
          <ac:spMkLst>
            <pc:docMk/>
            <pc:sldMk cId="2348967157" sldId="1401"/>
            <ac:spMk id="5" creationId="{403EFA86-559B-4D84-BC6E-7D4FA499D1B1}"/>
          </ac:spMkLst>
        </pc:spChg>
      </pc:sldChg>
      <pc:sldChg chg="add del">
        <pc:chgData name="Daniel Kops" userId="89bb4887-0d96-4749-a719-a73ae3625c92" providerId="ADAL" clId="{FD7B40F3-5EC4-4904-98E9-9947F780CD75}" dt="2021-02-09T21:39:43.107" v="328"/>
        <pc:sldMkLst>
          <pc:docMk/>
          <pc:sldMk cId="3079872888" sldId="1402"/>
        </pc:sldMkLst>
      </pc:sldChg>
      <pc:sldChg chg="modSp add mod">
        <pc:chgData name="Daniel Kops" userId="89bb4887-0d96-4749-a719-a73ae3625c92" providerId="ADAL" clId="{FD7B40F3-5EC4-4904-98E9-9947F780CD75}" dt="2021-02-09T21:40:23.312" v="350" actId="13926"/>
        <pc:sldMkLst>
          <pc:docMk/>
          <pc:sldMk cId="3164112878" sldId="1402"/>
        </pc:sldMkLst>
        <pc:spChg chg="mod">
          <ac:chgData name="Daniel Kops" userId="89bb4887-0d96-4749-a719-a73ae3625c92" providerId="ADAL" clId="{FD7B40F3-5EC4-4904-98E9-9947F780CD75}" dt="2021-02-09T21:40:04.270" v="348" actId="20577"/>
          <ac:spMkLst>
            <pc:docMk/>
            <pc:sldMk cId="3164112878" sldId="1402"/>
            <ac:spMk id="2" creationId="{CBFADFC0-A002-834D-BDDC-65D7E0A7F082}"/>
          </ac:spMkLst>
        </pc:spChg>
        <pc:spChg chg="mod">
          <ac:chgData name="Daniel Kops" userId="89bb4887-0d96-4749-a719-a73ae3625c92" providerId="ADAL" clId="{FD7B40F3-5EC4-4904-98E9-9947F780CD75}" dt="2021-02-09T21:40:23.312" v="350" actId="13926"/>
          <ac:spMkLst>
            <pc:docMk/>
            <pc:sldMk cId="3164112878" sldId="1402"/>
            <ac:spMk id="5" creationId="{403EFA86-559B-4D84-BC6E-7D4FA499D1B1}"/>
          </ac:spMkLst>
        </pc:spChg>
      </pc:sldChg>
      <pc:sldChg chg="addSp delSp modSp add mod">
        <pc:chgData name="Daniel Kops" userId="89bb4887-0d96-4749-a719-a73ae3625c92" providerId="ADAL" clId="{FD7B40F3-5EC4-4904-98E9-9947F780CD75}" dt="2021-02-09T22:07:13.986" v="890"/>
        <pc:sldMkLst>
          <pc:docMk/>
          <pc:sldMk cId="1206769988" sldId="1403"/>
        </pc:sldMkLst>
        <pc:spChg chg="mod">
          <ac:chgData name="Daniel Kops" userId="89bb4887-0d96-4749-a719-a73ae3625c92" providerId="ADAL" clId="{FD7B40F3-5EC4-4904-98E9-9947F780CD75}" dt="2021-02-09T21:41:55.301" v="416" actId="6549"/>
          <ac:spMkLst>
            <pc:docMk/>
            <pc:sldMk cId="1206769988" sldId="1403"/>
            <ac:spMk id="2" creationId="{CBFADFC0-A002-834D-BDDC-65D7E0A7F082}"/>
          </ac:spMkLst>
        </pc:spChg>
        <pc:spChg chg="del mod">
          <ac:chgData name="Daniel Kops" userId="89bb4887-0d96-4749-a719-a73ae3625c92" providerId="ADAL" clId="{FD7B40F3-5EC4-4904-98E9-9947F780CD75}" dt="2021-02-09T22:07:13.422" v="889" actId="21"/>
          <ac:spMkLst>
            <pc:docMk/>
            <pc:sldMk cId="1206769988" sldId="1403"/>
            <ac:spMk id="5" creationId="{403EFA86-559B-4D84-BC6E-7D4FA499D1B1}"/>
          </ac:spMkLst>
        </pc:spChg>
        <pc:spChg chg="add mod">
          <ac:chgData name="Daniel Kops" userId="89bb4887-0d96-4749-a719-a73ae3625c92" providerId="ADAL" clId="{FD7B40F3-5EC4-4904-98E9-9947F780CD75}" dt="2021-02-09T22:07:13.986" v="890"/>
          <ac:spMkLst>
            <pc:docMk/>
            <pc:sldMk cId="1206769988" sldId="1403"/>
            <ac:spMk id="6" creationId="{2695C20E-C612-411B-81E1-E73F12112ADC}"/>
          </ac:spMkLst>
        </pc:spChg>
        <pc:picChg chg="add mod">
          <ac:chgData name="Daniel Kops" userId="89bb4887-0d96-4749-a719-a73ae3625c92" providerId="ADAL" clId="{FD7B40F3-5EC4-4904-98E9-9947F780CD75}" dt="2021-02-09T22:07:11.579" v="888" actId="29295"/>
          <ac:picMkLst>
            <pc:docMk/>
            <pc:sldMk cId="1206769988" sldId="1403"/>
            <ac:picMk id="4" creationId="{EEA48C02-58E8-4451-8547-CA1CFC0F3C7E}"/>
          </ac:picMkLst>
        </pc:picChg>
      </pc:sldChg>
      <pc:sldChg chg="addSp delSp modSp add mod">
        <pc:chgData name="Daniel Kops" userId="89bb4887-0d96-4749-a719-a73ae3625c92" providerId="ADAL" clId="{FD7B40F3-5EC4-4904-98E9-9947F780CD75}" dt="2021-02-09T22:42:37.784" v="1453" actId="1076"/>
        <pc:sldMkLst>
          <pc:docMk/>
          <pc:sldMk cId="915357410" sldId="1436"/>
        </pc:sldMkLst>
        <pc:spChg chg="mod">
          <ac:chgData name="Daniel Kops" userId="89bb4887-0d96-4749-a719-a73ae3625c92" providerId="ADAL" clId="{FD7B40F3-5EC4-4904-98E9-9947F780CD75}" dt="2021-02-09T22:40:42.140" v="1336" actId="255"/>
          <ac:spMkLst>
            <pc:docMk/>
            <pc:sldMk cId="915357410" sldId="1436"/>
            <ac:spMk id="3" creationId="{F9CCB9FB-8E9D-4FC9-AAFA-C950FA96EACF}"/>
          </ac:spMkLst>
        </pc:spChg>
        <pc:spChg chg="mod">
          <ac:chgData name="Daniel Kops" userId="89bb4887-0d96-4749-a719-a73ae3625c92" providerId="ADAL" clId="{FD7B40F3-5EC4-4904-98E9-9947F780CD75}" dt="2021-02-09T22:40:48.992" v="1338" actId="1076"/>
          <ac:spMkLst>
            <pc:docMk/>
            <pc:sldMk cId="915357410" sldId="1436"/>
            <ac:spMk id="4" creationId="{5E32D751-5B3E-4FF2-807F-D082B5D9A348}"/>
          </ac:spMkLst>
        </pc:spChg>
        <pc:spChg chg="mod">
          <ac:chgData name="Daniel Kops" userId="89bb4887-0d96-4749-a719-a73ae3625c92" providerId="ADAL" clId="{FD7B40F3-5EC4-4904-98E9-9947F780CD75}" dt="2021-02-09T22:40:54.880" v="1340" actId="1076"/>
          <ac:spMkLst>
            <pc:docMk/>
            <pc:sldMk cId="915357410" sldId="1436"/>
            <ac:spMk id="5" creationId="{2EE28179-6754-4FA1-BF3A-9A1693C411D5}"/>
          </ac:spMkLst>
        </pc:spChg>
        <pc:spChg chg="mod">
          <ac:chgData name="Daniel Kops" userId="89bb4887-0d96-4749-a719-a73ae3625c92" providerId="ADAL" clId="{FD7B40F3-5EC4-4904-98E9-9947F780CD75}" dt="2021-02-09T22:42:01.087" v="1448" actId="1037"/>
          <ac:spMkLst>
            <pc:docMk/>
            <pc:sldMk cId="915357410" sldId="1436"/>
            <ac:spMk id="7" creationId="{340F24BD-55D0-42E9-B907-49C15989752A}"/>
          </ac:spMkLst>
        </pc:spChg>
        <pc:spChg chg="mod">
          <ac:chgData name="Daniel Kops" userId="89bb4887-0d96-4749-a719-a73ae3625c92" providerId="ADAL" clId="{FD7B40F3-5EC4-4904-98E9-9947F780CD75}" dt="2021-02-09T22:41:48.543" v="1387" actId="1036"/>
          <ac:spMkLst>
            <pc:docMk/>
            <pc:sldMk cId="915357410" sldId="1436"/>
            <ac:spMk id="10" creationId="{999A5E06-D040-452B-B16F-641D04330750}"/>
          </ac:spMkLst>
        </pc:spChg>
        <pc:spChg chg="mod">
          <ac:chgData name="Daniel Kops" userId="89bb4887-0d96-4749-a719-a73ae3625c92" providerId="ADAL" clId="{FD7B40F3-5EC4-4904-98E9-9947F780CD75}" dt="2021-02-09T22:41:48.543" v="1387" actId="1036"/>
          <ac:spMkLst>
            <pc:docMk/>
            <pc:sldMk cId="915357410" sldId="1436"/>
            <ac:spMk id="16" creationId="{35393C9B-302B-4FBA-B6A8-DF3FE650C086}"/>
          </ac:spMkLst>
        </pc:spChg>
        <pc:spChg chg="mod">
          <ac:chgData name="Daniel Kops" userId="89bb4887-0d96-4749-a719-a73ae3625c92" providerId="ADAL" clId="{FD7B40F3-5EC4-4904-98E9-9947F780CD75}" dt="2021-02-09T22:41:48.543" v="1387" actId="1036"/>
          <ac:spMkLst>
            <pc:docMk/>
            <pc:sldMk cId="915357410" sldId="1436"/>
            <ac:spMk id="34" creationId="{3CEBF8F4-905D-4DAB-A40A-967E6F4C8C7F}"/>
          </ac:spMkLst>
        </pc:spChg>
        <pc:picChg chg="add mod">
          <ac:chgData name="Daniel Kops" userId="89bb4887-0d96-4749-a719-a73ae3625c92" providerId="ADAL" clId="{FD7B40F3-5EC4-4904-98E9-9947F780CD75}" dt="2021-02-09T22:42:01.087" v="1448" actId="1037"/>
          <ac:picMkLst>
            <pc:docMk/>
            <pc:sldMk cId="915357410" sldId="1436"/>
            <ac:picMk id="14" creationId="{2FBF5322-595D-4978-ADE2-9B292D66BBA3}"/>
          </ac:picMkLst>
        </pc:picChg>
        <pc:picChg chg="add mod">
          <ac:chgData name="Daniel Kops" userId="89bb4887-0d96-4749-a719-a73ae3625c92" providerId="ADAL" clId="{FD7B40F3-5EC4-4904-98E9-9947F780CD75}" dt="2021-02-09T22:42:37.784" v="1453" actId="1076"/>
          <ac:picMkLst>
            <pc:docMk/>
            <pc:sldMk cId="915357410" sldId="1436"/>
            <ac:picMk id="15" creationId="{92802F30-E5DA-4EDF-B559-A8D9B8304296}"/>
          </ac:picMkLst>
        </pc:picChg>
        <pc:picChg chg="mod">
          <ac:chgData name="Daniel Kops" userId="89bb4887-0d96-4749-a719-a73ae3625c92" providerId="ADAL" clId="{FD7B40F3-5EC4-4904-98E9-9947F780CD75}" dt="2021-02-09T22:41:48.543" v="1387" actId="1036"/>
          <ac:picMkLst>
            <pc:docMk/>
            <pc:sldMk cId="915357410" sldId="1436"/>
            <ac:picMk id="18" creationId="{258D1909-6406-45E9-B173-D97E80FD117C}"/>
          </ac:picMkLst>
        </pc:picChg>
        <pc:picChg chg="del mod">
          <ac:chgData name="Daniel Kops" userId="89bb4887-0d96-4749-a719-a73ae3625c92" providerId="ADAL" clId="{FD7B40F3-5EC4-4904-98E9-9947F780CD75}" dt="2021-02-09T22:42:34.485" v="1452" actId="478"/>
          <ac:picMkLst>
            <pc:docMk/>
            <pc:sldMk cId="915357410" sldId="1436"/>
            <ac:picMk id="20" creationId="{732099D5-0EB4-4A4D-A14D-B76D6ABA3E7C}"/>
          </ac:picMkLst>
        </pc:picChg>
        <pc:picChg chg="mod">
          <ac:chgData name="Daniel Kops" userId="89bb4887-0d96-4749-a719-a73ae3625c92" providerId="ADAL" clId="{FD7B40F3-5EC4-4904-98E9-9947F780CD75}" dt="2021-02-09T22:41:48.543" v="1387" actId="1036"/>
          <ac:picMkLst>
            <pc:docMk/>
            <pc:sldMk cId="915357410" sldId="1436"/>
            <ac:picMk id="21" creationId="{E8F0A727-1B0C-4BE9-BD4E-B0D2400B32D2}"/>
          </ac:picMkLst>
        </pc:picChg>
        <pc:picChg chg="del mod">
          <ac:chgData name="Daniel Kops" userId="89bb4887-0d96-4749-a719-a73ae3625c92" providerId="ADAL" clId="{FD7B40F3-5EC4-4904-98E9-9947F780CD75}" dt="2021-02-09T22:42:03.570" v="1449" actId="478"/>
          <ac:picMkLst>
            <pc:docMk/>
            <pc:sldMk cId="915357410" sldId="1436"/>
            <ac:picMk id="27" creationId="{1EAC555D-1E30-4C97-9E40-CF3945DD10AD}"/>
          </ac:picMkLst>
        </pc:picChg>
        <pc:picChg chg="mod">
          <ac:chgData name="Daniel Kops" userId="89bb4887-0d96-4749-a719-a73ae3625c92" providerId="ADAL" clId="{FD7B40F3-5EC4-4904-98E9-9947F780CD75}" dt="2021-02-09T22:41:01.440" v="1341" actId="1076"/>
          <ac:picMkLst>
            <pc:docMk/>
            <pc:sldMk cId="915357410" sldId="1436"/>
            <ac:picMk id="31" creationId="{64B2D76D-A14E-4AD1-89A1-743A2FAC2EA1}"/>
          </ac:picMkLst>
        </pc:picChg>
      </pc:sldChg>
      <pc:sldChg chg="add">
        <pc:chgData name="Daniel Kops" userId="89bb4887-0d96-4749-a719-a73ae3625c92" providerId="ADAL" clId="{FD7B40F3-5EC4-4904-98E9-9947F780CD75}" dt="2021-02-09T22:40:16.126" v="1334"/>
        <pc:sldMkLst>
          <pc:docMk/>
          <pc:sldMk cId="1411340391" sldId="1437"/>
        </pc:sldMkLst>
      </pc:sldChg>
      <pc:sldChg chg="add del">
        <pc:chgData name="Daniel Kops" userId="89bb4887-0d96-4749-a719-a73ae3625c92" providerId="ADAL" clId="{FD7B40F3-5EC4-4904-98E9-9947F780CD75}" dt="2021-02-09T22:39:31.451" v="1333" actId="47"/>
        <pc:sldMkLst>
          <pc:docMk/>
          <pc:sldMk cId="760014135" sldId="1438"/>
        </pc:sldMkLst>
      </pc:sldChg>
      <pc:sldChg chg="add">
        <pc:chgData name="Daniel Kops" userId="89bb4887-0d96-4749-a719-a73ae3625c92" providerId="ADAL" clId="{FD7B40F3-5EC4-4904-98E9-9947F780CD75}" dt="2021-02-09T22:40:16.126" v="1334"/>
        <pc:sldMkLst>
          <pc:docMk/>
          <pc:sldMk cId="2070801138" sldId="1438"/>
        </pc:sldMkLst>
      </pc:sldChg>
      <pc:sldChg chg="addSp delSp modSp add mod">
        <pc:chgData name="Daniel Kops" userId="89bb4887-0d96-4749-a719-a73ae3625c92" providerId="ADAL" clId="{FD7B40F3-5EC4-4904-98E9-9947F780CD75}" dt="2021-02-09T22:48:31.715" v="1518" actId="13926"/>
        <pc:sldMkLst>
          <pc:docMk/>
          <pc:sldMk cId="3493985944" sldId="1439"/>
        </pc:sldMkLst>
        <pc:spChg chg="mod">
          <ac:chgData name="Daniel Kops" userId="89bb4887-0d96-4749-a719-a73ae3625c92" providerId="ADAL" clId="{FD7B40F3-5EC4-4904-98E9-9947F780CD75}" dt="2021-02-09T22:44:48.905" v="1469" actId="20577"/>
          <ac:spMkLst>
            <pc:docMk/>
            <pc:sldMk cId="3493985944" sldId="1439"/>
            <ac:spMk id="2" creationId="{CBFADFC0-A002-834D-BDDC-65D7E0A7F082}"/>
          </ac:spMkLst>
        </pc:spChg>
        <pc:spChg chg="add mod">
          <ac:chgData name="Daniel Kops" userId="89bb4887-0d96-4749-a719-a73ae3625c92" providerId="ADAL" clId="{FD7B40F3-5EC4-4904-98E9-9947F780CD75}" dt="2021-02-09T22:48:31.715" v="1518" actId="13926"/>
          <ac:spMkLst>
            <pc:docMk/>
            <pc:sldMk cId="3493985944" sldId="1439"/>
            <ac:spMk id="6" creationId="{FC4F24A9-75FB-4584-ABB7-6C7180CA2AC7}"/>
          </ac:spMkLst>
        </pc:spChg>
        <pc:spChg chg="del">
          <ac:chgData name="Daniel Kops" userId="89bb4887-0d96-4749-a719-a73ae3625c92" providerId="ADAL" clId="{FD7B40F3-5EC4-4904-98E9-9947F780CD75}" dt="2021-02-09T22:44:53.337" v="1471" actId="478"/>
          <ac:spMkLst>
            <pc:docMk/>
            <pc:sldMk cId="3493985944" sldId="1439"/>
            <ac:spMk id="7" creationId="{B5F23FB8-A076-4C30-838D-1E703B5A22E6}"/>
          </ac:spMkLst>
        </pc:spChg>
        <pc:picChg chg="del">
          <ac:chgData name="Daniel Kops" userId="89bb4887-0d96-4749-a719-a73ae3625c92" providerId="ADAL" clId="{FD7B40F3-5EC4-4904-98E9-9947F780CD75}" dt="2021-02-09T22:44:52.150" v="1470" actId="478"/>
          <ac:picMkLst>
            <pc:docMk/>
            <pc:sldMk cId="3493985944" sldId="1439"/>
            <ac:picMk id="5" creationId="{5CBDBCD0-61A7-4855-9567-FD3141B27F2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19\SUPLAN\RMA%205%20BIMESTRE%202019\Balan&#231;os%20Mirna%20SUPLAN%20RMA%205%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19\SUPLAN\RMA%205%20BIMESTRE%202019\Balan&#231;os%20Mirna%20SUPLAN%20RMA%205%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Dell\Documents\Mirna%20Drive%202020\Documentos\RECUPERA&#199;&#195;O%20JUDICIAL%202020\Balan&#231;os%20Mirna%20%20RMA%20Supla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0\Balan&#231;os%20Mirna%20%20RMA%20Supla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7C-44ED-8EDF-FC39C1A04DD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7C-44ED-8EDF-FC39C1A04DDE}"/>
              </c:ext>
            </c:extLst>
          </c:dPt>
          <c:dLbls>
            <c:dLbl>
              <c:idx val="1"/>
              <c:layout>
                <c:manualLayout>
                  <c:x val="0"/>
                  <c:y val="1.6635352738637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9999999999999"/>
                      <c:h val="5.86102873251867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7C-44ED-8EDF-FC39C1A04DDE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Credores!$A$2:$A$4</c:f>
              <c:strCache>
                <c:ptCount val="3"/>
                <c:pt idx="0">
                  <c:v>Classe I</c:v>
                </c:pt>
                <c:pt idx="1">
                  <c:v>Classe II</c:v>
                </c:pt>
                <c:pt idx="2">
                  <c:v>Classe IV</c:v>
                </c:pt>
              </c:strCache>
            </c:strRef>
          </c:cat>
          <c:val>
            <c:numRef>
              <c:f>Credores!$B$2:$B$4</c:f>
              <c:numCache>
                <c:formatCode>#,##0.00</c:formatCode>
                <c:ptCount val="3"/>
                <c:pt idx="0">
                  <c:v>139206.81</c:v>
                </c:pt>
                <c:pt idx="1">
                  <c:v>2110847.11</c:v>
                </c:pt>
                <c:pt idx="2">
                  <c:v>5062.74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7C-44ED-8EDF-FC39C1A04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007856"/>
        <c:axId val="203168016"/>
      </c:barChart>
      <c:catAx>
        <c:axId val="2050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203168016"/>
        <c:crosses val="autoZero"/>
        <c:auto val="1"/>
        <c:lblAlgn val="ctr"/>
        <c:lblOffset val="100"/>
        <c:noMultiLvlLbl val="0"/>
      </c:catAx>
      <c:valAx>
        <c:axId val="203168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0500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148418929191595E-2"/>
          <c:y val="0.11342592592592593"/>
          <c:w val="0.89171735431847809"/>
          <c:h val="0.847222222222222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0A-4ADE-BE34-34DA38E30A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0A-4ADE-BE34-34DA38E30A9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0A-4ADE-BE34-34DA38E30A96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10A-4ADE-BE34-34DA38E30A96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10A-4ADE-BE34-34DA38E30A96}"/>
              </c:ext>
            </c:extLst>
          </c:dPt>
          <c:dPt>
            <c:idx val="5"/>
            <c:bubble3D val="0"/>
            <c:spPr>
              <a:solidFill>
                <a:srgbClr val="12A5E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10A-4ADE-BE34-34DA38E30A96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10A-4ADE-BE34-34DA38E30A96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10A-4ADE-BE34-34DA38E30A96}"/>
              </c:ext>
            </c:extLst>
          </c:dPt>
          <c:dLbls>
            <c:dLbl>
              <c:idx val="0"/>
              <c:layout>
                <c:manualLayout>
                  <c:x val="-1.6356656441139927E-2"/>
                  <c:y val="-7.4431610766632794E-2"/>
                </c:manualLayout>
              </c:layout>
              <c:tx>
                <c:rich>
                  <a:bodyPr/>
                  <a:lstStyle/>
                  <a:p>
                    <a:fld id="{CC040EBE-4285-498A-9B1D-882804CC3006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1A5655A-7445-4F6D-91F5-118E5C87727B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10263954574323"/>
                      <c:h val="0.148389968721193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0A-4ADE-BE34-34DA38E30A96}"/>
                </c:ext>
              </c:extLst>
            </c:dLbl>
            <c:dLbl>
              <c:idx val="1"/>
              <c:layout>
                <c:manualLayout>
                  <c:x val="0.11568266813275616"/>
                  <c:y val="-1.4435786526739323E-2"/>
                </c:manualLayout>
              </c:layout>
              <c:tx>
                <c:rich>
                  <a:bodyPr/>
                  <a:lstStyle/>
                  <a:p>
                    <a:fld id="{14AFD728-EF5F-413D-A02C-37A3A49FA95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56D04B9-5569-4332-A29B-3BE6BF399789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91793868624896"/>
                      <c:h val="0.148389968721193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0A-4ADE-BE34-34DA38E30A96}"/>
                </c:ext>
              </c:extLst>
            </c:dLbl>
            <c:dLbl>
              <c:idx val="2"/>
              <c:layout>
                <c:manualLayout>
                  <c:x val="9.9151592369376464E-3"/>
                  <c:y val="-1.7504313638977961E-2"/>
                </c:manualLayout>
              </c:layout>
              <c:tx>
                <c:rich>
                  <a:bodyPr/>
                  <a:lstStyle/>
                  <a:p>
                    <a:fld id="{64D7D33D-DE0B-4293-B2FE-81E1BB558FC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0F1DBAAC-4B07-4419-AA04-CF3736C3D842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4118149548489"/>
                      <c:h val="0.19451793607147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0A-4ADE-BE34-34DA38E30A96}"/>
                </c:ext>
              </c:extLst>
            </c:dLbl>
            <c:dLbl>
              <c:idx val="3"/>
              <c:layout>
                <c:manualLayout>
                  <c:x val="-6.6092039268274751E-3"/>
                  <c:y val="2.2928074501863335E-2"/>
                </c:manualLayout>
              </c:layout>
              <c:tx>
                <c:rich>
                  <a:bodyPr/>
                  <a:lstStyle/>
                  <a:p>
                    <a:fld id="{66EF1722-DF49-4BCA-8B20-651A3217CEE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9E13C826-7961-4EF9-B30F-81ADAC1948FB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65252899355828"/>
                      <c:h val="0.19451793607147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10A-4ADE-BE34-34DA38E30A9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6CFDE68-D179-4368-B39A-E98BC82703C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D7848143-7632-49FA-BF23-2304D6897C40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10A-4ADE-BE34-34DA38E30A9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8C489B6-9BA5-498F-9D60-48B74C22F6C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28160982-AAFB-45DD-9281-63E981E93F4B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10A-4ADE-BE34-34DA38E30A9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F8E94E6-06BD-4EC5-B247-C0622E4B2FB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AFB982A-678F-4AEB-8BD4-9A460024F9C8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10A-4ADE-BE34-34DA38E30A96}"/>
                </c:ext>
              </c:extLst>
            </c:dLbl>
            <c:dLbl>
              <c:idx val="7"/>
              <c:layout>
                <c:manualLayout>
                  <c:x val="0.16628949796467474"/>
                  <c:y val="7.5045500027575637E-3"/>
                </c:manualLayout>
              </c:layout>
              <c:tx>
                <c:rich>
                  <a:bodyPr/>
                  <a:lstStyle/>
                  <a:p>
                    <a:fld id="{42638390-67A0-4C03-A244-EEBBAC264B8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AB3A900-E37E-40D3-A641-6FC70C4EDFC2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41119371458158"/>
                      <c:h val="0.148389968721193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10A-4ADE-BE34-34DA38E30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Credores!$A$33:$A$40</c:f>
              <c:strCache>
                <c:ptCount val="8"/>
                <c:pt idx="0">
                  <c:v>Banco do Brasil</c:v>
                </c:pt>
                <c:pt idx="1">
                  <c:v>Coop. Crédito Sicredi</c:v>
                </c:pt>
                <c:pt idx="2">
                  <c:v>Paulo Buchabqui Rodrigues</c:v>
                </c:pt>
                <c:pt idx="3">
                  <c:v>Bohrer &amp; Boher Advogados</c:v>
                </c:pt>
                <c:pt idx="4">
                  <c:v>Caixa Federal</c:v>
                </c:pt>
                <c:pt idx="5">
                  <c:v>Gelcogelatinas Ltda</c:v>
                </c:pt>
                <c:pt idx="6">
                  <c:v>Milton Bonini</c:v>
                </c:pt>
                <c:pt idx="7">
                  <c:v>Demais Clientes</c:v>
                </c:pt>
              </c:strCache>
            </c:strRef>
          </c:cat>
          <c:val>
            <c:numRef>
              <c:f>Credores!$B$33:$B$40</c:f>
              <c:numCache>
                <c:formatCode>#,##0.00</c:formatCode>
                <c:ptCount val="8"/>
                <c:pt idx="0">
                  <c:v>786214.04</c:v>
                </c:pt>
                <c:pt idx="1">
                  <c:v>427239.54</c:v>
                </c:pt>
                <c:pt idx="2">
                  <c:v>419814.58</c:v>
                </c:pt>
                <c:pt idx="3">
                  <c:v>139206.81</c:v>
                </c:pt>
                <c:pt idx="4">
                  <c:v>156855.67000000001</c:v>
                </c:pt>
                <c:pt idx="5">
                  <c:v>150246</c:v>
                </c:pt>
                <c:pt idx="6">
                  <c:v>51362.43</c:v>
                </c:pt>
                <c:pt idx="7">
                  <c:v>124177.59000000032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10A-4ADE-BE34-34DA38E30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1-4007-8703-97D529FB866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1-4007-8703-97D529FB866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11-4007-8703-97D529FB866B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11-4007-8703-97D529FB866B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11-4007-8703-97D529FB866B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11-4007-8703-97D529FB866B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911-4007-8703-97D529FB866B}"/>
              </c:ext>
            </c:extLst>
          </c:dPt>
          <c:dPt>
            <c:idx val="7"/>
            <c:invertIfNegative val="0"/>
            <c:bubble3D val="0"/>
            <c:spPr>
              <a:solidFill>
                <a:srgbClr val="EEECE1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911-4007-8703-97D529FB866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911-4007-8703-97D529FB866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911-4007-8703-97D529FB866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911-4007-8703-97D529FB866B}"/>
              </c:ext>
            </c:extLst>
          </c:dPt>
          <c:dLbls>
            <c:dLbl>
              <c:idx val="0"/>
              <c:layout>
                <c:manualLayout>
                  <c:x val="1.9652957005511919E-3"/>
                  <c:y val="7.57201012034123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11-4007-8703-97D529FB866B}"/>
                </c:ext>
              </c:extLst>
            </c:dLbl>
            <c:dLbl>
              <c:idx val="1"/>
              <c:layout>
                <c:manualLayout>
                  <c:x val="9.4479842064526683E-4"/>
                  <c:y val="1.016561787061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11-4007-8703-97D529FB866B}"/>
                </c:ext>
              </c:extLst>
            </c:dLbl>
            <c:dLbl>
              <c:idx val="2"/>
              <c:layout>
                <c:manualLayout>
                  <c:x val="4.7996909624870082E-3"/>
                  <c:y val="1.264400672526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11-4007-8703-97D529FB866B}"/>
                </c:ext>
              </c:extLst>
            </c:dLbl>
            <c:dLbl>
              <c:idx val="3"/>
              <c:layout>
                <c:manualLayout>
                  <c:x val="1.4927596025987842E-3"/>
                  <c:y val="3.0463740850064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11-4007-8703-97D529FB866B}"/>
                </c:ext>
              </c:extLst>
            </c:dLbl>
            <c:dLbl>
              <c:idx val="4"/>
              <c:layout>
                <c:manualLayout>
                  <c:x val="4.5350871741486263E-4"/>
                  <c:y val="2.3486746786034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11-4007-8703-97D529FB866B}"/>
                </c:ext>
              </c:extLst>
            </c:dLbl>
            <c:dLbl>
              <c:idx val="5"/>
              <c:layout>
                <c:manualLayout>
                  <c:x val="1.7384728980288455E-3"/>
                  <c:y val="1.7164574480737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11-4007-8703-97D529FB866B}"/>
                </c:ext>
              </c:extLst>
            </c:dLbl>
            <c:dLbl>
              <c:idx val="6"/>
              <c:layout>
                <c:manualLayout>
                  <c:x val="0"/>
                  <c:y val="1.287343086055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11-4007-8703-97D529FB8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'Ativo 1'!$B$28:$B$34</c:f>
              <c:strCache>
                <c:ptCount val="7"/>
                <c:pt idx="0">
                  <c:v>Imbolizado/intangível</c:v>
                </c:pt>
                <c:pt idx="1">
                  <c:v>Clientes</c:v>
                </c:pt>
                <c:pt idx="2">
                  <c:v>Estoques </c:v>
                </c:pt>
                <c:pt idx="3">
                  <c:v>Estoques terceiros</c:v>
                </c:pt>
                <c:pt idx="4">
                  <c:v>Outras contas a receber</c:v>
                </c:pt>
                <c:pt idx="5">
                  <c:v>Investimentos</c:v>
                </c:pt>
                <c:pt idx="6">
                  <c:v>Disponível</c:v>
                </c:pt>
              </c:strCache>
            </c:strRef>
          </c:cat>
          <c:val>
            <c:numRef>
              <c:f>'Ativo 1'!$C$28:$C$34</c:f>
              <c:numCache>
                <c:formatCode>_("R$"* #,##0.00_);_("R$"* \(#,##0.00\);_("R$"* "-"??_);_(@_)</c:formatCode>
                <c:ptCount val="7"/>
                <c:pt idx="0">
                  <c:v>2995724.77</c:v>
                </c:pt>
                <c:pt idx="1">
                  <c:v>852997.07</c:v>
                </c:pt>
                <c:pt idx="2">
                  <c:v>705230.31</c:v>
                </c:pt>
                <c:pt idx="3">
                  <c:v>665492.01</c:v>
                </c:pt>
                <c:pt idx="4">
                  <c:v>295528.26000000013</c:v>
                </c:pt>
                <c:pt idx="5">
                  <c:v>56141.77</c:v>
                </c:pt>
                <c:pt idx="6">
                  <c:v>61727.34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911-4007-8703-97D529FB8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627983"/>
        <c:axId val="1842469903"/>
      </c:barChart>
      <c:catAx>
        <c:axId val="976279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2469903"/>
        <c:crosses val="autoZero"/>
        <c:auto val="1"/>
        <c:lblAlgn val="ctr"/>
        <c:lblOffset val="100"/>
        <c:noMultiLvlLbl val="0"/>
      </c:catAx>
      <c:valAx>
        <c:axId val="18424699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9762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476571068465916E-2"/>
          <c:y val="0.8005443165758126"/>
          <c:w val="0.83011252431361382"/>
          <c:h val="0.1686864526549566"/>
        </c:manualLayout>
      </c:layout>
      <c:overlay val="0"/>
      <c:spPr>
        <a:noFill/>
        <a:ln>
          <a:solidFill>
            <a:srgbClr val="E7E6E6">
              <a:lumMod val="10000"/>
            </a:srgb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95000"/>
              <a:lumOff val="5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89098369746037E-2"/>
          <c:y val="4.5157692213638821E-2"/>
          <c:w val="0.95858824143203458"/>
          <c:h val="0.72106372120151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'Passivo 2'!$A$30</c:f>
              <c:strCache>
                <c:ptCount val="1"/>
                <c:pt idx="0">
                  <c:v>Empréstimos e Financiamentos LP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'Passivo 2'!$B$30</c:f>
              <c:numCache>
                <c:formatCode>"R$"\ #,##0.00</c:formatCode>
                <c:ptCount val="1"/>
                <c:pt idx="0">
                  <c:v>2389168.54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3-4E37-B2A1-983B99A868BA}"/>
            </c:ext>
          </c:extLst>
        </c:ser>
        <c:ser>
          <c:idx val="1"/>
          <c:order val="1"/>
          <c:tx>
            <c:strRef>
              <c:f>'Passivo 2'!$A$31</c:f>
              <c:strCache>
                <c:ptCount val="1"/>
                <c:pt idx="0">
                  <c:v>Obrigações tributárias e trabalhistas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'Passivo 2'!$B$31</c:f>
              <c:numCache>
                <c:formatCode>_("R$"* #,##0.00_);_("R$"* \(#,##0.00\);_("R$"* "-"??_);_(@_)</c:formatCode>
                <c:ptCount val="1"/>
                <c:pt idx="0">
                  <c:v>771516.84000000008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83-4E37-B2A1-983B99A868BA}"/>
            </c:ext>
          </c:extLst>
        </c:ser>
        <c:ser>
          <c:idx val="2"/>
          <c:order val="2"/>
          <c:tx>
            <c:strRef>
              <c:f>'Passivo 2'!$A$32</c:f>
              <c:strCache>
                <c:ptCount val="1"/>
                <c:pt idx="0">
                  <c:v>Parcelamentos LP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'Passivo 2'!$B$32</c:f>
              <c:numCache>
                <c:formatCode>_("R$"* #,##0.00_);_("R$"* \(#,##0.00\);_("R$"* "-"??_);_(@_)</c:formatCode>
                <c:ptCount val="1"/>
                <c:pt idx="0">
                  <c:v>678988.75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83-4E37-B2A1-983B99A868BA}"/>
            </c:ext>
          </c:extLst>
        </c:ser>
        <c:ser>
          <c:idx val="3"/>
          <c:order val="3"/>
          <c:tx>
            <c:strRef>
              <c:f>'Passivo 2'!$A$33</c:f>
              <c:strCache>
                <c:ptCount val="1"/>
                <c:pt idx="0">
                  <c:v>Estoques terceiros</c:v>
                </c:pt>
              </c:strCache>
            </c:strRef>
          </c:tx>
          <c:spPr>
            <a:solidFill>
              <a:srgbClr val="12A5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'Passivo 2'!$B$33</c:f>
              <c:numCache>
                <c:formatCode>_("R$"* #,##0.00_);_("R$"* \(#,##0.00\);_("R$"* "-"??_);_(@_)</c:formatCode>
                <c:ptCount val="1"/>
                <c:pt idx="0">
                  <c:v>665492.01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83-4E37-B2A1-983B99A868BA}"/>
            </c:ext>
          </c:extLst>
        </c:ser>
        <c:ser>
          <c:idx val="4"/>
          <c:order val="4"/>
          <c:tx>
            <c:strRef>
              <c:f>'Passivo 2'!$A$34</c:f>
              <c:strCache>
                <c:ptCount val="1"/>
                <c:pt idx="0">
                  <c:v>Empréstimos e Financiamentos CP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'Passivo 2'!$B$34</c:f>
              <c:numCache>
                <c:formatCode>_("R$"* #,##0.00_);_("R$"* \(#,##0.00\);_("R$"* "-"??_);_(@_)</c:formatCode>
                <c:ptCount val="1"/>
                <c:pt idx="0">
                  <c:v>269564.06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83-4E37-B2A1-983B99A86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936592"/>
        <c:axId val="445941168"/>
      </c:barChart>
      <c:catAx>
        <c:axId val="445936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5941168"/>
        <c:crosses val="autoZero"/>
        <c:auto val="1"/>
        <c:lblAlgn val="ctr"/>
        <c:lblOffset val="100"/>
        <c:noMultiLvlLbl val="0"/>
      </c:catAx>
      <c:valAx>
        <c:axId val="445941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44593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773326059784965E-2"/>
          <c:y val="0.81018560516718985"/>
          <c:w val="0.89897257132923081"/>
          <c:h val="0.16476885928826504"/>
        </c:manualLayout>
      </c:layout>
      <c:overlay val="0"/>
      <c:spPr>
        <a:noFill/>
        <a:ln>
          <a:solidFill>
            <a:schemeClr val="bg2">
              <a:lumMod val="1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5178" tIns="47589" rIns="95178" bIns="4758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5178" tIns="47589" rIns="95178" bIns="47589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178" tIns="47589" rIns="95178" bIns="4758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5178" tIns="47589" rIns="95178" bIns="47589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6"/>
          </a:xfrm>
          <a:prstGeom prst="rect">
            <a:avLst/>
          </a:prstGeom>
        </p:spPr>
        <p:txBody>
          <a:bodyPr vert="horz" lIns="95170" tIns="47584" rIns="95170" bIns="475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6"/>
          </a:xfrm>
          <a:prstGeom prst="rect">
            <a:avLst/>
          </a:prstGeom>
        </p:spPr>
        <p:txBody>
          <a:bodyPr vert="horz" lIns="95170" tIns="47584" rIns="95170" bIns="47584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355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70" tIns="47584" rIns="95170" bIns="47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5170" tIns="47584" rIns="95170" bIns="475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170" tIns="47584" rIns="95170" bIns="475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5170" tIns="47584" rIns="95170" bIns="47584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6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8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CDEFAA1-CB8E-4CD8-9B87-75F92CB2518D}"/>
              </a:ext>
            </a:extLst>
          </p:cNvPr>
          <p:cNvSpPr txBox="1">
            <a:spLocks/>
          </p:cNvSpPr>
          <p:nvPr/>
        </p:nvSpPr>
        <p:spPr>
          <a:xfrm>
            <a:off x="-97276" y="3223739"/>
            <a:ext cx="9906000" cy="214258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Autos nº 029/1.17.0004245-1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endParaRPr lang="pt-BR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Ação: Recuperação Judicial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endParaRPr lang="pt-BR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2ª Vara Cível da Comarca de Santo Ângelo/RS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endParaRPr lang="pt-BR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Recuperanda: Suplan – Laboratório de Suplementos Alimentares Ltda.</a:t>
            </a: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Visita</a:t>
            </a:r>
            <a:r>
              <a:rPr lang="en-US" dirty="0"/>
              <a:t> 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Sede</a:t>
            </a:r>
            <a:endParaRPr lang="en-US" dirty="0"/>
          </a:p>
        </p:txBody>
      </p:sp>
      <p:pic>
        <p:nvPicPr>
          <p:cNvPr id="4" name="Graphic 3" descr="Call center with solid fill">
            <a:extLst>
              <a:ext uri="{FF2B5EF4-FFF2-40B4-BE49-F238E27FC236}">
                <a16:creationId xmlns:a16="http://schemas.microsoft.com/office/drawing/2014/main" id="{EEA48C02-58E8-4451-8547-CA1CFC0F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4400" y="1930400"/>
            <a:ext cx="2733964" cy="27339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5C20E-C612-411B-81E1-E73F12112ADC}"/>
              </a:ext>
            </a:extLst>
          </p:cNvPr>
          <p:cNvSpPr/>
          <p:nvPr/>
        </p:nvSpPr>
        <p:spPr>
          <a:xfrm>
            <a:off x="539935" y="1399657"/>
            <a:ext cx="8604115" cy="5677965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Nos dias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01 de junho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26 de novembro de 2020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Administração Judicial realizou vídeo-conferências com o representante da Recuperanda, Sra. Elisandra (Contadora e Gerente Financeira).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Cumpre destacar que este relatório diz respeito às informações gerais das Recuperanda repassadas à equipe da Administração Judicial no momento da visitação. No que se refere às informações econômico-financeiras, realizou-se a análise dos meses de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janeiro a setembro de 2020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Inicialmente, dando abertura a reunião, o primeiro questionamento da Administração Judicial foi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referente aos fatos relevantes da Empresa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 Nesse sentido, relata a Sra. Elisandra que, em que pese estejam vivendo uma pandemia mundial, a Recuperanda conseguiu manter seu faturamento médio em torno de R$ 400.000,00 mantendo o fluxo de caixa um pouco mais saudável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Ainda, informa que a Recuperanda firmou um novo contrato com o laboratório Geolab, estimando-se ter um crescimento positivo no seu faturamento, no entanto, o contrato só terá vigência a partir do ano de 2021.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Questionado por esta Administração Judicial, a representante da Recuperanda informou que, no tocante à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matéria-prima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não se teve dificuldades com seus fornecedores, uma vez em que programaram-se até o mês de janeiro, sendo destacado pela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 que realizou todos os pagamentos à vista, e que em decorrência do processo de Recuperação Judicial, enfrenta dificuldades em conseguir realizar compras à prazo.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Sucessivamente, também questionado por esta Administração Judicial, a Recuperanda informou que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vem pagando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o ICMS, PIS, COFINS e INSS.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Igualmente, em relação ao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quadro de funcionários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Recuperanda informou que a partir do mês de junho de 2020, foi  realizada uma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série de rescisões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e, atualmente, no mês de novembro, realizou-se a contratação de 6 novos funcionários, resultando no total de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30 funcionários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 diretores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 imobilizado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Recuperanda justificou as alterações nos valores constatados no balancete. Conforme ressaltado pela Sra. Elisandra a redução do saldo do ativo imobilizado se deu em virtude da avariação (e consequente registro contábil de desvalorização) de máquinas de lavar e não de possível venda de itens do ativo imobilizado.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Ainda, a Recuperanda informou que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há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no presente momento,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inadimplemento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por parte de seus clientes.</a:t>
            </a:r>
          </a:p>
        </p:txBody>
      </p:sp>
    </p:spTree>
    <p:extLst>
      <p:ext uri="{BB962C8B-B14F-4D97-AF65-F5344CB8AC3E}">
        <p14:creationId xmlns:p14="http://schemas.microsoft.com/office/powerpoint/2010/main" val="12067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125483"/>
            <a:ext cx="435433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45907" y="2743705"/>
            <a:ext cx="3750014" cy="336656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R$ 2.255.116,66.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pela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 – Trabalhista (6%), Classe III – Quirografários (93,7%.) e pela Classe IV – EPP/ME (0,3%).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Informações conforme edital do art. 7º da LRF.</a:t>
            </a:r>
            <a:endParaRPr lang="en-US" sz="110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1B58347-3EE7-4B2A-A721-405EE2A93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355586"/>
              </p:ext>
            </p:extLst>
          </p:nvPr>
        </p:nvGraphicFramePr>
        <p:xfrm>
          <a:off x="710079" y="1787236"/>
          <a:ext cx="4572000" cy="364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62619" y="2507465"/>
            <a:ext cx="3750014" cy="2096984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está demasiadamente concentrado em dívidas contraídas junto à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instituições financeiras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Tais créditos perfazem a monta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R$ 1.370.309,25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lado, apresentam-se os (7) principais credores no que se refere ao passivo sujeito à Recuperação Judicial.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95B5844-4D37-4881-9556-3EC3DE0A09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394062"/>
              </p:ext>
            </p:extLst>
          </p:nvPr>
        </p:nvGraphicFramePr>
        <p:xfrm>
          <a:off x="526473" y="1734127"/>
          <a:ext cx="4618181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3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87176" y="2442039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4.1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 2019 e setembro 2020 de cada rubrica.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C86CD999-F727-4748-9B3D-18FD434A6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41448"/>
              </p:ext>
            </p:extLst>
          </p:nvPr>
        </p:nvGraphicFramePr>
        <p:xfrm>
          <a:off x="971456" y="2079889"/>
          <a:ext cx="7468175" cy="3495675"/>
        </p:xfrm>
        <a:graphic>
          <a:graphicData uri="http://schemas.openxmlformats.org/drawingml/2006/table">
            <a:tbl>
              <a:tblPr/>
              <a:tblGrid>
                <a:gridCol w="1209133">
                  <a:extLst>
                    <a:ext uri="{9D8B030D-6E8A-4147-A177-3AD203B41FA5}">
                      <a16:colId xmlns:a16="http://schemas.microsoft.com/office/drawing/2014/main" val="114084721"/>
                    </a:ext>
                  </a:extLst>
                </a:gridCol>
                <a:gridCol w="1205746">
                  <a:extLst>
                    <a:ext uri="{9D8B030D-6E8A-4147-A177-3AD203B41FA5}">
                      <a16:colId xmlns:a16="http://schemas.microsoft.com/office/drawing/2014/main" val="1215511952"/>
                    </a:ext>
                  </a:extLst>
                </a:gridCol>
                <a:gridCol w="433527">
                  <a:extLst>
                    <a:ext uri="{9D8B030D-6E8A-4147-A177-3AD203B41FA5}">
                      <a16:colId xmlns:a16="http://schemas.microsoft.com/office/drawing/2014/main" val="3864371964"/>
                    </a:ext>
                  </a:extLst>
                </a:gridCol>
                <a:gridCol w="365788">
                  <a:extLst>
                    <a:ext uri="{9D8B030D-6E8A-4147-A177-3AD203B41FA5}">
                      <a16:colId xmlns:a16="http://schemas.microsoft.com/office/drawing/2014/main" val="1679400497"/>
                    </a:ext>
                  </a:extLst>
                </a:gridCol>
                <a:gridCol w="839958">
                  <a:extLst>
                    <a:ext uri="{9D8B030D-6E8A-4147-A177-3AD203B41FA5}">
                      <a16:colId xmlns:a16="http://schemas.microsoft.com/office/drawing/2014/main" val="2197433964"/>
                    </a:ext>
                  </a:extLst>
                </a:gridCol>
                <a:gridCol w="839958">
                  <a:extLst>
                    <a:ext uri="{9D8B030D-6E8A-4147-A177-3AD203B41FA5}">
                      <a16:colId xmlns:a16="http://schemas.microsoft.com/office/drawing/2014/main" val="1750636341"/>
                    </a:ext>
                  </a:extLst>
                </a:gridCol>
                <a:gridCol w="839958">
                  <a:extLst>
                    <a:ext uri="{9D8B030D-6E8A-4147-A177-3AD203B41FA5}">
                      <a16:colId xmlns:a16="http://schemas.microsoft.com/office/drawing/2014/main" val="2791132362"/>
                    </a:ext>
                  </a:extLst>
                </a:gridCol>
                <a:gridCol w="894149">
                  <a:extLst>
                    <a:ext uri="{9D8B030D-6E8A-4147-A177-3AD203B41FA5}">
                      <a16:colId xmlns:a16="http://schemas.microsoft.com/office/drawing/2014/main" val="3451479653"/>
                    </a:ext>
                  </a:extLst>
                </a:gridCol>
                <a:gridCol w="839958">
                  <a:extLst>
                    <a:ext uri="{9D8B030D-6E8A-4147-A177-3AD203B41FA5}">
                      <a16:colId xmlns:a16="http://schemas.microsoft.com/office/drawing/2014/main" val="416118235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31/08/2020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31/07/2020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3199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5141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2.587.765,13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2.653.401,43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2.642.090,99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2.676.504,25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2.530.087,89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2.463.001,02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895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61.727,34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86.194,59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43.067,61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87.093,04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43.810,71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77.763,79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23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852.997,07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898.404,33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968.778,47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994.393,47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909.650,62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911.357,99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748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123.213,36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118.924,65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111.582,72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129.319,95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119.512,98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110.834,82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26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47.093,79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50.957,77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63.322,77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52.044,42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35.379,37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32.679,79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094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132.011,25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133.845,14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135.740,18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137.635,22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143.198,04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137.220,25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8294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705.230,31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704.998,81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688.842,70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662.779,73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660.318,92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609.422,92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202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Estoques terceiros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665.492,01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660.076,14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630.756,54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613.238,42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618.217,25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583.721,46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3444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5480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3.045.076,40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3.055.250,18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3.061.742,04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3.068.222,62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3.166.814,38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3.201.749,96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435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Depósitos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47.124,88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42.982,37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35.124,37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27.035,64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27.035,64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16.918,10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199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9.016,89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9.016,89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9.016,89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9.016,89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7.563,63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7.563,63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384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2.847.945,57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2.858.689,04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2.869.466,08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2.880.462,57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2.969.749,46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3.003.508,85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136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Intangível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140.989,06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144.561,88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148.134,70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151.707,52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162.465,65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173.759,38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4746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7210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5.632.841,53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5.708.651,61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5.703.833,03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5.744.726,87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5.696.902,27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5.664.750,98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080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391422" y="4270355"/>
            <a:ext cx="8493974" cy="203132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analisarmos as contas patrimoniais da Recuperanda, a primeira constatação refere-se a relevância dos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Imobilizados,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correspondem a aproximadamente 53% do ativo total da Recuperanda. Na sequência  a conta clientes que representa 15%;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 ativo em 31/12/2019, quando comparado à 30/09/2020, verifica-se uma redução nas disponibilidades em 5%, pela diminuição das aplicações financeiras;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O ativo circulante da Recuperanda aumentou em 2%, relacionado com aumento nos estoques (16%) e estoques de terceiros para industrialização (14%).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39200"/>
              </p:ext>
            </p:extLst>
          </p:nvPr>
        </p:nvGraphicFramePr>
        <p:xfrm>
          <a:off x="1080655" y="1579419"/>
          <a:ext cx="7172965" cy="234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janeiro e setembro/2020 de cada rubrica.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66198"/>
              </p:ext>
            </p:extLst>
          </p:nvPr>
        </p:nvGraphicFramePr>
        <p:xfrm>
          <a:off x="1628723" y="2052072"/>
          <a:ext cx="6648553" cy="3672000"/>
        </p:xfrm>
        <a:graphic>
          <a:graphicData uri="http://schemas.openxmlformats.org/drawingml/2006/table">
            <a:tbl>
              <a:tblPr/>
              <a:tblGrid>
                <a:gridCol w="1904401">
                  <a:extLst>
                    <a:ext uri="{9D8B030D-6E8A-4147-A177-3AD203B41FA5}">
                      <a16:colId xmlns:a16="http://schemas.microsoft.com/office/drawing/2014/main" val="3941852959"/>
                    </a:ext>
                  </a:extLst>
                </a:gridCol>
                <a:gridCol w="1175289">
                  <a:extLst>
                    <a:ext uri="{9D8B030D-6E8A-4147-A177-3AD203B41FA5}">
                      <a16:colId xmlns:a16="http://schemas.microsoft.com/office/drawing/2014/main" val="597361428"/>
                    </a:ext>
                  </a:extLst>
                </a:gridCol>
                <a:gridCol w="444315">
                  <a:extLst>
                    <a:ext uri="{9D8B030D-6E8A-4147-A177-3AD203B41FA5}">
                      <a16:colId xmlns:a16="http://schemas.microsoft.com/office/drawing/2014/main" val="2873617625"/>
                    </a:ext>
                  </a:extLst>
                </a:gridCol>
                <a:gridCol w="487314">
                  <a:extLst>
                    <a:ext uri="{9D8B030D-6E8A-4147-A177-3AD203B41FA5}">
                      <a16:colId xmlns:a16="http://schemas.microsoft.com/office/drawing/2014/main" val="2299283364"/>
                    </a:ext>
                  </a:extLst>
                </a:gridCol>
                <a:gridCol w="888633">
                  <a:extLst>
                    <a:ext uri="{9D8B030D-6E8A-4147-A177-3AD203B41FA5}">
                      <a16:colId xmlns:a16="http://schemas.microsoft.com/office/drawing/2014/main" val="2477100705"/>
                    </a:ext>
                  </a:extLst>
                </a:gridCol>
                <a:gridCol w="859968">
                  <a:extLst>
                    <a:ext uri="{9D8B030D-6E8A-4147-A177-3AD203B41FA5}">
                      <a16:colId xmlns:a16="http://schemas.microsoft.com/office/drawing/2014/main" val="3406270105"/>
                    </a:ext>
                  </a:extLst>
                </a:gridCol>
                <a:gridCol w="888633">
                  <a:extLst>
                    <a:ext uri="{9D8B030D-6E8A-4147-A177-3AD203B41FA5}">
                      <a16:colId xmlns:a16="http://schemas.microsoft.com/office/drawing/2014/main" val="13631040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66649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662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1.706.572,91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1.735.502,98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1.759.416,61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1.602.969,88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9868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158.964,92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206.368,29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289.057,83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180.166,95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35667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362.109,77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296.645,48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299.027,49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330.959,88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1455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409.407,07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462.753,45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437.995,36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370.816,94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4184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89.384,63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-26%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143.980,36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105.192,22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120.811,39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5373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 de terceiros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665.492,01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613.238,42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618.217,25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583.721,46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66204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21.214,51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12.516,98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9.926,46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16.493,26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52258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6095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3.068.157,29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3.057.761,12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3.041.574,48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2.979.383,64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52807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2.389.168,54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42%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2.395.255,80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2.395.255,80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2.395.255,80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784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longo prazo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678.988,75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662.505,32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646.318,68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584.127,84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9065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2706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858.111,33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-21%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871.559,62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895.911,18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1.082.397,46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9894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53424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5.632.841,53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5.664.823,72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5.696.902,27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5.664.750,98</a:t>
                      </a:r>
                    </a:p>
                  </a:txBody>
                  <a:tcPr marL="7638" marR="7638" marT="76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322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443345" y="4477608"/>
            <a:ext cx="8839199" cy="203132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dívida da Recuperanda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nos empréstimos contraídos junto a instituições financeiras. Pessoas físicas  e fornecedores sujeitos a recuperação judicial,  que importam em R$  2.389.368,054 representam  50% do total das obrigações da Recuperanda;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Circulante em setembro de 2020, teve  aumento 3%, quando comparado a dezembro de 2019, principalmente pelo crescimento das pelo aumento nos tributos e encargos;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Não Circulante teve crescimento de  3% no mesmo período, principalmente relacionado com o aumento do valor dos parcelamentos tributários de longo prazo, visto que quando a Recuperanda não consegue pagar os tributos correntes recorre a parcelamentos.</a:t>
            </a: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871839"/>
              </p:ext>
            </p:extLst>
          </p:nvPr>
        </p:nvGraphicFramePr>
        <p:xfrm>
          <a:off x="782637" y="1634836"/>
          <a:ext cx="8340725" cy="253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37808"/>
              </p:ext>
            </p:extLst>
          </p:nvPr>
        </p:nvGraphicFramePr>
        <p:xfrm>
          <a:off x="505546" y="2282620"/>
          <a:ext cx="8704104" cy="3984822"/>
        </p:xfrm>
        <a:graphic>
          <a:graphicData uri="http://schemas.openxmlformats.org/drawingml/2006/table">
            <a:tbl>
              <a:tblPr/>
              <a:tblGrid>
                <a:gridCol w="2234897">
                  <a:extLst>
                    <a:ext uri="{9D8B030D-6E8A-4147-A177-3AD203B41FA5}">
                      <a16:colId xmlns:a16="http://schemas.microsoft.com/office/drawing/2014/main" val="1608603468"/>
                    </a:ext>
                  </a:extLst>
                </a:gridCol>
                <a:gridCol w="679147">
                  <a:extLst>
                    <a:ext uri="{9D8B030D-6E8A-4147-A177-3AD203B41FA5}">
                      <a16:colId xmlns:a16="http://schemas.microsoft.com/office/drawing/2014/main" val="2198921524"/>
                    </a:ext>
                  </a:extLst>
                </a:gridCol>
                <a:gridCol w="356884">
                  <a:extLst>
                    <a:ext uri="{9D8B030D-6E8A-4147-A177-3AD203B41FA5}">
                      <a16:colId xmlns:a16="http://schemas.microsoft.com/office/drawing/2014/main" val="2306977314"/>
                    </a:ext>
                  </a:extLst>
                </a:gridCol>
                <a:gridCol w="679147">
                  <a:extLst>
                    <a:ext uri="{9D8B030D-6E8A-4147-A177-3AD203B41FA5}">
                      <a16:colId xmlns:a16="http://schemas.microsoft.com/office/drawing/2014/main" val="1710084541"/>
                    </a:ext>
                  </a:extLst>
                </a:gridCol>
                <a:gridCol w="679147">
                  <a:extLst>
                    <a:ext uri="{9D8B030D-6E8A-4147-A177-3AD203B41FA5}">
                      <a16:colId xmlns:a16="http://schemas.microsoft.com/office/drawing/2014/main" val="1639179291"/>
                    </a:ext>
                  </a:extLst>
                </a:gridCol>
                <a:gridCol w="679147">
                  <a:extLst>
                    <a:ext uri="{9D8B030D-6E8A-4147-A177-3AD203B41FA5}">
                      <a16:colId xmlns:a16="http://schemas.microsoft.com/office/drawing/2014/main" val="1864888609"/>
                    </a:ext>
                  </a:extLst>
                </a:gridCol>
                <a:gridCol w="679147">
                  <a:extLst>
                    <a:ext uri="{9D8B030D-6E8A-4147-A177-3AD203B41FA5}">
                      <a16:colId xmlns:a16="http://schemas.microsoft.com/office/drawing/2014/main" val="884966889"/>
                    </a:ext>
                  </a:extLst>
                </a:gridCol>
                <a:gridCol w="679147">
                  <a:extLst>
                    <a:ext uri="{9D8B030D-6E8A-4147-A177-3AD203B41FA5}">
                      <a16:colId xmlns:a16="http://schemas.microsoft.com/office/drawing/2014/main" val="2531339070"/>
                    </a:ext>
                  </a:extLst>
                </a:gridCol>
                <a:gridCol w="679147">
                  <a:extLst>
                    <a:ext uri="{9D8B030D-6E8A-4147-A177-3AD203B41FA5}">
                      <a16:colId xmlns:a16="http://schemas.microsoft.com/office/drawing/2014/main" val="2649457946"/>
                    </a:ext>
                  </a:extLst>
                </a:gridCol>
                <a:gridCol w="679147">
                  <a:extLst>
                    <a:ext uri="{9D8B030D-6E8A-4147-A177-3AD203B41FA5}">
                      <a16:colId xmlns:a16="http://schemas.microsoft.com/office/drawing/2014/main" val="3481199239"/>
                    </a:ext>
                  </a:extLst>
                </a:gridCol>
                <a:gridCol w="679147">
                  <a:extLst>
                    <a:ext uri="{9D8B030D-6E8A-4147-A177-3AD203B41FA5}">
                      <a16:colId xmlns:a16="http://schemas.microsoft.com/office/drawing/2014/main" val="3422210731"/>
                    </a:ext>
                  </a:extLst>
                </a:gridCol>
              </a:tblGrid>
              <a:tr h="21041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786" marR="7786" marT="7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31/08/2020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31/07/2020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31/05/2020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30/04/2020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29/02/2020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31/01/2020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33453"/>
                  </a:ext>
                </a:extLst>
              </a:tr>
              <a:tr h="210411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33629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365.441,62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124%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372.564,69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510.429,47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416.416,28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415.024,72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333.970,97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419.188,38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272.246,46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270.217,28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69988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Deduções da receita bruta das vendas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-70.227,52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-24%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-90.035,05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-97.569,80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-76.517,24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-85.122,43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-73.459,13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-93.366,71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-57.613,14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-63.800,78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7051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295.214,10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282.529,64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412.859,67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339.899,04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329.902,29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260.511,84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325.821,67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214.633,32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206.416,50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4623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-200.318,98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-68%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-148.959,57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-240.444,04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-163.619,87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-151.627,79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-136.061,14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-192.457,28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-138.382,05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-152.165,14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3537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94.895,12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32%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133.570,07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172.415,63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176.279,17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178.274,50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124.450,70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133.364,39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76.251,27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54.251,36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3256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(DESPESAS)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-149.190,33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-51%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-175.775,89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-169.266,04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-149.616,70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-143.316,67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-133.839,48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-159.100,32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-141.951,13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-146.773,40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8834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-141.317,73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-48%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-158.476,86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-156.595,51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-136.814,28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-131.514,72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-118.381,34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-147.310,71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-128.326,49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-135.010,30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0104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receitas/despesas operacionais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2.276,30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35,47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935,00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2.506,68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2.094,53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-703,01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892,90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65,32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10,25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1279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-15.465,60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-17.637,20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-13.758,38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-15.491,57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-15.218,42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-14.918,20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-14.371,60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-14.139,34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-12.492,99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4606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5.316,70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302,70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152,85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182,47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1.321,94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163,07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1.689,09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449,38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719,64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71163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-54.295,21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-25%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-42.205,82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3.149,59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26.662,47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34.957,83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-9.388,78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-25.735,93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-65.699,86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-92.522,04</a:t>
                      </a:r>
                    </a:p>
                  </a:txBody>
                  <a:tcPr marL="7786" marR="7786" marT="77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06388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06EE11B-543C-4677-9B03-F46BDFF7E57F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do Resultado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Mensal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526281" y="907243"/>
            <a:ext cx="3799839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endParaRPr lang="pt-BR" sz="11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1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Estágio Processual............................................................. 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1.3. Cronograma Processual................................................... 6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</a:t>
            </a:r>
            <a:r>
              <a:rPr lang="en-US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Informações Gerais ........................................................... 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2.2. Visita à Sede........................................................................ 10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2.3. Impactos do corona vírus................................................ 12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Créditos....................................................................................... 13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15</a:t>
            </a: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 16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17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Passivo................................................................................. </a:t>
            </a:r>
            <a:r>
              <a:rPr lang="en-US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19</a:t>
            </a: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 Demonstração dos Resultados....................................... 21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Adicionais........................................................... 23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Registro Fotográfico................................................................. 26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710079" y="1798859"/>
            <a:ext cx="4156436" cy="4128310"/>
          </a:xfrm>
          <a:prstGeom prst="rect">
            <a:avLst/>
          </a:prstGeom>
          <a:solidFill>
            <a:schemeClr val="bg1"/>
          </a:solidFill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receita bruta acumulada até setembro de 2020, reduziu 5% quando comparado ao mesmo período de 2019, considerando a pandemia, não foi uma queda elevada;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custo da mercadoria vendida tem percentuais bem diferentes nos primeiros meses do ano, variando de 46 a 74%, sendo ele deveria ter pequenas variações. A margem bruta média é de 58%;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que se refere as despesas apresentadas pela Empresa, que representa, 53% da receita líquida. As despesas administrativas são elevadas se considerarmos a geração de lucro da Recuperanda;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período analisado, a Recuperanda apurou um prejuízo contábil de R$ 225.077,75, fato negativo, porém se considerarmos o mesmo período de 2019, o prejuízo foi de R$ 311.419,85, ou seja, tem-se uma redução de 28%.</a:t>
            </a:r>
            <a:endParaRPr lang="pt-BR" sz="110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AE28D5C1-A7B1-41A0-AA17-15A8EB8725CC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 flipH="1">
            <a:off x="5151195" y="2510082"/>
            <a:ext cx="4044726" cy="2705864"/>
            <a:chOff x="1630" y="1324"/>
            <a:chExt cx="3737" cy="25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553E927-80C7-4CE3-BA96-2E10589B4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A9E3F4F-11C1-4BFB-A1E8-AE163EEB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BCFF654-7C57-484F-A337-6B456A5F4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EC08BF9-155D-4675-BB84-3C50CD6E3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3D59B85-ACE9-4474-9487-1DA5C378C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41A94EC-4CB3-4F77-82F6-2FEAC08B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799643F-C121-4A38-AD1B-5FD7A877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F0DC210-4A85-4832-A280-63D29A7E1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92CF5B6-476C-4561-8DE7-6E4336199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DFFE70B-4F01-4D43-A09E-56DC941F1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254A14D-1102-4B70-A9FE-B4CB5693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AA5F3FCF-CED9-4951-A67C-135BADC1D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8A708F9-98EF-44A4-BABD-5AD9EC1AB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C7B872D-E21A-4BB0-BBD5-B76BA0EFE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475898D-0074-4211-9367-C5F3C4B57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11D0ACC-DDEF-4AD2-9666-BFB1F9255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8B1AFDF-AAA0-41E6-9A44-87B4318FA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1549E72-9873-4C24-9725-2EEC4432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313D27D-53D2-49F5-824C-810D7F91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0039C3D7-9E99-458E-8E11-C63AB9A1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6AF68B28-8DD2-4E56-9C79-BCB7DB9F8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640C906A-013F-42D6-B845-F959F8BD1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6836" y="2557944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5.2. Cumprimento do Plano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Cumprimento</a:t>
            </a:r>
            <a:r>
              <a:rPr lang="en-US"/>
              <a:t> das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814900" y="1885732"/>
            <a:ext cx="4224784" cy="370146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Recuperanda e dos trâmites processuais, um dos papeis da equipe de Administração Judicial é o de fiscalizar as atividades empresariais, especialmente no que tange ao cumprimento das obrigações que lhe são impostas pela Lei 11.101/05.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Conforme informado pelos representantes da Recuperanda e ratificado através dos registros fotográficos encaminhados por estes, verifica-se que as atividades da Empresa estão sendo desempenhadas normalmente.</a:t>
            </a:r>
          </a:p>
          <a:p>
            <a:pPr algn="just" defTabSz="237668">
              <a:lnSpc>
                <a:spcPct val="150000"/>
              </a:lnSpc>
            </a:pPr>
            <a:endParaRPr lang="pt-BR" sz="105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em análise, não foram constatadas condutas passíveis de enquadramento nas hipóteses descritas nos incisos do art. 64, da LRF, nem foi apurada a distribuição de lucros ou dividendos a sócios ou acionistas, vedada por força do art. 6-A, da LRF.</a:t>
            </a:r>
            <a:endParaRPr lang="pt-BR" sz="1050" dirty="0">
              <a:solidFill>
                <a:srgbClr val="FF0000"/>
              </a:solidFill>
              <a:latin typeface="Arial"/>
              <a:ea typeface="Cambria" panose="02040503050406030204" pitchFamily="18" charset="0"/>
              <a:cs typeface="Arial"/>
            </a:endParaRPr>
          </a:p>
        </p:txBody>
      </p:sp>
      <p:pic>
        <p:nvPicPr>
          <p:cNvPr id="5" name="Graphic 4" descr="Gavel with solid fill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6316" y="1885732"/>
            <a:ext cx="3447215" cy="344721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5.2 </a:t>
            </a:r>
            <a:r>
              <a:rPr lang="en-US" dirty="0" err="1"/>
              <a:t>Cumprimento</a:t>
            </a:r>
            <a:r>
              <a:rPr lang="en-US" dirty="0"/>
              <a:t> do Plano – </a:t>
            </a:r>
            <a:r>
              <a:rPr lang="en-US" sz="20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Condições</a:t>
            </a:r>
            <a:r>
              <a:rPr lang="en-US" sz="20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0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Pagamento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4F24A9-75FB-4584-ABB7-6C7180CA2AC7}"/>
              </a:ext>
            </a:extLst>
          </p:cNvPr>
          <p:cNvSpPr/>
          <p:nvPr/>
        </p:nvSpPr>
        <p:spPr>
          <a:xfrm>
            <a:off x="539935" y="1399657"/>
            <a:ext cx="8604115" cy="4382225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lvl="0" indent="352425">
              <a:lnSpc>
                <a:spcPct val="150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Credores Classe I – Trabalhista</a:t>
            </a:r>
          </a:p>
          <a:p>
            <a:pPr lvl="0" indent="352425">
              <a:lnSpc>
                <a:spcPct val="150000"/>
              </a:lnSpc>
            </a:pP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lvl="0" indent="352425">
              <a:lnSpc>
                <a:spcPct val="150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Os créditos derivados da legislação do trabalho e decorrentes de acidentes do trabalho ou equiparados serão pagos na integralidade. Não haverá incidência de encargos e a amortização será em 6 (seis) parcelas, iniciando-se em 180 (cento e oitenta) dias após </a:t>
            </a:r>
            <a:r>
              <a:rPr lang="pt-BR" sz="1100" b="1" u="sng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trânsito julgado</a:t>
            </a: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sentença</a:t>
            </a: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conceder a Recuperação Judicial</a:t>
            </a: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com o vencimento mensal das cinco parcelas subsequentes.</a:t>
            </a:r>
            <a:endParaRPr lang="pt-BR" sz="1100" b="1" kern="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>
              <a:lnSpc>
                <a:spcPct val="150000"/>
              </a:lnSpc>
            </a:pP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>
              <a:lnSpc>
                <a:spcPct val="150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 Classe III –  Quirografário</a:t>
            </a:r>
          </a:p>
          <a:p>
            <a:pPr algn="just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         Os créditos quirografários terão 60% de deságio e contarão com prazo de carência de 30 (trinta) meses após o </a:t>
            </a:r>
            <a:r>
              <a:rPr lang="pt-BR" sz="1100" b="1" u="sng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trânsito julgado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sentença que concedeu a Recuperação Judicial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Após, os pagamentos ocorrerão através de 84 (oitenta e quatro) parcelas contadas do término do período de carência. </a:t>
            </a:r>
          </a:p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         </a:t>
            </a:r>
          </a:p>
          <a:p>
            <a:pPr indent="44291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amortização ocorrerá em parcelas semestrais, pagas no último dia de cada semestre. A incidência de encargos será pela taxa referencial (TR) acrescida de juros de 1% ao ano, sem capitalização. Os encargos serão pagos junto com a parcela principal após o período de carência. </a:t>
            </a:r>
          </a:p>
          <a:p>
            <a:pPr algn="just">
              <a:lnSpc>
                <a:spcPct val="150000"/>
              </a:lnSpc>
            </a:pP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 Classe IV –  Microempresa e Empresa de Pequeno Porte</a:t>
            </a:r>
          </a:p>
          <a:p>
            <a:pPr indent="533400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533400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créditos da classe IV serão pagos na integralidade. Não haverá incidência de encargos e a amortização será em parcela única a vencer 180 dias após o </a:t>
            </a:r>
            <a:r>
              <a:rPr lang="pt-BR" sz="1100" b="1" u="sng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trânsito julgado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sentença de concessão da Recuperação Judicial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39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5.2 </a:t>
            </a:r>
            <a:r>
              <a:rPr lang="en-US" dirty="0" err="1"/>
              <a:t>Cumprimento</a:t>
            </a:r>
            <a:r>
              <a:rPr lang="en-US" dirty="0"/>
              <a:t> do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Plano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710079" y="1990152"/>
            <a:ext cx="4224784" cy="346005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Conforme destacado na página 23 do presente relatório, o início do pagamento das Classes I, III e IV está condicionado ao 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trânsito em julgado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sentença de concessão da Recuperação Judicial, que ocorrera no dia 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09 de outubro de 2020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Deste modo, conclui-se que, embora ainda não tenha ocorrido o pagamento a nenhum credor, a Recuperanda está em cumprimento em relação ao Plano de Recuperação Judicial aprovado em Assembléia-Geral de Credores realizada em </a:t>
            </a:r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 de </a:t>
            </a:r>
            <a:r>
              <a:rPr lang="en-US" altLang="ko-KR" sz="105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janeiro</a:t>
            </a:r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2019.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Cumpre ressaltar que os 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pagamentos deverão se iniciar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nas seguintes datas: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 - 07/04/2021</a:t>
            </a:r>
          </a:p>
          <a:p>
            <a:pPr algn="just" defTabSz="237668">
              <a:lnSpc>
                <a:spcPct val="150000"/>
              </a:lnSpc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III - 28/03/2023</a:t>
            </a:r>
          </a:p>
          <a:p>
            <a:pPr algn="just" defTabSz="237668">
              <a:lnSpc>
                <a:spcPct val="150000"/>
              </a:lnSpc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IV - 07/04/2021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3662" y="1856509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7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Registro Fotográfico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34090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5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/>
      </p:pic>
      <p:pic>
        <p:nvPicPr>
          <p:cNvPr id="6" name="Espaço Reservado para Imagem 5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r="26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8299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804757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/>
      </p:pic>
      <p:pic>
        <p:nvPicPr>
          <p:cNvPr id="9" name="Espaço Reservado para Imagem 8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1" b="230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0167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34090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5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ESTOQUES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r="24124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r="15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1340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804757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16600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1" r="21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080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2037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r="15156"/>
          <a:stretch>
            <a:fillRect/>
          </a:stretch>
        </p:blipFill>
        <p:spPr>
          <a:xfrm>
            <a:off x="2616625" y="1870146"/>
            <a:ext cx="4313238" cy="4167188"/>
          </a:xfrm>
        </p:spPr>
      </p:pic>
    </p:spTree>
    <p:extLst>
      <p:ext uri="{BB962C8B-B14F-4D97-AF65-F5344CB8AC3E}">
        <p14:creationId xmlns:p14="http://schemas.microsoft.com/office/powerpoint/2010/main" val="910176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643843" y="1416844"/>
            <a:ext cx="2515194" cy="69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329781" y="651142"/>
            <a:ext cx="694475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formulado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precipuamente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pelos seguintes profissionais, todos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permanente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desta auxiliar do Juízo: </a:t>
            </a:r>
          </a:p>
          <a:p>
            <a:pPr indent="156898" algn="just" defTabSz="15689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149288" y="2916613"/>
            <a:ext cx="2917204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Rafael Brizola Marques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Coordenador Geral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F24BD-55D0-42E9-B907-49C15989752A}"/>
              </a:ext>
            </a:extLst>
          </p:cNvPr>
          <p:cNvSpPr/>
          <p:nvPr/>
        </p:nvSpPr>
        <p:spPr>
          <a:xfrm>
            <a:off x="4455218" y="2977129"/>
            <a:ext cx="3133729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Matheus Martins Costa Mombach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Advogado corresponsável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OAB/RS 105.658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1296356" y="4930727"/>
            <a:ext cx="267398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Daniel Kops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88" y="3937628"/>
            <a:ext cx="968632" cy="968632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239" y="1984494"/>
            <a:ext cx="968632" cy="968199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3926201" y="4955194"/>
            <a:ext cx="190746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Felipe Camardelli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5393C9B-302B-4FBA-B6A8-DF3FE650C086}"/>
              </a:ext>
            </a:extLst>
          </p:cNvPr>
          <p:cNvSpPr/>
          <p:nvPr/>
        </p:nvSpPr>
        <p:spPr>
          <a:xfrm>
            <a:off x="6228155" y="4930727"/>
            <a:ext cx="193433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Mirna Ruaro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18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58D1909-6406-45E9-B173-D97E80FD1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651" y="3921661"/>
            <a:ext cx="1000569" cy="1000569"/>
          </a:xfrm>
          <a:prstGeom prst="ellipse">
            <a:avLst/>
          </a:prstGeom>
        </p:spPr>
      </p:pic>
      <p:pic>
        <p:nvPicPr>
          <p:cNvPr id="14" name="Imagem 26">
            <a:extLst>
              <a:ext uri="{FF2B5EF4-FFF2-40B4-BE49-F238E27FC236}">
                <a16:creationId xmlns:a16="http://schemas.microsoft.com/office/drawing/2014/main" id="{2FBF5322-595D-4978-ADE2-9B292D66BB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85869" y="2008497"/>
            <a:ext cx="968632" cy="968632"/>
          </a:xfrm>
          <a:prstGeom prst="ellipse">
            <a:avLst/>
          </a:prstGeom>
        </p:spPr>
      </p:pic>
      <p:pic>
        <p:nvPicPr>
          <p:cNvPr id="15" name="Imagem 32">
            <a:extLst>
              <a:ext uri="{FF2B5EF4-FFF2-40B4-BE49-F238E27FC236}">
                <a16:creationId xmlns:a16="http://schemas.microsoft.com/office/drawing/2014/main" id="{92802F30-E5DA-4EDF-B559-A8D9B83042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57239" y="3954625"/>
            <a:ext cx="999473" cy="10005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1.1 </a:t>
            </a:r>
            <a:r>
              <a:rPr lang="en-US" err="1"/>
              <a:t>Considerações</a:t>
            </a:r>
            <a:r>
              <a:rPr lang="en-US"/>
              <a:t>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4495461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Primeiramente, cumpre referir as premissas nas quais foram baseadas nosso trabalho bem como destacar alguns pontos que julgamos pertinentes para uma melhor compreensão do trabalho desenvolvido.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Para chegarmos às conclusões apresentadas no presente relatório, entre outros aspectos: (i) tomamos como boas e válidas as informações contidas nas demonstrações contábeis da SUPLAN – LABORATORIO DE SUPLEMENTOS ALIMENTARES LTDA. fornecidas por seus administradores e; (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ii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 conduzimos discussões com membros integrantes da administração da SUPLAN – LABORATORIO DE SUPLEMENTOS ALIMENTARES LTDA.. sobre os negócios e as operações da referida sociedade.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Nenhum dos profissionais que participaram em algum momento da elaboração deste relatório têm qualquer interesse financeiro na Sociedade ou qualquer relação com quaisquer das partes envolvidas, o que caracteriza nossa independência em relação ao presente trabalho.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da SUPLAN – LABORATORIO DE SUPLEMENTOS ALIMENTARES LTDA. e seus sócios não impuseram qualquer restrição a: (i) obter todas as informações solicitadas para produzir este Relatório e chegar às conclusões aqui contidas; e (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ii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 chegar de forma independente às conclusões contidas.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Este relatório e as opiniões aqui contidas tem a finalidade de informar a todos os interessados no presente processo, observando o fato de que qualquer usuário deste relatório deve estar ciente das condições que nortearam este trabalho.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Exceto quando expressamente mencionado, os valores indicados neste relatório estão expressos em R$ (Reais).</a:t>
            </a: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Estágio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4495461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Trata-se de Recuperação Judicial requerida em 03/08/2017, com o deferimento do seu processamento em 04/09/2017.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edital do art. 52, § 1º, da Lei nº 11.101/2005 (LRF), foi publicado em 27/09/2017. Encerrada a fase de verificação de créditos, a Administração Judicial apresentou a relação de credores do art. 7º, § 2º, da LRF.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O edital conjunto contendo o aviso de recebimento do plano de recuperação (art. 53, parágrafo único, da LRF) e a relação de credores elaborada pela Administração Judicial (art. 7º, § 2º, da LRF), foi publicado em 03/04/2018.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objeções apresentadas, foi convocada a assembleia-geral de credores. Instalada em 2ª convocação e suspensa em duas oportunidades, foi encerrada com a aprovação do plano de recuperação em 29/01/2019.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Recuperação Judicial foi concedida em 23/09/2019, dando início ao cumprimento do plano de recuperação previsto no art. 61, da LRF. Dessa forma, o encerramento do procedimento está previsto para 23/09/2021.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highlight>
                  <a:srgbClr val="FFFF00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É o atual estágio do feito.</a:t>
            </a:r>
          </a:p>
        </p:txBody>
      </p:sp>
    </p:spTree>
    <p:extLst>
      <p:ext uri="{BB962C8B-B14F-4D97-AF65-F5344CB8AC3E}">
        <p14:creationId xmlns:p14="http://schemas.microsoft.com/office/powerpoint/2010/main" val="31641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94623" y="2376439"/>
            <a:ext cx="9232" cy="1462500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419830" y="2363995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903875" y="2359337"/>
            <a:ext cx="0" cy="1601476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918213" y="2363995"/>
            <a:ext cx="11916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§1º, da LRF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</p:cNvCxnSpPr>
          <p:nvPr/>
        </p:nvCxnSpPr>
        <p:spPr>
          <a:xfrm flipH="1" flipV="1">
            <a:off x="4407193" y="2382701"/>
            <a:ext cx="2868" cy="1472580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431316" y="2363995"/>
            <a:ext cx="14297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60093" y="4110100"/>
            <a:ext cx="0" cy="1462500"/>
          </a:xfrm>
          <a:prstGeom prst="line">
            <a:avLst/>
          </a:prstGeom>
          <a:ln>
            <a:solidFill>
              <a:srgbClr val="8BC944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69331" y="4985230"/>
            <a:ext cx="125622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48872" y="4068802"/>
            <a:ext cx="7224" cy="1514697"/>
          </a:xfrm>
          <a:prstGeom prst="line">
            <a:avLst/>
          </a:prstGeom>
          <a:ln>
            <a:solidFill>
              <a:srgbClr val="8BC944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65336" y="4985230"/>
            <a:ext cx="1276021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616808" y="4220916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588045" y="3580386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04/09/2017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84682" y="4103922"/>
            <a:ext cx="1" cy="1487449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90848" y="5154507"/>
            <a:ext cx="1004563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1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100" b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rot="5400000">
            <a:off x="6740148" y="3131985"/>
            <a:ext cx="1424514" cy="2299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911244" y="2363995"/>
            <a:ext cx="1004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76526" y="5154507"/>
            <a:ext cx="12137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87146" y="2363995"/>
            <a:ext cx="1445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53892" y="4111948"/>
            <a:ext cx="0" cy="1479423"/>
          </a:xfrm>
          <a:prstGeom prst="line">
            <a:avLst/>
          </a:prstGeom>
          <a:ln w="25400">
            <a:solidFill>
              <a:srgbClr val="8BC9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900889" y="2420267"/>
            <a:ext cx="0" cy="1441940"/>
          </a:xfrm>
          <a:prstGeom prst="line">
            <a:avLst/>
          </a:prstGeom>
          <a:ln w="25400">
            <a:solidFill>
              <a:srgbClr val="8BC9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420579" y="4236305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27/08/2017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106910" y="3898283"/>
            <a:ext cx="174624" cy="1755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307399" y="3898283"/>
            <a:ext cx="174624" cy="1755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51719" y="3888123"/>
            <a:ext cx="174624" cy="1755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6104108" y="3580386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23/09/2019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783882" y="3726876"/>
            <a:ext cx="7650041" cy="447174"/>
            <a:chOff x="940256" y="3599570"/>
            <a:chExt cx="9463719" cy="550366"/>
          </a:xfrm>
          <a:solidFill>
            <a:srgbClr val="88C64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9" name="Oval 2">
              <a:extLst>
                <a:ext uri="{FF2B5EF4-FFF2-40B4-BE49-F238E27FC236}">
                  <a16:creationId xmlns:a16="http://schemas.microsoft.com/office/drawing/2014/main" id="{BE7F8465-D905-4B99-A95E-50755D582B8F}"/>
                </a:ext>
              </a:extLst>
            </p:cNvPr>
            <p:cNvSpPr/>
            <p:nvPr/>
          </p:nvSpPr>
          <p:spPr>
            <a:xfrm>
              <a:off x="940256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val 4">
              <a:extLst>
                <a:ext uri="{FF2B5EF4-FFF2-40B4-BE49-F238E27FC236}">
                  <a16:creationId xmlns:a16="http://schemas.microsoft.com/office/drawing/2014/main" id="{318FB5A7-D604-4755-9B48-F815B08ECCEA}"/>
                </a:ext>
              </a:extLst>
            </p:cNvPr>
            <p:cNvSpPr/>
            <p:nvPr/>
          </p:nvSpPr>
          <p:spPr>
            <a:xfrm>
              <a:off x="1228237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9699146" y="3599570"/>
              <a:ext cx="704829" cy="550366"/>
              <a:chOff x="5605214" y="4422832"/>
              <a:chExt cx="704828" cy="550366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5605214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C2C2C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5627197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C2C2C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8013491" y="3759181"/>
              <a:ext cx="368425" cy="368425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5036296" y="3847360"/>
            <a:ext cx="297818" cy="299346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335">
            <a:extLst>
              <a:ext uri="{FF2B5EF4-FFF2-40B4-BE49-F238E27FC236}">
                <a16:creationId xmlns:a16="http://schemas.microsoft.com/office/drawing/2014/main" id="{02A93FD5-8B52-474C-A35B-F1AA2F072930}"/>
              </a:ext>
            </a:extLst>
          </p:cNvPr>
          <p:cNvSpPr txBox="1"/>
          <p:nvPr/>
        </p:nvSpPr>
        <p:spPr>
          <a:xfrm>
            <a:off x="3090943" y="3592108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03/04/2018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9">
            <a:extLst>
              <a:ext uri="{FF2B5EF4-FFF2-40B4-BE49-F238E27FC236}">
                <a16:creationId xmlns:a16="http://schemas.microsoft.com/office/drawing/2014/main" id="{755DB642-361F-45D8-BA2E-E11652A13FC0}"/>
              </a:ext>
            </a:extLst>
          </p:cNvPr>
          <p:cNvSpPr/>
          <p:nvPr/>
        </p:nvSpPr>
        <p:spPr>
          <a:xfrm>
            <a:off x="6864425" y="3924084"/>
            <a:ext cx="174624" cy="175520"/>
          </a:xfrm>
          <a:prstGeom prst="ellipse">
            <a:avLst/>
          </a:prstGeom>
          <a:solidFill>
            <a:srgbClr val="88C64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9">
            <a:extLst>
              <a:ext uri="{FF2B5EF4-FFF2-40B4-BE49-F238E27FC236}">
                <a16:creationId xmlns:a16="http://schemas.microsoft.com/office/drawing/2014/main" id="{F581328F-1C90-4EF3-9B51-9FA2CA696CB7}"/>
              </a:ext>
            </a:extLst>
          </p:cNvPr>
          <p:cNvSpPr/>
          <p:nvPr/>
        </p:nvSpPr>
        <p:spPr>
          <a:xfrm>
            <a:off x="7075439" y="3924084"/>
            <a:ext cx="174624" cy="175520"/>
          </a:xfrm>
          <a:prstGeom prst="ellipse">
            <a:avLst/>
          </a:prstGeom>
          <a:solidFill>
            <a:srgbClr val="88C64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31">
            <a:extLst>
              <a:ext uri="{FF2B5EF4-FFF2-40B4-BE49-F238E27FC236}">
                <a16:creationId xmlns:a16="http://schemas.microsoft.com/office/drawing/2014/main" id="{C3B2E47C-2FF6-45E1-99DF-C656168D2028}"/>
              </a:ext>
            </a:extLst>
          </p:cNvPr>
          <p:cNvSpPr/>
          <p:nvPr/>
        </p:nvSpPr>
        <p:spPr>
          <a:xfrm>
            <a:off x="3488960" y="3855246"/>
            <a:ext cx="297818" cy="299346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31">
            <a:extLst>
              <a:ext uri="{FF2B5EF4-FFF2-40B4-BE49-F238E27FC236}">
                <a16:creationId xmlns:a16="http://schemas.microsoft.com/office/drawing/2014/main" id="{FB4865A4-2919-41E8-A54D-9483C4D8C3AC}"/>
              </a:ext>
            </a:extLst>
          </p:cNvPr>
          <p:cNvSpPr/>
          <p:nvPr/>
        </p:nvSpPr>
        <p:spPr>
          <a:xfrm>
            <a:off x="4253445" y="3860080"/>
            <a:ext cx="297818" cy="299346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7">
            <a:extLst>
              <a:ext uri="{FF2B5EF4-FFF2-40B4-BE49-F238E27FC236}">
                <a16:creationId xmlns:a16="http://schemas.microsoft.com/office/drawing/2014/main" id="{8A49880D-2392-4102-95A0-50C9BD3D1DA4}"/>
              </a:ext>
            </a:extLst>
          </p:cNvPr>
          <p:cNvSpPr/>
          <p:nvPr/>
        </p:nvSpPr>
        <p:spPr>
          <a:xfrm>
            <a:off x="4598677" y="3938154"/>
            <a:ext cx="174624" cy="175520"/>
          </a:xfrm>
          <a:prstGeom prst="ellipse">
            <a:avLst/>
          </a:prstGeom>
          <a:solidFill>
            <a:srgbClr val="84C23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val 8">
            <a:extLst>
              <a:ext uri="{FF2B5EF4-FFF2-40B4-BE49-F238E27FC236}">
                <a16:creationId xmlns:a16="http://schemas.microsoft.com/office/drawing/2014/main" id="{0D946481-6229-4D82-8D60-65D2FB9527A0}"/>
              </a:ext>
            </a:extLst>
          </p:cNvPr>
          <p:cNvSpPr/>
          <p:nvPr/>
        </p:nvSpPr>
        <p:spPr>
          <a:xfrm>
            <a:off x="4820702" y="3938154"/>
            <a:ext cx="174624" cy="175520"/>
          </a:xfrm>
          <a:prstGeom prst="ellipse">
            <a:avLst/>
          </a:prstGeom>
          <a:solidFill>
            <a:srgbClr val="84C23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335">
            <a:extLst>
              <a:ext uri="{FF2B5EF4-FFF2-40B4-BE49-F238E27FC236}">
                <a16:creationId xmlns:a16="http://schemas.microsoft.com/office/drawing/2014/main" id="{30A64BDE-286C-4B00-9807-9D9871FA1FDA}"/>
              </a:ext>
            </a:extLst>
          </p:cNvPr>
          <p:cNvSpPr txBox="1"/>
          <p:nvPr/>
        </p:nvSpPr>
        <p:spPr>
          <a:xfrm>
            <a:off x="4579773" y="3547563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03/05/2018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335">
            <a:extLst>
              <a:ext uri="{FF2B5EF4-FFF2-40B4-BE49-F238E27FC236}">
                <a16:creationId xmlns:a16="http://schemas.microsoft.com/office/drawing/2014/main" id="{1F956D24-8555-4154-9DCE-0197042E4C19}"/>
              </a:ext>
            </a:extLst>
          </p:cNvPr>
          <p:cNvSpPr txBox="1"/>
          <p:nvPr/>
        </p:nvSpPr>
        <p:spPr>
          <a:xfrm>
            <a:off x="3820121" y="4208745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03/04/2018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335">
            <a:extLst>
              <a:ext uri="{FF2B5EF4-FFF2-40B4-BE49-F238E27FC236}">
                <a16:creationId xmlns:a16="http://schemas.microsoft.com/office/drawing/2014/main" id="{7357ED82-1972-4F0D-8360-91E0D6F26871}"/>
              </a:ext>
            </a:extLst>
          </p:cNvPr>
          <p:cNvSpPr txBox="1"/>
          <p:nvPr/>
        </p:nvSpPr>
        <p:spPr>
          <a:xfrm>
            <a:off x="5325365" y="4152472"/>
            <a:ext cx="1167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Encerrada</a:t>
            </a:r>
          </a:p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29/01/2019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19">
            <a:extLst>
              <a:ext uri="{FF2B5EF4-FFF2-40B4-BE49-F238E27FC236}">
                <a16:creationId xmlns:a16="http://schemas.microsoft.com/office/drawing/2014/main" id="{FECE843D-67BD-4BF2-BE4F-0662D2FE3604}"/>
              </a:ext>
            </a:extLst>
          </p:cNvPr>
          <p:cNvSpPr txBox="1"/>
          <p:nvPr/>
        </p:nvSpPr>
        <p:spPr>
          <a:xfrm>
            <a:off x="6973959" y="4239223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23/09/2021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3">
            <a:extLst>
              <a:ext uri="{FF2B5EF4-FFF2-40B4-BE49-F238E27FC236}">
                <a16:creationId xmlns:a16="http://schemas.microsoft.com/office/drawing/2014/main" id="{4E5590D2-09A8-4E3E-8F61-3C0D3AFA9838}"/>
              </a:ext>
            </a:extLst>
          </p:cNvPr>
          <p:cNvSpPr/>
          <p:nvPr/>
        </p:nvSpPr>
        <p:spPr>
          <a:xfrm>
            <a:off x="7301233" y="3830910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16">
            <a:extLst>
              <a:ext uri="{FF2B5EF4-FFF2-40B4-BE49-F238E27FC236}">
                <a16:creationId xmlns:a16="http://schemas.microsoft.com/office/drawing/2014/main" id="{1042EB30-5753-4E17-90A4-E3831761FB3A}"/>
              </a:ext>
            </a:extLst>
          </p:cNvPr>
          <p:cNvSpPr/>
          <p:nvPr/>
        </p:nvSpPr>
        <p:spPr>
          <a:xfrm>
            <a:off x="7645145" y="3901669"/>
            <a:ext cx="174624" cy="1755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33">
            <a:extLst>
              <a:ext uri="{FF2B5EF4-FFF2-40B4-BE49-F238E27FC236}">
                <a16:creationId xmlns:a16="http://schemas.microsoft.com/office/drawing/2014/main" id="{AB30A9AA-1A98-4605-8133-B365E775F06E}"/>
              </a:ext>
            </a:extLst>
          </p:cNvPr>
          <p:cNvSpPr/>
          <p:nvPr/>
        </p:nvSpPr>
        <p:spPr>
          <a:xfrm>
            <a:off x="5762937" y="3841932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05015" y="2211453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5119254"/>
            <a:ext cx="163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7884723" y="3961482"/>
            <a:ext cx="174624" cy="1755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C2C2C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Oval 75">
            <a:extLst>
              <a:ext uri="{FF2B5EF4-FFF2-40B4-BE49-F238E27FC236}">
                <a16:creationId xmlns:a16="http://schemas.microsoft.com/office/drawing/2014/main" id="{35A0FBEB-6262-459B-A1C1-ADB617D45E57}"/>
              </a:ext>
            </a:extLst>
          </p:cNvPr>
          <p:cNvSpPr/>
          <p:nvPr/>
        </p:nvSpPr>
        <p:spPr>
          <a:xfrm>
            <a:off x="8143259" y="3962062"/>
            <a:ext cx="174624" cy="1755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C2C2C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478436" y="2220689"/>
            <a:ext cx="854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8352" y="2202217"/>
            <a:ext cx="14396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§1º, LRF)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521433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27/08/2017</a:t>
            </a: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660930" y="3965886"/>
            <a:ext cx="174624" cy="1755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C2C2C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56924" y="4949976"/>
            <a:ext cx="13092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02217"/>
            <a:ext cx="1184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601462" y="5457808"/>
            <a:ext cx="113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47748" y="4263565"/>
            <a:ext cx="952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27/08/2017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TextBox 19">
            <a:extLst>
              <a:ext uri="{FF2B5EF4-FFF2-40B4-BE49-F238E27FC236}">
                <a16:creationId xmlns:a16="http://schemas.microsoft.com/office/drawing/2014/main" id="{5EE3C341-A87A-4E5C-AF16-7FAB03C16801}"/>
              </a:ext>
            </a:extLst>
          </p:cNvPr>
          <p:cNvSpPr txBox="1"/>
          <p:nvPr/>
        </p:nvSpPr>
        <p:spPr>
          <a:xfrm>
            <a:off x="3976657" y="3521433"/>
            <a:ext cx="937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03/04/2018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190764" y="4145819"/>
            <a:ext cx="551982" cy="146250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solidFill>
              <a:srgbClr val="C2C2C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29">
            <a:extLst>
              <a:ext uri="{FF2B5EF4-FFF2-40B4-BE49-F238E27FC236}">
                <a16:creationId xmlns:a16="http://schemas.microsoft.com/office/drawing/2014/main" id="{0AB2C5BF-5F98-40BF-AB06-B6A5037490A5}"/>
              </a:ext>
            </a:extLst>
          </p:cNvPr>
          <p:cNvSpPr/>
          <p:nvPr/>
        </p:nvSpPr>
        <p:spPr>
          <a:xfrm>
            <a:off x="4273387" y="3870595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29">
            <a:extLst>
              <a:ext uri="{FF2B5EF4-FFF2-40B4-BE49-F238E27FC236}">
                <a16:creationId xmlns:a16="http://schemas.microsoft.com/office/drawing/2014/main" id="{311229AE-28CB-4304-8681-7C14F7A84027}"/>
              </a:ext>
            </a:extLst>
          </p:cNvPr>
          <p:cNvSpPr/>
          <p:nvPr/>
        </p:nvSpPr>
        <p:spPr>
          <a:xfrm>
            <a:off x="5326123" y="386824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33">
            <a:extLst>
              <a:ext uri="{FF2B5EF4-FFF2-40B4-BE49-F238E27FC236}">
                <a16:creationId xmlns:a16="http://schemas.microsoft.com/office/drawing/2014/main" id="{A29B7C5E-08CC-42B3-A862-77115FACD070}"/>
              </a:ext>
            </a:extLst>
          </p:cNvPr>
          <p:cNvSpPr/>
          <p:nvPr/>
        </p:nvSpPr>
        <p:spPr>
          <a:xfrm>
            <a:off x="7308683" y="3897160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422">
            <a:extLst>
              <a:ext uri="{FF2B5EF4-FFF2-40B4-BE49-F238E27FC236}">
                <a16:creationId xmlns:a16="http://schemas.microsoft.com/office/drawing/2014/main" id="{9934C835-6111-4CD9-A731-D1EDD8687FE9}"/>
              </a:ext>
            </a:extLst>
          </p:cNvPr>
          <p:cNvCxnSpPr>
            <a:cxnSpLocks/>
          </p:cNvCxnSpPr>
          <p:nvPr/>
        </p:nvCxnSpPr>
        <p:spPr>
          <a:xfrm>
            <a:off x="7449281" y="2281959"/>
            <a:ext cx="0" cy="170933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16">
            <a:extLst>
              <a:ext uri="{FF2B5EF4-FFF2-40B4-BE49-F238E27FC236}">
                <a16:creationId xmlns:a16="http://schemas.microsoft.com/office/drawing/2014/main" id="{2B4DE3E1-07D3-4368-A318-468BCB51AEBE}"/>
              </a:ext>
            </a:extLst>
          </p:cNvPr>
          <p:cNvCxnSpPr>
            <a:cxnSpLocks/>
          </p:cNvCxnSpPr>
          <p:nvPr/>
        </p:nvCxnSpPr>
        <p:spPr>
          <a:xfrm>
            <a:off x="3421738" y="2279615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29">
            <a:extLst>
              <a:ext uri="{FF2B5EF4-FFF2-40B4-BE49-F238E27FC236}">
                <a16:creationId xmlns:a16="http://schemas.microsoft.com/office/drawing/2014/main" id="{48D622F8-C250-4646-BC97-908006A71384}"/>
              </a:ext>
            </a:extLst>
          </p:cNvPr>
          <p:cNvSpPr/>
          <p:nvPr/>
        </p:nvSpPr>
        <p:spPr>
          <a:xfrm>
            <a:off x="3274582" y="3870596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021CE661-0F39-46B2-97BA-4D7C530E8C1D}"/>
              </a:ext>
            </a:extLst>
          </p:cNvPr>
          <p:cNvSpPr/>
          <p:nvPr/>
        </p:nvSpPr>
        <p:spPr>
          <a:xfrm>
            <a:off x="3625730" y="394339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C08AFEB9-732F-4D62-94A2-4F43CEAAFE23}"/>
              </a:ext>
            </a:extLst>
          </p:cNvPr>
          <p:cNvSpPr/>
          <p:nvPr/>
        </p:nvSpPr>
        <p:spPr>
          <a:xfrm>
            <a:off x="4062300" y="3942233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9">
            <a:extLst>
              <a:ext uri="{FF2B5EF4-FFF2-40B4-BE49-F238E27FC236}">
                <a16:creationId xmlns:a16="http://schemas.microsoft.com/office/drawing/2014/main" id="{32941173-4670-4ECB-97F8-9B94D5033F12}"/>
              </a:ext>
            </a:extLst>
          </p:cNvPr>
          <p:cNvSpPr/>
          <p:nvPr/>
        </p:nvSpPr>
        <p:spPr>
          <a:xfrm>
            <a:off x="3837678" y="394339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A3275DB5-FE18-49EF-BE0A-650DAF983379}"/>
              </a:ext>
            </a:extLst>
          </p:cNvPr>
          <p:cNvSpPr/>
          <p:nvPr/>
        </p:nvSpPr>
        <p:spPr>
          <a:xfrm>
            <a:off x="4638607" y="3957462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10">
            <a:extLst>
              <a:ext uri="{FF2B5EF4-FFF2-40B4-BE49-F238E27FC236}">
                <a16:creationId xmlns:a16="http://schemas.microsoft.com/office/drawing/2014/main" id="{D4952510-E3A4-4E77-83AB-3EF5DD2810A0}"/>
              </a:ext>
            </a:extLst>
          </p:cNvPr>
          <p:cNvSpPr/>
          <p:nvPr/>
        </p:nvSpPr>
        <p:spPr>
          <a:xfrm>
            <a:off x="5075177" y="395630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4372E367-DE9C-45B9-8C8A-040642DC4490}"/>
              </a:ext>
            </a:extLst>
          </p:cNvPr>
          <p:cNvSpPr/>
          <p:nvPr/>
        </p:nvSpPr>
        <p:spPr>
          <a:xfrm>
            <a:off x="4850555" y="3957462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F8929630-975B-46A1-93F2-221DE9F7E9E2}"/>
              </a:ext>
            </a:extLst>
          </p:cNvPr>
          <p:cNvSpPr/>
          <p:nvPr/>
        </p:nvSpPr>
        <p:spPr>
          <a:xfrm>
            <a:off x="5651477" y="3971530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10">
            <a:extLst>
              <a:ext uri="{FF2B5EF4-FFF2-40B4-BE49-F238E27FC236}">
                <a16:creationId xmlns:a16="http://schemas.microsoft.com/office/drawing/2014/main" id="{FEFA263E-24C6-49FC-B818-7D8DE9B68721}"/>
              </a:ext>
            </a:extLst>
          </p:cNvPr>
          <p:cNvSpPr/>
          <p:nvPr/>
        </p:nvSpPr>
        <p:spPr>
          <a:xfrm>
            <a:off x="6130251" y="3984437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9">
            <a:extLst>
              <a:ext uri="{FF2B5EF4-FFF2-40B4-BE49-F238E27FC236}">
                <a16:creationId xmlns:a16="http://schemas.microsoft.com/office/drawing/2014/main" id="{280831E1-C584-41E6-B084-36BD469BFDE1}"/>
              </a:ext>
            </a:extLst>
          </p:cNvPr>
          <p:cNvSpPr/>
          <p:nvPr/>
        </p:nvSpPr>
        <p:spPr>
          <a:xfrm>
            <a:off x="5891561" y="3971530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416">
            <a:extLst>
              <a:ext uri="{FF2B5EF4-FFF2-40B4-BE49-F238E27FC236}">
                <a16:creationId xmlns:a16="http://schemas.microsoft.com/office/drawing/2014/main" id="{CF8D650B-3199-4743-8321-CE8CDB2F3939}"/>
              </a:ext>
            </a:extLst>
          </p:cNvPr>
          <p:cNvCxnSpPr>
            <a:cxnSpLocks/>
          </p:cNvCxnSpPr>
          <p:nvPr/>
        </p:nvCxnSpPr>
        <p:spPr>
          <a:xfrm>
            <a:off x="5487348" y="2235067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401">
            <a:extLst>
              <a:ext uri="{FF2B5EF4-FFF2-40B4-BE49-F238E27FC236}">
                <a16:creationId xmlns:a16="http://schemas.microsoft.com/office/drawing/2014/main" id="{234C73D7-3A96-49E1-8F95-0C1833363B7B}"/>
              </a:ext>
            </a:extLst>
          </p:cNvPr>
          <p:cNvCxnSpPr>
            <a:cxnSpLocks/>
          </p:cNvCxnSpPr>
          <p:nvPr/>
        </p:nvCxnSpPr>
        <p:spPr>
          <a:xfrm flipV="1">
            <a:off x="4432511" y="4143460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01">
            <a:extLst>
              <a:ext uri="{FF2B5EF4-FFF2-40B4-BE49-F238E27FC236}">
                <a16:creationId xmlns:a16="http://schemas.microsoft.com/office/drawing/2014/main" id="{8CD07B16-104F-4065-88DC-645593C06AB7}"/>
              </a:ext>
            </a:extLst>
          </p:cNvPr>
          <p:cNvCxnSpPr>
            <a:cxnSpLocks/>
          </p:cNvCxnSpPr>
          <p:nvPr/>
        </p:nvCxnSpPr>
        <p:spPr>
          <a:xfrm flipV="1">
            <a:off x="6481989" y="4115324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9">
            <a:extLst>
              <a:ext uri="{FF2B5EF4-FFF2-40B4-BE49-F238E27FC236}">
                <a16:creationId xmlns:a16="http://schemas.microsoft.com/office/drawing/2014/main" id="{43B13FFA-30FD-4034-B084-5709E9F66F4C}"/>
              </a:ext>
            </a:extLst>
          </p:cNvPr>
          <p:cNvSpPr/>
          <p:nvPr/>
        </p:nvSpPr>
        <p:spPr>
          <a:xfrm>
            <a:off x="6662008" y="396918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10">
            <a:extLst>
              <a:ext uri="{FF2B5EF4-FFF2-40B4-BE49-F238E27FC236}">
                <a16:creationId xmlns:a16="http://schemas.microsoft.com/office/drawing/2014/main" id="{3B0589A2-6E13-4635-807D-C45C2A7CC821}"/>
              </a:ext>
            </a:extLst>
          </p:cNvPr>
          <p:cNvSpPr/>
          <p:nvPr/>
        </p:nvSpPr>
        <p:spPr>
          <a:xfrm>
            <a:off x="7098578" y="3968023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9">
            <a:extLst>
              <a:ext uri="{FF2B5EF4-FFF2-40B4-BE49-F238E27FC236}">
                <a16:creationId xmlns:a16="http://schemas.microsoft.com/office/drawing/2014/main" id="{ED782A01-D1A5-4CED-AD30-7A4DC2665648}"/>
              </a:ext>
            </a:extLst>
          </p:cNvPr>
          <p:cNvSpPr/>
          <p:nvPr/>
        </p:nvSpPr>
        <p:spPr>
          <a:xfrm>
            <a:off x="6873956" y="396918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334">
            <a:extLst>
              <a:ext uri="{FF2B5EF4-FFF2-40B4-BE49-F238E27FC236}">
                <a16:creationId xmlns:a16="http://schemas.microsoft.com/office/drawing/2014/main" id="{054CE9F0-8654-4289-8667-C1007EC7291C}"/>
              </a:ext>
            </a:extLst>
          </p:cNvPr>
          <p:cNvSpPr txBox="1"/>
          <p:nvPr/>
        </p:nvSpPr>
        <p:spPr>
          <a:xfrm>
            <a:off x="598336" y="4263565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19">
            <a:extLst>
              <a:ext uri="{FF2B5EF4-FFF2-40B4-BE49-F238E27FC236}">
                <a16:creationId xmlns:a16="http://schemas.microsoft.com/office/drawing/2014/main" id="{317FD25E-9C87-406F-9CB9-9935706854B6}"/>
              </a:ext>
            </a:extLst>
          </p:cNvPr>
          <p:cNvSpPr txBox="1"/>
          <p:nvPr/>
        </p:nvSpPr>
        <p:spPr>
          <a:xfrm>
            <a:off x="5020579" y="4263565"/>
            <a:ext cx="937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16/04/2018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19">
            <a:extLst>
              <a:ext uri="{FF2B5EF4-FFF2-40B4-BE49-F238E27FC236}">
                <a16:creationId xmlns:a16="http://schemas.microsoft.com/office/drawing/2014/main" id="{F9EBCC91-1AE6-429E-A63D-AEEA3F82AF60}"/>
              </a:ext>
            </a:extLst>
          </p:cNvPr>
          <p:cNvSpPr txBox="1"/>
          <p:nvPr/>
        </p:nvSpPr>
        <p:spPr>
          <a:xfrm>
            <a:off x="6014125" y="3521433"/>
            <a:ext cx="937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Houve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25">
            <a:extLst>
              <a:ext uri="{FF2B5EF4-FFF2-40B4-BE49-F238E27FC236}">
                <a16:creationId xmlns:a16="http://schemas.microsoft.com/office/drawing/2014/main" id="{4FF282A2-C21F-435C-B659-459F249AD0A1}"/>
              </a:ext>
            </a:extLst>
          </p:cNvPr>
          <p:cNvSpPr/>
          <p:nvPr/>
        </p:nvSpPr>
        <p:spPr>
          <a:xfrm rot="2624939">
            <a:off x="8214770" y="3858100"/>
            <a:ext cx="551980" cy="146250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solidFill>
              <a:srgbClr val="C2C2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29">
            <a:extLst>
              <a:ext uri="{FF2B5EF4-FFF2-40B4-BE49-F238E27FC236}">
                <a16:creationId xmlns:a16="http://schemas.microsoft.com/office/drawing/2014/main" id="{D751531A-CF66-44FF-8F49-2D73B11FECD7}"/>
              </a:ext>
            </a:extLst>
          </p:cNvPr>
          <p:cNvSpPr/>
          <p:nvPr/>
        </p:nvSpPr>
        <p:spPr>
          <a:xfrm>
            <a:off x="6338995" y="3910451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2754250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Visita à sede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Impactos da </a:t>
            </a:r>
            <a:r>
              <a:rPr lang="pt-BR" sz="22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Covid</a:t>
            </a: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19</a:t>
            </a: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9" y="3209886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176389"/>
            <a:ext cx="4071263" cy="563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Suplan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Laboratório de Suplementos Alimentares LTDA.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48627" y="2636141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02.567.922/0001-00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2475914" y="3171839"/>
            <a:ext cx="5319335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 Fabricação de alimentos dietéticos e complementos alimentares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Diretores-administradores: Benoni Luiz Squizani e Rosana Garcia Fuiente Squizani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Haller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- Santo Ângelo-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Capital Social: R$  1.000.000,00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Sócios: Benoni  Luiz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Squizani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 (95%) e Rosana Garcia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Fuiente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Squizani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(5%)</a:t>
            </a: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545769-CC9A-4E4A-ABB9-C26DB600A6E8}"/>
</file>

<file path=customXml/itemProps2.xml><?xml version="1.0" encoding="utf-8"?>
<ds:datastoreItem xmlns:ds="http://schemas.openxmlformats.org/officeDocument/2006/customXml" ds:itemID="{9BE411A3-BCF9-49A3-8C04-17FD0895E94C}">
  <ds:schemaRefs>
    <ds:schemaRef ds:uri="http://www.w3.org/XML/1998/namespace"/>
    <ds:schemaRef ds:uri="428182ff-5b7c-42a0-853e-d54b6befd95f"/>
    <ds:schemaRef ds:uri="http://schemas.microsoft.com/office/2006/documentManagement/types"/>
    <ds:schemaRef ds:uri="http://purl.org/dc/elements/1.1/"/>
    <ds:schemaRef ds:uri="http://purl.org/dc/terms/"/>
    <ds:schemaRef ds:uri="10f10aa4-5702-47bb-b7f6-1e31cf998bd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6115</TotalTime>
  <Words>3228</Words>
  <Application>Microsoft Office PowerPoint</Application>
  <PresentationFormat>A4 Paper (210x297 mm)</PresentationFormat>
  <Paragraphs>642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Daniel Kops</cp:lastModifiedBy>
  <cp:revision>103</cp:revision>
  <cp:lastPrinted>2020-06-01T12:58:59Z</cp:lastPrinted>
  <dcterms:created xsi:type="dcterms:W3CDTF">2019-11-30T16:43:25Z</dcterms:created>
  <dcterms:modified xsi:type="dcterms:W3CDTF">2021-03-03T01:01:50Z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