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9"/>
  </p:notesMasterIdLst>
  <p:handoutMasterIdLst>
    <p:handoutMasterId r:id="rId40"/>
  </p:handoutMasterIdLst>
  <p:sldIdLst>
    <p:sldId id="259" r:id="rId8"/>
    <p:sldId id="749" r:id="rId9"/>
    <p:sldId id="1344" r:id="rId10"/>
    <p:sldId id="1449" r:id="rId11"/>
    <p:sldId id="1438" r:id="rId12"/>
    <p:sldId id="1439" r:id="rId13"/>
    <p:sldId id="1347" r:id="rId14"/>
    <p:sldId id="1338" r:id="rId15"/>
    <p:sldId id="1403" r:id="rId16"/>
    <p:sldId id="1450" r:id="rId17"/>
    <p:sldId id="1346" r:id="rId18"/>
    <p:sldId id="1441" r:id="rId19"/>
    <p:sldId id="1442" r:id="rId20"/>
    <p:sldId id="1397" r:id="rId21"/>
    <p:sldId id="1333" r:id="rId22"/>
    <p:sldId id="1350" r:id="rId23"/>
    <p:sldId id="1390" r:id="rId24"/>
    <p:sldId id="1395" r:id="rId25"/>
    <p:sldId id="1396" r:id="rId26"/>
    <p:sldId id="1443" r:id="rId27"/>
    <p:sldId id="1349" r:id="rId28"/>
    <p:sldId id="1334" r:id="rId29"/>
    <p:sldId id="1445" r:id="rId30"/>
    <p:sldId id="1444" r:id="rId31"/>
    <p:sldId id="1360" r:id="rId32"/>
    <p:sldId id="311" r:id="rId33"/>
    <p:sldId id="1378" r:id="rId34"/>
    <p:sldId id="1446" r:id="rId35"/>
    <p:sldId id="1447" r:id="rId36"/>
    <p:sldId id="1436" r:id="rId37"/>
    <p:sldId id="275" r:id="rId38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259"/>
            <p14:sldId id="749"/>
            <p14:sldId id="1344"/>
            <p14:sldId id="1449"/>
            <p14:sldId id="1438"/>
            <p14:sldId id="1439"/>
            <p14:sldId id="1347"/>
            <p14:sldId id="1338"/>
            <p14:sldId id="1403"/>
            <p14:sldId id="1450"/>
            <p14:sldId id="1346"/>
            <p14:sldId id="1441"/>
            <p14:sldId id="1442"/>
            <p14:sldId id="1397"/>
            <p14:sldId id="1333"/>
            <p14:sldId id="1350"/>
            <p14:sldId id="1390"/>
            <p14:sldId id="1395"/>
            <p14:sldId id="1396"/>
            <p14:sldId id="1443"/>
            <p14:sldId id="1349"/>
            <p14:sldId id="1334"/>
            <p14:sldId id="1445"/>
            <p14:sldId id="1444"/>
            <p14:sldId id="1360"/>
            <p14:sldId id="311"/>
            <p14:sldId id="1378"/>
            <p14:sldId id="1446"/>
            <p14:sldId id="1447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0FB"/>
    <a:srgbClr val="2A92FA"/>
    <a:srgbClr val="067DF4"/>
    <a:srgbClr val="056BD1"/>
    <a:srgbClr val="045AB0"/>
    <a:srgbClr val="12A5EE"/>
    <a:srgbClr val="CC3300"/>
    <a:srgbClr val="377023"/>
    <a:srgbClr val="F4C85A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0B079-7AE3-4D0D-A56F-B33D0A32F6CB}" v="4" dt="2021-12-17T14:38:43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9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" userId="b5f2d3ef-67d8-471e-b683-51d884bb3d08" providerId="ADAL" clId="{CAB8127C-5B7D-4A37-B57C-51717EBD9A29}"/>
    <pc:docChg chg="modSld">
      <pc:chgData name="Matheus" userId="b5f2d3ef-67d8-471e-b683-51d884bb3d08" providerId="ADAL" clId="{CAB8127C-5B7D-4A37-B57C-51717EBD9A29}" dt="2021-09-27T18:59:41.735" v="9" actId="20577"/>
      <pc:docMkLst>
        <pc:docMk/>
      </pc:docMkLst>
      <pc:sldChg chg="modSp mod">
        <pc:chgData name="Matheus" userId="b5f2d3ef-67d8-471e-b683-51d884bb3d08" providerId="ADAL" clId="{CAB8127C-5B7D-4A37-B57C-51717EBD9A29}" dt="2021-09-27T18:59:41.735" v="9" actId="20577"/>
        <pc:sldMkLst>
          <pc:docMk/>
          <pc:sldMk cId="785397685" sldId="259"/>
        </pc:sldMkLst>
        <pc:spChg chg="mod">
          <ac:chgData name="Matheus" userId="b5f2d3ef-67d8-471e-b683-51d884bb3d08" providerId="ADAL" clId="{CAB8127C-5B7D-4A37-B57C-51717EBD9A29}" dt="2021-09-27T18:59:41.735" v="9" actId="20577"/>
          <ac:spMkLst>
            <pc:docMk/>
            <pc:sldMk cId="785397685" sldId="259"/>
            <ac:spMk id="15" creationId="{4789250A-B981-43AA-8C27-D9ADF6E32D6C}"/>
          </ac:spMkLst>
        </pc:spChg>
      </pc:sldChg>
    </pc:docChg>
  </pc:docChgLst>
  <pc:docChgLst>
    <pc:chgData name="Daniel Kops" userId="89bb4887-0d96-4749-a719-a73ae3625c92" providerId="ADAL" clId="{D7A0B079-7AE3-4D0D-A56F-B33D0A32F6CB}"/>
    <pc:docChg chg="undo redo custSel addSld delSld modSld sldOrd modSection">
      <pc:chgData name="Daniel Kops" userId="89bb4887-0d96-4749-a719-a73ae3625c92" providerId="ADAL" clId="{D7A0B079-7AE3-4D0D-A56F-B33D0A32F6CB}" dt="2022-01-26T13:19:36.504" v="1848" actId="20577"/>
      <pc:docMkLst>
        <pc:docMk/>
      </pc:docMkLst>
      <pc:sldChg chg="modSp add mod ord">
        <pc:chgData name="Daniel Kops" userId="89bb4887-0d96-4749-a719-a73ae3625c92" providerId="ADAL" clId="{D7A0B079-7AE3-4D0D-A56F-B33D0A32F6CB}" dt="2021-07-29T13:45:03.848" v="134" actId="20577"/>
        <pc:sldMkLst>
          <pc:docMk/>
          <pc:sldMk cId="785397685" sldId="259"/>
        </pc:sldMkLst>
        <pc:spChg chg="mod">
          <ac:chgData name="Daniel Kops" userId="89bb4887-0d96-4749-a719-a73ae3625c92" providerId="ADAL" clId="{D7A0B079-7AE3-4D0D-A56F-B33D0A32F6CB}" dt="2021-07-29T13:45:03.848" v="134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modSp mod">
        <pc:chgData name="Daniel Kops" userId="89bb4887-0d96-4749-a719-a73ae3625c92" providerId="ADAL" clId="{D7A0B079-7AE3-4D0D-A56F-B33D0A32F6CB}" dt="2021-08-31T19:12:13.989" v="1819" actId="20577"/>
        <pc:sldMkLst>
          <pc:docMk/>
          <pc:sldMk cId="0" sldId="749"/>
        </pc:sldMkLst>
        <pc:spChg chg="mod">
          <ac:chgData name="Daniel Kops" userId="89bb4887-0d96-4749-a719-a73ae3625c92" providerId="ADAL" clId="{D7A0B079-7AE3-4D0D-A56F-B33D0A32F6CB}" dt="2021-08-31T19:12:13.989" v="1819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D7A0B079-7AE3-4D0D-A56F-B33D0A32F6CB}" dt="2021-07-29T14:23:59.693" v="871" actId="2711"/>
        <pc:sldMkLst>
          <pc:docMk/>
          <pc:sldMk cId="3064054227" sldId="1333"/>
        </pc:sldMkLst>
        <pc:spChg chg="mod">
          <ac:chgData name="Daniel Kops" userId="89bb4887-0d96-4749-a719-a73ae3625c92" providerId="ADAL" clId="{D7A0B079-7AE3-4D0D-A56F-B33D0A32F6CB}" dt="2021-07-29T14:21:36.603" v="842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D7A0B079-7AE3-4D0D-A56F-B33D0A32F6CB}" dt="2021-07-29T14:23:59.693" v="871" actId="2711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D7A0B079-7AE3-4D0D-A56F-B33D0A32F6CB}" dt="2021-07-29T14:22:37.927" v="851" actId="1076"/>
          <ac:graphicFrameMkLst>
            <pc:docMk/>
            <pc:sldMk cId="3064054227" sldId="1333"/>
            <ac:graphicFrameMk id="4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D7A0B079-7AE3-4D0D-A56F-B33D0A32F6CB}" dt="2021-07-29T14:31:31.169" v="1077" actId="207"/>
        <pc:sldMkLst>
          <pc:docMk/>
          <pc:sldMk cId="3285528555" sldId="1334"/>
        </pc:sldMkLst>
        <pc:picChg chg="mod">
          <ac:chgData name="Daniel Kops" userId="89bb4887-0d96-4749-a719-a73ae3625c92" providerId="ADAL" clId="{D7A0B079-7AE3-4D0D-A56F-B33D0A32F6CB}" dt="2021-07-29T14:31:31.169" v="1077" actId="207"/>
          <ac:picMkLst>
            <pc:docMk/>
            <pc:sldMk cId="3285528555" sldId="1334"/>
            <ac:picMk id="5" creationId="{5CBDBCD0-61A7-4855-9567-FD3141B27F28}"/>
          </ac:picMkLst>
        </pc:picChg>
      </pc:sldChg>
      <pc:sldChg chg="del">
        <pc:chgData name="Daniel Kops" userId="89bb4887-0d96-4749-a719-a73ae3625c92" providerId="ADAL" clId="{D7A0B079-7AE3-4D0D-A56F-B33D0A32F6CB}" dt="2021-07-29T13:45:08.398" v="135" actId="47"/>
        <pc:sldMkLst>
          <pc:docMk/>
          <pc:sldMk cId="1414790898" sldId="1343"/>
        </pc:sldMkLst>
      </pc:sldChg>
      <pc:sldChg chg="modSp mod">
        <pc:chgData name="Daniel Kops" userId="89bb4887-0d96-4749-a719-a73ae3625c92" providerId="ADAL" clId="{D7A0B079-7AE3-4D0D-A56F-B33D0A32F6CB}" dt="2021-07-29T13:46:13.889" v="162" actId="20577"/>
        <pc:sldMkLst>
          <pc:docMk/>
          <pc:sldMk cId="1932070117" sldId="1344"/>
        </pc:sldMkLst>
        <pc:spChg chg="mod">
          <ac:chgData name="Daniel Kops" userId="89bb4887-0d96-4749-a719-a73ae3625c92" providerId="ADAL" clId="{D7A0B079-7AE3-4D0D-A56F-B33D0A32F6CB}" dt="2021-07-29T13:46:13.889" v="162" actId="20577"/>
          <ac:spMkLst>
            <pc:docMk/>
            <pc:sldMk cId="1932070117" sldId="1344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D7A0B079-7AE3-4D0D-A56F-B33D0A32F6CB}" dt="2021-08-31T18:43:34.339" v="1096" actId="20577"/>
        <pc:sldMkLst>
          <pc:docMk/>
          <pc:sldMk cId="997149078" sldId="1349"/>
        </pc:sldMkLst>
        <pc:spChg chg="mod">
          <ac:chgData name="Daniel Kops" userId="89bb4887-0d96-4749-a719-a73ae3625c92" providerId="ADAL" clId="{D7A0B079-7AE3-4D0D-A56F-B33D0A32F6CB}" dt="2021-08-31T18:43:34.339" v="1096" actId="20577"/>
          <ac:spMkLst>
            <pc:docMk/>
            <pc:sldMk cId="997149078" sldId="1349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D7A0B079-7AE3-4D0D-A56F-B33D0A32F6CB}" dt="2021-07-29T14:37:59.579" v="1084" actId="207"/>
        <pc:sldMkLst>
          <pc:docMk/>
          <pc:sldMk cId="2303788196" sldId="1350"/>
        </pc:sldMkLst>
        <pc:spChg chg="mod">
          <ac:chgData name="Daniel Kops" userId="89bb4887-0d96-4749-a719-a73ae3625c92" providerId="ADAL" clId="{D7A0B079-7AE3-4D0D-A56F-B33D0A32F6CB}" dt="2021-07-29T14:37:59.579" v="1084" actId="20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D7A0B079-7AE3-4D0D-A56F-B33D0A32F6CB}" dt="2021-07-29T14:23:00.531" v="858" actId="14100"/>
          <ac:graphicFrameMkLst>
            <pc:docMk/>
            <pc:sldMk cId="2303788196" sldId="1350"/>
            <ac:graphicFrameMk id="5" creationId="{00000000-0008-0000-0000-000004000000}"/>
          </ac:graphicFrameMkLst>
        </pc:graphicFrameChg>
      </pc:sldChg>
      <pc:sldChg chg="modSp mod">
        <pc:chgData name="Daniel Kops" userId="89bb4887-0d96-4749-a719-a73ae3625c92" providerId="ADAL" clId="{D7A0B079-7AE3-4D0D-A56F-B33D0A32F6CB}" dt="2021-07-29T14:25:28.132" v="924" actId="20577"/>
        <pc:sldMkLst>
          <pc:docMk/>
          <pc:sldMk cId="1747746632" sldId="1390"/>
        </pc:sldMkLst>
        <pc:spChg chg="mod">
          <ac:chgData name="Daniel Kops" userId="89bb4887-0d96-4749-a719-a73ae3625c92" providerId="ADAL" clId="{D7A0B079-7AE3-4D0D-A56F-B33D0A32F6CB}" dt="2021-07-29T14:24:59.252" v="922" actId="20577"/>
          <ac:spMkLst>
            <pc:docMk/>
            <pc:sldMk cId="1747746632" sldId="1390"/>
            <ac:spMk id="6" creationId="{AF8A94DE-7006-4FB2-8C06-C66400550462}"/>
          </ac:spMkLst>
        </pc:spChg>
        <pc:spChg chg="mod">
          <ac:chgData name="Daniel Kops" userId="89bb4887-0d96-4749-a719-a73ae3625c92" providerId="ADAL" clId="{D7A0B079-7AE3-4D0D-A56F-B33D0A32F6CB}" dt="2021-07-29T14:24:50.847" v="905" actId="207"/>
          <ac:spMkLst>
            <pc:docMk/>
            <pc:sldMk cId="1747746632" sldId="1390"/>
            <ac:spMk id="9" creationId="{D8C894B3-2561-4801-A3B8-79D53FCBFE68}"/>
          </ac:spMkLst>
        </pc:spChg>
        <pc:graphicFrameChg chg="modGraphic">
          <ac:chgData name="Daniel Kops" userId="89bb4887-0d96-4749-a719-a73ae3625c92" providerId="ADAL" clId="{D7A0B079-7AE3-4D0D-A56F-B33D0A32F6CB}" dt="2021-07-29T14:25:28.132" v="924" actId="20577"/>
          <ac:graphicFrameMkLst>
            <pc:docMk/>
            <pc:sldMk cId="1747746632" sldId="1390"/>
            <ac:graphicFrameMk id="4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D7A0B079-7AE3-4D0D-A56F-B33D0A32F6CB}" dt="2021-07-29T14:30:15.562" v="976" actId="113"/>
        <pc:sldMkLst>
          <pc:docMk/>
          <pc:sldMk cId="2218299428" sldId="1395"/>
        </pc:sldMkLst>
        <pc:spChg chg="mod">
          <ac:chgData name="Daniel Kops" userId="89bb4887-0d96-4749-a719-a73ae3625c92" providerId="ADAL" clId="{D7A0B079-7AE3-4D0D-A56F-B33D0A32F6CB}" dt="2021-07-29T14:30:15.562" v="976" actId="113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D7A0B079-7AE3-4D0D-A56F-B33D0A32F6CB}" dt="2021-07-29T14:28:11.200" v="932" actId="208"/>
          <ac:graphicFrameMkLst>
            <pc:docMk/>
            <pc:sldMk cId="2218299428" sldId="1395"/>
            <ac:graphicFrameMk id="5" creationId="{00000000-0008-0000-0100-000003000000}"/>
          </ac:graphicFrameMkLst>
        </pc:graphicFrameChg>
      </pc:sldChg>
      <pc:sldChg chg="modSp mod">
        <pc:chgData name="Daniel Kops" userId="89bb4887-0d96-4749-a719-a73ae3625c92" providerId="ADAL" clId="{D7A0B079-7AE3-4D0D-A56F-B33D0A32F6CB}" dt="2021-07-29T14:31:17.138" v="1076" actId="20577"/>
        <pc:sldMkLst>
          <pc:docMk/>
          <pc:sldMk cId="1844770847" sldId="1396"/>
        </pc:sldMkLst>
        <pc:spChg chg="mod">
          <ac:chgData name="Daniel Kops" userId="89bb4887-0d96-4749-a719-a73ae3625c92" providerId="ADAL" clId="{D7A0B079-7AE3-4D0D-A56F-B33D0A32F6CB}" dt="2021-07-29T14:31:17.138" v="1076" actId="20577"/>
          <ac:spMkLst>
            <pc:docMk/>
            <pc:sldMk cId="1844770847" sldId="1396"/>
            <ac:spMk id="5" creationId="{300C1225-7EB4-405D-A59B-55E1EEC875DD}"/>
          </ac:spMkLst>
        </pc:spChg>
        <pc:spChg chg="mod">
          <ac:chgData name="Daniel Kops" userId="89bb4887-0d96-4749-a719-a73ae3625c92" providerId="ADAL" clId="{D7A0B079-7AE3-4D0D-A56F-B33D0A32F6CB}" dt="2021-07-29T14:29:58.118" v="967" actId="207"/>
          <ac:spMkLst>
            <pc:docMk/>
            <pc:sldMk cId="1844770847" sldId="1396"/>
            <ac:spMk id="9" creationId="{0AD157DA-93B4-4B70-9FD6-8E17B9ADDE5D}"/>
          </ac:spMkLst>
        </pc:spChg>
        <pc:graphicFrameChg chg="modGraphic">
          <ac:chgData name="Daniel Kops" userId="89bb4887-0d96-4749-a719-a73ae3625c92" providerId="ADAL" clId="{D7A0B079-7AE3-4D0D-A56F-B33D0A32F6CB}" dt="2021-07-29T14:30:51.639" v="988" actId="20577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del">
        <pc:chgData name="Daniel Kops" userId="89bb4887-0d96-4749-a719-a73ae3625c92" providerId="ADAL" clId="{D7A0B079-7AE3-4D0D-A56F-B33D0A32F6CB}" dt="2021-07-29T13:45:13.143" v="136" actId="47"/>
        <pc:sldMkLst>
          <pc:docMk/>
          <pc:sldMk cId="3164112878" sldId="1402"/>
        </pc:sldMkLst>
      </pc:sldChg>
      <pc:sldChg chg="addSp delSp modSp mod">
        <pc:chgData name="Daniel Kops" userId="89bb4887-0d96-4749-a719-a73ae3625c92" providerId="ADAL" clId="{D7A0B079-7AE3-4D0D-A56F-B33D0A32F6CB}" dt="2021-07-29T14:20:27.329" v="805"/>
        <pc:sldMkLst>
          <pc:docMk/>
          <pc:sldMk cId="1206769988" sldId="1403"/>
        </pc:sldMkLst>
        <pc:spChg chg="del">
          <ac:chgData name="Daniel Kops" userId="89bb4887-0d96-4749-a719-a73ae3625c92" providerId="ADAL" clId="{D7A0B079-7AE3-4D0D-A56F-B33D0A32F6CB}" dt="2021-07-29T13:47:21.920" v="183" actId="478"/>
          <ac:spMkLst>
            <pc:docMk/>
            <pc:sldMk cId="1206769988" sldId="1403"/>
            <ac:spMk id="2" creationId="{CBFADFC0-A002-834D-BDDC-65D7E0A7F082}"/>
          </ac:spMkLst>
        </pc:spChg>
        <pc:spChg chg="add mod">
          <ac:chgData name="Daniel Kops" userId="89bb4887-0d96-4749-a719-a73ae3625c92" providerId="ADAL" clId="{D7A0B079-7AE3-4D0D-A56F-B33D0A32F6CB}" dt="2021-07-29T14:20:27.329" v="805"/>
          <ac:spMkLst>
            <pc:docMk/>
            <pc:sldMk cId="1206769988" sldId="1403"/>
            <ac:spMk id="5" creationId="{ABAA917B-350F-427A-9CF1-97A4483DA3B1}"/>
          </ac:spMkLst>
        </pc:spChg>
        <pc:spChg chg="add del mod">
          <ac:chgData name="Daniel Kops" userId="89bb4887-0d96-4749-a719-a73ae3625c92" providerId="ADAL" clId="{D7A0B079-7AE3-4D0D-A56F-B33D0A32F6CB}" dt="2021-07-29T13:47:23.562" v="184" actId="478"/>
          <ac:spMkLst>
            <pc:docMk/>
            <pc:sldMk cId="1206769988" sldId="1403"/>
            <ac:spMk id="5" creationId="{D3CFFB23-DA03-4543-8F6E-087D549C596B}"/>
          </ac:spMkLst>
        </pc:spChg>
        <pc:spChg chg="del mod">
          <ac:chgData name="Daniel Kops" userId="89bb4887-0d96-4749-a719-a73ae3625c92" providerId="ADAL" clId="{D7A0B079-7AE3-4D0D-A56F-B33D0A32F6CB}" dt="2021-07-29T13:55:30.999" v="403" actId="21"/>
          <ac:spMkLst>
            <pc:docMk/>
            <pc:sldMk cId="1206769988" sldId="1403"/>
            <ac:spMk id="6" creationId="{2695C20E-C612-411B-81E1-E73F12112ADC}"/>
          </ac:spMkLst>
        </pc:spChg>
        <pc:spChg chg="add mod">
          <ac:chgData name="Daniel Kops" userId="89bb4887-0d96-4749-a719-a73ae3625c92" providerId="ADAL" clId="{D7A0B079-7AE3-4D0D-A56F-B33D0A32F6CB}" dt="2021-07-29T13:47:38.562" v="205" actId="20577"/>
          <ac:spMkLst>
            <pc:docMk/>
            <pc:sldMk cId="1206769988" sldId="1403"/>
            <ac:spMk id="7" creationId="{0F7CE70E-548E-464A-B6B7-9DE57E61482A}"/>
          </ac:spMkLst>
        </pc:spChg>
        <pc:spChg chg="add del mod">
          <ac:chgData name="Daniel Kops" userId="89bb4887-0d96-4749-a719-a73ae3625c92" providerId="ADAL" clId="{D7A0B079-7AE3-4D0D-A56F-B33D0A32F6CB}" dt="2021-07-29T14:20:24.722" v="803" actId="21"/>
          <ac:spMkLst>
            <pc:docMk/>
            <pc:sldMk cId="1206769988" sldId="1403"/>
            <ac:spMk id="8" creationId="{2E90ACF2-99F7-49D3-993A-DD77F3F6EF5B}"/>
          </ac:spMkLst>
        </pc:spChg>
        <pc:picChg chg="mod">
          <ac:chgData name="Daniel Kops" userId="89bb4887-0d96-4749-a719-a73ae3625c92" providerId="ADAL" clId="{D7A0B079-7AE3-4D0D-A56F-B33D0A32F6CB}" dt="2021-07-29T14:20:26.421" v="804" actId="1076"/>
          <ac:picMkLst>
            <pc:docMk/>
            <pc:sldMk cId="1206769988" sldId="1403"/>
            <ac:picMk id="4" creationId="{EEA48C02-58E8-4451-8547-CA1CFC0F3C7E}"/>
          </ac:picMkLst>
        </pc:picChg>
      </pc:sldChg>
      <pc:sldChg chg="add del">
        <pc:chgData name="Daniel Kops" userId="89bb4887-0d96-4749-a719-a73ae3625c92" providerId="ADAL" clId="{D7A0B079-7AE3-4D0D-A56F-B33D0A32F6CB}" dt="2021-07-29T13:50:16.207" v="250" actId="47"/>
        <pc:sldMkLst>
          <pc:docMk/>
          <pc:sldMk cId="1581623443" sldId="1437"/>
        </pc:sldMkLst>
      </pc:sldChg>
      <pc:sldChg chg="addSp delSp modSp mod">
        <pc:chgData name="Daniel Kops" userId="89bb4887-0d96-4749-a719-a73ae3625c92" providerId="ADAL" clId="{D7A0B079-7AE3-4D0D-A56F-B33D0A32F6CB}" dt="2021-07-29T13:53:12.232" v="361" actId="208"/>
        <pc:sldMkLst>
          <pc:docMk/>
          <pc:sldMk cId="3158523366" sldId="1438"/>
        </pc:sldMkLst>
        <pc:spChg chg="mod">
          <ac:chgData name="Daniel Kops" userId="89bb4887-0d96-4749-a719-a73ae3625c92" providerId="ADAL" clId="{D7A0B079-7AE3-4D0D-A56F-B33D0A32F6CB}" dt="2021-07-29T13:45:18.839" v="137" actId="20577"/>
          <ac:spMkLst>
            <pc:docMk/>
            <pc:sldMk cId="3158523366" sldId="1438"/>
            <ac:spMk id="2" creationId="{CBFADFC0-A002-834D-BDDC-65D7E0A7F082}"/>
          </ac:spMkLst>
        </pc:spChg>
        <pc:spChg chg="mod">
          <ac:chgData name="Daniel Kops" userId="89bb4887-0d96-4749-a719-a73ae3625c92" providerId="ADAL" clId="{D7A0B079-7AE3-4D0D-A56F-B33D0A32F6CB}" dt="2021-07-29T13:52:42.781" v="348" actId="208"/>
          <ac:spMkLst>
            <pc:docMk/>
            <pc:sldMk cId="3158523366" sldId="1438"/>
            <ac:spMk id="65" creationId="{EEAC8FC8-576E-40FF-87C7-493990BDF0C3}"/>
          </ac:spMkLst>
        </pc:spChg>
        <pc:spChg chg="add del mod">
          <ac:chgData name="Daniel Kops" userId="89bb4887-0d96-4749-a719-a73ae3625c92" providerId="ADAL" clId="{D7A0B079-7AE3-4D0D-A56F-B33D0A32F6CB}" dt="2021-07-29T13:50:50.427" v="268"/>
          <ac:spMkLst>
            <pc:docMk/>
            <pc:sldMk cId="3158523366" sldId="1438"/>
            <ac:spMk id="66" creationId="{65FF33A3-DB20-48E0-A719-019FE670E2D0}"/>
          </ac:spMkLst>
        </pc:spChg>
        <pc:spChg chg="mod">
          <ac:chgData name="Daniel Kops" userId="89bb4887-0d96-4749-a719-a73ae3625c92" providerId="ADAL" clId="{D7A0B079-7AE3-4D0D-A56F-B33D0A32F6CB}" dt="2021-07-29T13:52:55.124" v="355" actId="208"/>
          <ac:spMkLst>
            <pc:docMk/>
            <pc:sldMk cId="3158523366" sldId="1438"/>
            <ac:spMk id="69" creationId="{4E5590D2-09A8-4E3E-8F61-3C0D3AFA9838}"/>
          </ac:spMkLst>
        </pc:spChg>
        <pc:spChg chg="mod">
          <ac:chgData name="Daniel Kops" userId="89bb4887-0d96-4749-a719-a73ae3625c92" providerId="ADAL" clId="{D7A0B079-7AE3-4D0D-A56F-B33D0A32F6CB}" dt="2021-07-29T13:53:01.368" v="357" actId="207"/>
          <ac:spMkLst>
            <pc:docMk/>
            <pc:sldMk cId="3158523366" sldId="1438"/>
            <ac:spMk id="70" creationId="{1042EB30-5753-4E17-90A4-E3831761FB3A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71" creationId="{02A93FD5-8B52-474C-A35B-F1AA2F072930}"/>
          </ac:spMkLst>
        </pc:spChg>
        <pc:spChg chg="mod">
          <ac:chgData name="Daniel Kops" userId="89bb4887-0d96-4749-a719-a73ae3625c92" providerId="ADAL" clId="{D7A0B079-7AE3-4D0D-A56F-B33D0A32F6CB}" dt="2021-07-29T13:52:23.158" v="334" actId="207"/>
          <ac:spMkLst>
            <pc:docMk/>
            <pc:sldMk cId="3158523366" sldId="1438"/>
            <ac:spMk id="72" creationId="{755DB642-361F-45D8-BA2E-E11652A13FC0}"/>
          </ac:spMkLst>
        </pc:spChg>
        <pc:spChg chg="mod">
          <ac:chgData name="Daniel Kops" userId="89bb4887-0d96-4749-a719-a73ae3625c92" providerId="ADAL" clId="{D7A0B079-7AE3-4D0D-A56F-B33D0A32F6CB}" dt="2021-07-29T13:52:23.583" v="335" actId="207"/>
          <ac:spMkLst>
            <pc:docMk/>
            <pc:sldMk cId="3158523366" sldId="1438"/>
            <ac:spMk id="73" creationId="{F581328F-1C90-4EF3-9B51-9FA2CA696CB7}"/>
          </ac:spMkLst>
        </pc:spChg>
        <pc:spChg chg="mod">
          <ac:chgData name="Daniel Kops" userId="89bb4887-0d96-4749-a719-a73ae3625c92" providerId="ADAL" clId="{D7A0B079-7AE3-4D0D-A56F-B33D0A32F6CB}" dt="2021-07-29T13:52:41.596" v="346" actId="208"/>
          <ac:spMkLst>
            <pc:docMk/>
            <pc:sldMk cId="3158523366" sldId="1438"/>
            <ac:spMk id="74" creationId="{C3B2E47C-2FF6-45E1-99DF-C656168D2028}"/>
          </ac:spMkLst>
        </pc:spChg>
        <pc:spChg chg="mod">
          <ac:chgData name="Daniel Kops" userId="89bb4887-0d96-4749-a719-a73ae3625c92" providerId="ADAL" clId="{D7A0B079-7AE3-4D0D-A56F-B33D0A32F6CB}" dt="2021-07-29T13:52:42.195" v="347" actId="208"/>
          <ac:spMkLst>
            <pc:docMk/>
            <pc:sldMk cId="3158523366" sldId="1438"/>
            <ac:spMk id="75" creationId="{FB4865A4-2919-41E8-A54D-9483C4D8C3AC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76" creationId="{F45AB5D2-28C9-4133-B0E6-BB9AAA1AAEB6}"/>
          </ac:spMkLst>
        </pc:spChg>
        <pc:spChg chg="mod">
          <ac:chgData name="Daniel Kops" userId="89bb4887-0d96-4749-a719-a73ae3625c92" providerId="ADAL" clId="{D7A0B079-7AE3-4D0D-A56F-B33D0A32F6CB}" dt="2021-07-29T13:52:20.822" v="330" actId="207"/>
          <ac:spMkLst>
            <pc:docMk/>
            <pc:sldMk cId="3158523366" sldId="1438"/>
            <ac:spMk id="77" creationId="{8A49880D-2392-4102-95A0-50C9BD3D1DA4}"/>
          </ac:spMkLst>
        </pc:spChg>
        <pc:spChg chg="mod">
          <ac:chgData name="Daniel Kops" userId="89bb4887-0d96-4749-a719-a73ae3625c92" providerId="ADAL" clId="{D7A0B079-7AE3-4D0D-A56F-B33D0A32F6CB}" dt="2021-07-29T13:52:21.211" v="331" actId="207"/>
          <ac:spMkLst>
            <pc:docMk/>
            <pc:sldMk cId="3158523366" sldId="1438"/>
            <ac:spMk id="78" creationId="{0D946481-6229-4D82-8D60-65D2FB9527A0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79" creationId="{30A64BDE-286C-4B00-9807-9D9871FA1FDA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80" creationId="{1F956D24-8555-4154-9DCE-0197042E4C19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81" creationId="{7357ED82-1972-4F0D-8360-91E0D6F26871}"/>
          </ac:spMkLst>
        </pc:spChg>
        <pc:spChg chg="mod">
          <ac:chgData name="Daniel Kops" userId="89bb4887-0d96-4749-a719-a73ae3625c92" providerId="ADAL" clId="{D7A0B079-7AE3-4D0D-A56F-B33D0A32F6CB}" dt="2021-07-29T13:52:43.457" v="349" actId="208"/>
          <ac:spMkLst>
            <pc:docMk/>
            <pc:sldMk cId="3158523366" sldId="1438"/>
            <ac:spMk id="82" creationId="{AB30A9AA-1A98-4605-8133-B365E775F06E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83" creationId="{FECE843D-67BD-4BF2-BE4F-0662D2FE3604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84" creationId="{8FDCAB5F-CF72-4FF6-BB36-3D21AF3559B1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85" creationId="{2DD055E4-DF5A-4913-AD4E-2240B4FF5BE7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86" creationId="{20A315DD-84B1-411A-A311-0A9FFDC6DA8C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87" creationId="{F845FFB9-BD56-474B-A58E-E13110FB39F0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88" creationId="{42231E06-AEA0-49C8-9C04-1553253EF6FE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89" creationId="{98FBDD35-D91D-481C-9CF1-C56FD56BC772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0" creationId="{C8272624-E170-4044-90C2-2F3614EDA7A5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1" creationId="{5806473D-D34A-4888-B0DF-C81F0E9FE669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2" creationId="{5916C5D7-16FB-4290-811B-A250A6A64A9E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3" creationId="{9F8A51CE-9BAD-4F12-8B12-A3E55329C223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4" creationId="{CCE21B49-0112-4867-B2EE-4782B8BA7EC4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5" creationId="{33561308-2B8E-447C-A08E-118EE99E9E18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6" creationId="{F964EFB2-2AB8-4CC6-9360-6356BAAE70CD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7" creationId="{66923E45-BD1A-430F-9BE6-F1BDE8E91216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8" creationId="{FED4739B-846B-4F57-AC99-D2E66DD262CB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99" creationId="{6EBF24B6-9A30-428F-8845-3B509A28CB8C}"/>
          </ac:spMkLst>
        </pc:spChg>
        <pc:spChg chg="mod">
          <ac:chgData name="Daniel Kops" userId="89bb4887-0d96-4749-a719-a73ae3625c92" providerId="ADAL" clId="{D7A0B079-7AE3-4D0D-A56F-B33D0A32F6CB}" dt="2021-07-29T13:50:49.665" v="267"/>
          <ac:spMkLst>
            <pc:docMk/>
            <pc:sldMk cId="3158523366" sldId="1438"/>
            <ac:spMk id="100" creationId="{45C9AB23-AF1D-4D26-9CAB-5BE50CA65783}"/>
          </ac:spMkLst>
        </pc:spChg>
        <pc:spChg chg="add 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102" creationId="{D20F47E6-925C-4A9A-8FE0-9CEFB7D2C35E}"/>
          </ac:spMkLst>
        </pc:spChg>
        <pc:spChg chg="add mod">
          <ac:chgData name="Daniel Kops" userId="89bb4887-0d96-4749-a719-a73ae3625c92" providerId="ADAL" clId="{D7A0B079-7AE3-4D0D-A56F-B33D0A32F6CB}" dt="2021-07-29T13:53:10.549" v="360" actId="208"/>
          <ac:spMkLst>
            <pc:docMk/>
            <pc:sldMk cId="3158523366" sldId="1438"/>
            <ac:spMk id="103" creationId="{A02B1D12-34CB-469E-9AFC-037D8E0F275F}"/>
          </ac:spMkLst>
        </pc:spChg>
        <pc:spChg chg="add 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104" creationId="{9B4F54FC-6314-4D29-9965-8EF5A59F2955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26" creationId="{5FF0446D-A188-4F0C-AF97-DB19E516BFFB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28" creationId="{8C3E11BF-5ABD-4B7E-AF67-7C4640CC2005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30" creationId="{EEB9D0F7-CE1B-4105-8F63-0AB26636C7B0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32" creationId="{D0BFAEF1-C1CA-4854-B06A-4D1E3E218196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34" creationId="{DE77C883-2CE8-4202-866C-A37BD47901B7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35" creationId="{36082F1A-EF62-4169-A304-BC87A56BB89C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36" creationId="{C999262F-8734-4D39-9CE6-EDB071D30A4B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39" creationId="{BE7F8465-D905-4B99-A95E-50755D582B8F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40" creationId="{318FB5A7-D604-4755-9B48-F815B08ECCEA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41" creationId="{8CC17D56-E06F-4B76-8583-51166EA64763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42" creationId="{9F1F4587-423B-49B7-8D6A-1475BF585143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43" creationId="{39283E58-3CC1-4A9F-BC1B-BC2EADF59242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44" creationId="{B8149366-AC1A-4EB9-B254-922B677BC3A2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45" creationId="{57E853D5-49EB-4F61-9A17-BB906840EB50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46" creationId="{5427CDAA-33A1-4819-AE1C-752BEBFDC7C5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47" creationId="{AD615258-6824-4A51-9356-BACBC4BA767E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48" creationId="{DD3ECEF0-41F0-44F9-A78A-68C21F4EC69D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50" creationId="{38BF9ED5-5D2D-4BA6-8B72-632AB792535E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51" creationId="{4B0ADB2C-F0A4-4EB8-8F9E-0D6BAF17EA82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53" creationId="{3559FD64-85AC-4D46-82D1-90D156264D78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54" creationId="{ACE53688-A4D0-4786-9339-C0F19A317068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55" creationId="{2329FC1A-E925-4112-808B-0F5382929CE6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56" creationId="{D0AC8A90-686E-466C-8682-2C0AE6A7C033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58" creationId="{AFFEAF0F-7232-42FC-BAD3-0F5E2849A2D7}"/>
          </ac:spMkLst>
        </pc:spChg>
        <pc:spChg chg="mod">
          <ac:chgData name="Daniel Kops" userId="89bb4887-0d96-4749-a719-a73ae3625c92" providerId="ADAL" clId="{D7A0B079-7AE3-4D0D-A56F-B33D0A32F6CB}" dt="2021-07-29T13:52:39.540" v="345" actId="208"/>
          <ac:spMkLst>
            <pc:docMk/>
            <pc:sldMk cId="3158523366" sldId="1438"/>
            <ac:spMk id="359" creationId="{B4B0CF9E-D91E-4BC3-9BAC-85A4D7CF9BF5}"/>
          </ac:spMkLst>
        </pc:spChg>
        <pc:spChg chg="del mod">
          <ac:chgData name="Daniel Kops" userId="89bb4887-0d96-4749-a719-a73ae3625c92" providerId="ADAL" clId="{D7A0B079-7AE3-4D0D-A56F-B33D0A32F6CB}" dt="2021-07-29T13:50:39.960" v="265" actId="478"/>
          <ac:spMkLst>
            <pc:docMk/>
            <pc:sldMk cId="3158523366" sldId="1438"/>
            <ac:spMk id="361" creationId="{2777167F-6FE5-45F2-9F54-D366B2F27AA6}"/>
          </ac:spMkLst>
        </pc:spChg>
        <pc:spChg chg="del mod">
          <ac:chgData name="Daniel Kops" userId="89bb4887-0d96-4749-a719-a73ae3625c92" providerId="ADAL" clId="{D7A0B079-7AE3-4D0D-A56F-B33D0A32F6CB}" dt="2021-07-29T13:50:42.779" v="266" actId="478"/>
          <ac:spMkLst>
            <pc:docMk/>
            <pc:sldMk cId="3158523366" sldId="1438"/>
            <ac:spMk id="362" creationId="{D2C1A0B3-50AF-4444-A6E3-D80CBFFF8151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65" creationId="{AA326395-AE4C-454D-B426-437805A1C379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70" creationId="{EDE15B24-296E-4263-85C5-356F22AD2EF6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71" creationId="{465CED45-8F91-4582-8803-C08455E10CC6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72" creationId="{D30C1494-FA0B-435E-B5CC-085FEC07ADDF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77" creationId="{1852B2DB-C278-4D39-9CCC-69913205509F}"/>
          </ac:spMkLst>
        </pc:spChg>
        <pc:spChg chg="mod">
          <ac:chgData name="Daniel Kops" userId="89bb4887-0d96-4749-a719-a73ae3625c92" providerId="ADAL" clId="{D7A0B079-7AE3-4D0D-A56F-B33D0A32F6CB}" dt="2021-07-29T13:52:49.135" v="352" actId="207"/>
          <ac:spMkLst>
            <pc:docMk/>
            <pc:sldMk cId="3158523366" sldId="1438"/>
            <ac:spMk id="380" creationId="{6B88BAE5-92BD-49E4-A869-1159AE6B3551}"/>
          </ac:spMkLst>
        </pc:spChg>
        <pc:spChg chg="mod">
          <ac:chgData name="Daniel Kops" userId="89bb4887-0d96-4749-a719-a73ae3625c92" providerId="ADAL" clId="{D7A0B079-7AE3-4D0D-A56F-B33D0A32F6CB}" dt="2021-07-29T13:52:50.280" v="353" actId="207"/>
          <ac:spMkLst>
            <pc:docMk/>
            <pc:sldMk cId="3158523366" sldId="1438"/>
            <ac:spMk id="381" creationId="{6E19047A-7940-47C9-92D7-112E86DA9DA2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83" creationId="{E93C3859-A9A4-477F-A35C-196E63CAFA9C}"/>
          </ac:spMkLst>
        </pc:spChg>
        <pc:spChg chg="mod">
          <ac:chgData name="Daniel Kops" userId="89bb4887-0d96-4749-a719-a73ae3625c92" providerId="ADAL" clId="{D7A0B079-7AE3-4D0D-A56F-B33D0A32F6CB}" dt="2021-07-29T13:52:10.503" v="326" actId="1037"/>
          <ac:spMkLst>
            <pc:docMk/>
            <pc:sldMk cId="3158523366" sldId="1438"/>
            <ac:spMk id="387" creationId="{EE262B77-7679-437E-8597-301FB1572735}"/>
          </ac:spMkLst>
        </pc:spChg>
        <pc:grpChg chg="add del mod">
          <ac:chgData name="Daniel Kops" userId="89bb4887-0d96-4749-a719-a73ae3625c92" providerId="ADAL" clId="{D7A0B079-7AE3-4D0D-A56F-B33D0A32F6CB}" dt="2021-07-29T13:50:50.427" v="268"/>
          <ac:grpSpMkLst>
            <pc:docMk/>
            <pc:sldMk cId="3158523366" sldId="1438"/>
            <ac:grpSpMk id="68" creationId="{736AFDF0-D8E2-43E4-85BB-C1A64F9DBA04}"/>
          </ac:grpSpMkLst>
        </pc:grpChg>
        <pc:grpChg chg="mod">
          <ac:chgData name="Daniel Kops" userId="89bb4887-0d96-4749-a719-a73ae3625c92" providerId="ADAL" clId="{D7A0B079-7AE3-4D0D-A56F-B33D0A32F6CB}" dt="2021-07-29T13:52:17.687" v="327" actId="207"/>
          <ac:grpSpMkLst>
            <pc:docMk/>
            <pc:sldMk cId="3158523366" sldId="1438"/>
            <ac:grpSpMk id="338" creationId="{56E3E1C8-13BA-461A-8A78-A54AA2134D9A}"/>
          </ac:grpSpMkLst>
        </pc:grpChg>
        <pc:grpChg chg="del mod">
          <ac:chgData name="Daniel Kops" userId="89bb4887-0d96-4749-a719-a73ae3625c92" providerId="ADAL" clId="{D7A0B079-7AE3-4D0D-A56F-B33D0A32F6CB}" dt="2021-07-29T13:50:39.960" v="265" actId="478"/>
          <ac:grpSpMkLst>
            <pc:docMk/>
            <pc:sldMk cId="3158523366" sldId="1438"/>
            <ac:grpSpMk id="352" creationId="{4ADE8117-036E-49DE-8941-3069925D6CB8}"/>
          </ac:grpSpMkLst>
        </pc:grpChg>
        <pc:cxnChg chg="add del mod">
          <ac:chgData name="Daniel Kops" userId="89bb4887-0d96-4749-a719-a73ae3625c92" providerId="ADAL" clId="{D7A0B079-7AE3-4D0D-A56F-B33D0A32F6CB}" dt="2021-07-29T13:50:50.427" v="268"/>
          <ac:cxnSpMkLst>
            <pc:docMk/>
            <pc:sldMk cId="3158523366" sldId="1438"/>
            <ac:cxnSpMk id="67" creationId="{24B35A20-FBBA-40F3-8C7F-04BF3D7CCE2F}"/>
          </ac:cxnSpMkLst>
        </pc:cxnChg>
        <pc:cxnChg chg="add mod">
          <ac:chgData name="Daniel Kops" userId="89bb4887-0d96-4749-a719-a73ae3625c92" providerId="ADAL" clId="{D7A0B079-7AE3-4D0D-A56F-B33D0A32F6CB}" dt="2021-07-29T13:53:12.232" v="361" actId="208"/>
          <ac:cxnSpMkLst>
            <pc:docMk/>
            <pc:sldMk cId="3158523366" sldId="1438"/>
            <ac:cxnSpMk id="101" creationId="{AF5F6E07-8F89-4C95-89CC-9B91F21EAE8A}"/>
          </ac:cxnSpMkLst>
        </pc:cxnChg>
        <pc:cxnChg chg="mod">
          <ac:chgData name="Daniel Kops" userId="89bb4887-0d96-4749-a719-a73ae3625c92" providerId="ADAL" clId="{D7A0B079-7AE3-4D0D-A56F-B33D0A32F6CB}" dt="2021-07-29T13:52:28.832" v="336" actId="208"/>
          <ac:cxnSpMkLst>
            <pc:docMk/>
            <pc:sldMk cId="3158523366" sldId="1438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D7A0B079-7AE3-4D0D-A56F-B33D0A32F6CB}" dt="2021-07-29T13:52:30.538" v="337" actId="208"/>
          <ac:cxnSpMkLst>
            <pc:docMk/>
            <pc:sldMk cId="3158523366" sldId="1438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D7A0B079-7AE3-4D0D-A56F-B33D0A32F6CB}" dt="2021-07-29T13:52:31.396" v="338" actId="208"/>
          <ac:cxnSpMkLst>
            <pc:docMk/>
            <pc:sldMk cId="3158523366" sldId="1438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D7A0B079-7AE3-4D0D-A56F-B33D0A32F6CB}" dt="2021-07-29T13:52:34.410" v="341" actId="208"/>
          <ac:cxnSpMkLst>
            <pc:docMk/>
            <pc:sldMk cId="3158523366" sldId="1438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D7A0B079-7AE3-4D0D-A56F-B33D0A32F6CB}" dt="2021-07-29T13:52:35.146" v="342" actId="208"/>
          <ac:cxnSpMkLst>
            <pc:docMk/>
            <pc:sldMk cId="3158523366" sldId="1438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D7A0B079-7AE3-4D0D-A56F-B33D0A32F6CB}" dt="2021-07-29T13:52:36.145" v="343" actId="208"/>
          <ac:cxnSpMkLst>
            <pc:docMk/>
            <pc:sldMk cId="3158523366" sldId="1438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D7A0B079-7AE3-4D0D-A56F-B33D0A32F6CB}" dt="2021-07-29T13:52:56.013" v="356" actId="208"/>
          <ac:cxnSpMkLst>
            <pc:docMk/>
            <pc:sldMk cId="3158523366" sldId="1438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D7A0B079-7AE3-4D0D-A56F-B33D0A32F6CB}" dt="2021-07-29T13:52:36.840" v="344" actId="208"/>
          <ac:cxnSpMkLst>
            <pc:docMk/>
            <pc:sldMk cId="3158523366" sldId="1438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D7A0B079-7AE3-4D0D-A56F-B33D0A32F6CB}" dt="2021-07-29T13:52:32.102" v="339" actId="208"/>
          <ac:cxnSpMkLst>
            <pc:docMk/>
            <pc:sldMk cId="3158523366" sldId="1438"/>
            <ac:cxnSpMk id="374" creationId="{0A60D836-2CEC-4924-A342-A5D062145BAD}"/>
          </ac:cxnSpMkLst>
        </pc:cxnChg>
      </pc:sldChg>
      <pc:sldChg chg="addSp delSp modSp mod">
        <pc:chgData name="Daniel Kops" userId="89bb4887-0d96-4749-a719-a73ae3625c92" providerId="ADAL" clId="{D7A0B079-7AE3-4D0D-A56F-B33D0A32F6CB}" dt="2021-07-29T13:55:10.016" v="400" actId="1038"/>
        <pc:sldMkLst>
          <pc:docMk/>
          <pc:sldMk cId="648056709" sldId="1439"/>
        </pc:sldMkLst>
        <pc:spChg chg="mod">
          <ac:chgData name="Daniel Kops" userId="89bb4887-0d96-4749-a719-a73ae3625c92" providerId="ADAL" clId="{D7A0B079-7AE3-4D0D-A56F-B33D0A32F6CB}" dt="2021-07-29T13:45:21.767" v="138" actId="20577"/>
          <ac:spMkLst>
            <pc:docMk/>
            <pc:sldMk cId="648056709" sldId="1439"/>
            <ac:spMk id="2" creationId="{CBFADFC0-A002-834D-BDDC-65D7E0A7F082}"/>
          </ac:spMkLst>
        </pc:spChg>
        <pc:spChg chg="del mod">
          <ac:chgData name="Daniel Kops" userId="89bb4887-0d96-4749-a719-a73ae3625c92" providerId="ADAL" clId="{D7A0B079-7AE3-4D0D-A56F-B33D0A32F6CB}" dt="2021-07-29T13:54:25.283" v="383" actId="478"/>
          <ac:spMkLst>
            <pc:docMk/>
            <pc:sldMk cId="648056709" sldId="1439"/>
            <ac:spMk id="54" creationId="{4FF282A2-C21F-435C-B659-459F249AD0A1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55" creationId="{0AB2C5BF-5F98-40BF-AB06-B6A5037490A5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56" creationId="{311229AE-28CB-4304-8681-7C14F7A84027}"/>
          </ac:spMkLst>
        </pc:spChg>
        <pc:spChg chg="mod">
          <ac:chgData name="Daniel Kops" userId="89bb4887-0d96-4749-a719-a73ae3625c92" providerId="ADAL" clId="{D7A0B079-7AE3-4D0D-A56F-B33D0A32F6CB}" dt="2021-07-29T13:54:18.325" v="380" actId="207"/>
          <ac:spMkLst>
            <pc:docMk/>
            <pc:sldMk cId="648056709" sldId="1439"/>
            <ac:spMk id="57" creationId="{A29B7C5E-08CC-42B3-A862-77115FACD070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60" creationId="{48D622F8-C250-4646-BC97-908006A71384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61" creationId="{021CE661-0F39-46B2-97BA-4D7C530E8C1D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62" creationId="{C08AFEB9-732F-4D62-94A2-4F43CEAAFE23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63" creationId="{32941173-4670-4ECB-97F8-9B94D5033F12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64" creationId="{A3275DB5-FE18-49EF-BE0A-650DAF983379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65" creationId="{D4952510-E3A4-4E77-83AB-3EF5DD2810A0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66" creationId="{4372E367-DE9C-45B9-8C8A-040642DC4490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67" creationId="{D751531A-CF66-44FF-8F49-2D73B11FECD7}"/>
          </ac:spMkLst>
        </pc:spChg>
        <pc:spChg chg="add mod">
          <ac:chgData name="Daniel Kops" userId="89bb4887-0d96-4749-a719-a73ae3625c92" providerId="ADAL" clId="{D7A0B079-7AE3-4D0D-A56F-B33D0A32F6CB}" dt="2021-07-29T13:55:10.016" v="400" actId="1038"/>
          <ac:spMkLst>
            <pc:docMk/>
            <pc:sldMk cId="648056709" sldId="1439"/>
            <ac:spMk id="68" creationId="{9B306CAC-1846-43EC-9168-12A73BDDBC22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70" creationId="{F8929630-975B-46A1-93F2-221DE9F7E9E2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71" creationId="{FEFA263E-24C6-49FC-B818-7D8DE9B68721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72" creationId="{280831E1-C584-41E6-B084-36BD469BFDE1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78" creationId="{43B13FFA-30FD-4034-B084-5709E9F66F4C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79" creationId="{3B0589A2-6E13-4635-807D-C45C2A7CC821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80" creationId="{ED782A01-D1A5-4CED-AD30-7A4DC2665648}"/>
          </ac:spMkLst>
        </pc:spChg>
        <pc:spChg chg="mod">
          <ac:chgData name="Daniel Kops" userId="89bb4887-0d96-4749-a719-a73ae3625c92" providerId="ADAL" clId="{D7A0B079-7AE3-4D0D-A56F-B33D0A32F6CB}" dt="2021-07-29T13:55:07.479" v="399" actId="1037"/>
          <ac:spMkLst>
            <pc:docMk/>
            <pc:sldMk cId="648056709" sldId="1439"/>
            <ac:spMk id="81" creationId="{054CE9F0-8654-4289-8667-C1007EC7291C}"/>
          </ac:spMkLst>
        </pc:spChg>
        <pc:spChg chg="mod">
          <ac:chgData name="Daniel Kops" userId="89bb4887-0d96-4749-a719-a73ae3625c92" providerId="ADAL" clId="{D7A0B079-7AE3-4D0D-A56F-B33D0A32F6CB}" dt="2021-07-29T13:55:07.479" v="399" actId="1037"/>
          <ac:spMkLst>
            <pc:docMk/>
            <pc:sldMk cId="648056709" sldId="1439"/>
            <ac:spMk id="85" creationId="{317FD25E-9C87-406F-9CB9-9935706854B6}"/>
          </ac:spMkLst>
        </pc:spChg>
        <pc:spChg chg="mod">
          <ac:chgData name="Daniel Kops" userId="89bb4887-0d96-4749-a719-a73ae3625c92" providerId="ADAL" clId="{D7A0B079-7AE3-4D0D-A56F-B33D0A32F6CB}" dt="2021-07-29T13:54:52.753" v="395" actId="1036"/>
          <ac:spMkLst>
            <pc:docMk/>
            <pc:sldMk cId="648056709" sldId="1439"/>
            <ac:spMk id="86" creationId="{F9EBCC91-1AE6-429E-A63D-AEEA3F82AF60}"/>
          </ac:spMkLst>
        </pc:spChg>
        <pc:spChg chg="del mod">
          <ac:chgData name="Daniel Kops" userId="89bb4887-0d96-4749-a719-a73ae3625c92" providerId="ADAL" clId="{D7A0B079-7AE3-4D0D-A56F-B33D0A32F6CB}" dt="2021-07-29T13:54:26.551" v="385" actId="478"/>
          <ac:spMkLst>
            <pc:docMk/>
            <pc:sldMk cId="648056709" sldId="1439"/>
            <ac:spMk id="393" creationId="{57AFD584-C3B4-4220-AC80-4B7646D515CA}"/>
          </ac:spMkLst>
        </pc:spChg>
        <pc:spChg chg="del mod">
          <ac:chgData name="Daniel Kops" userId="89bb4887-0d96-4749-a719-a73ae3625c92" providerId="ADAL" clId="{D7A0B079-7AE3-4D0D-A56F-B33D0A32F6CB}" dt="2021-07-29T13:54:26.885" v="386" actId="478"/>
          <ac:spMkLst>
            <pc:docMk/>
            <pc:sldMk cId="648056709" sldId="1439"/>
            <ac:spMk id="394" creationId="{35A0FBEB-6262-459B-A1C1-ADB617D45E57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401" creationId="{56D56C58-9459-42B7-BCAC-05866F86812A}"/>
          </ac:spMkLst>
        </pc:spChg>
        <pc:spChg chg="mod">
          <ac:chgData name="Daniel Kops" userId="89bb4887-0d96-4749-a719-a73ae3625c92" providerId="ADAL" clId="{D7A0B079-7AE3-4D0D-A56F-B33D0A32F6CB}" dt="2021-07-29T13:54:52.753" v="395" actId="1036"/>
          <ac:spMkLst>
            <pc:docMk/>
            <pc:sldMk cId="648056709" sldId="1439"/>
            <ac:spMk id="403" creationId="{45BCC31E-A046-4424-A115-4932E5020388}"/>
          </ac:spMkLst>
        </pc:spChg>
        <pc:spChg chg="del mod">
          <ac:chgData name="Daniel Kops" userId="89bb4887-0d96-4749-a719-a73ae3625c92" providerId="ADAL" clId="{D7A0B079-7AE3-4D0D-A56F-B33D0A32F6CB}" dt="2021-07-29T13:54:26.120" v="384" actId="478"/>
          <ac:spMkLst>
            <pc:docMk/>
            <pc:sldMk cId="648056709" sldId="1439"/>
            <ac:spMk id="406" creationId="{DB380252-8047-488F-AC2D-FD3E64FA2353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407" creationId="{8E087595-4DC2-4577-BFE1-19F895F92BDC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408" creationId="{119227F0-DA64-434F-A26E-6C7FE9E9C1E5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409" creationId="{A5009677-BF98-41FB-AA3D-E7944E39910E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410" creationId="{A0BE2DBD-A5E9-46FD-8075-9BB2ED69CDA9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411" creationId="{4A41440F-5ED4-4479-8B08-2984A5503E7B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412" creationId="{2AE4CE7B-E388-4D88-8BB1-C6E1DA6DB231}"/>
          </ac:spMkLst>
        </pc:spChg>
        <pc:spChg chg="mod">
          <ac:chgData name="Daniel Kops" userId="89bb4887-0d96-4749-a719-a73ae3625c92" providerId="ADAL" clId="{D7A0B079-7AE3-4D0D-A56F-B33D0A32F6CB}" dt="2021-07-29T13:53:48.557" v="367" actId="12789"/>
          <ac:spMkLst>
            <pc:docMk/>
            <pc:sldMk cId="648056709" sldId="1439"/>
            <ac:spMk id="413" creationId="{FAB8CAE0-BFAF-418F-B515-A0AC4540BD67}"/>
          </ac:spMkLst>
        </pc:spChg>
        <pc:spChg chg="mod">
          <ac:chgData name="Daniel Kops" userId="89bb4887-0d96-4749-a719-a73ae3625c92" providerId="ADAL" clId="{D7A0B079-7AE3-4D0D-A56F-B33D0A32F6CB}" dt="2021-07-29T13:55:07.479" v="399" actId="1037"/>
          <ac:spMkLst>
            <pc:docMk/>
            <pc:sldMk cId="648056709" sldId="1439"/>
            <ac:spMk id="433" creationId="{503B9F40-5758-4227-97EC-BDB7AC947A26}"/>
          </ac:spMkLst>
        </pc:spChg>
        <pc:spChg chg="mod">
          <ac:chgData name="Daniel Kops" userId="89bb4887-0d96-4749-a719-a73ae3625c92" providerId="ADAL" clId="{D7A0B079-7AE3-4D0D-A56F-B33D0A32F6CB}" dt="2021-07-29T13:54:52.753" v="395" actId="1036"/>
          <ac:spMkLst>
            <pc:docMk/>
            <pc:sldMk cId="648056709" sldId="1439"/>
            <ac:spMk id="434" creationId="{5EE3C341-A87A-4E5C-AF16-7FAB03C16801}"/>
          </ac:spMkLst>
        </pc:spChg>
        <pc:spChg chg="del mod">
          <ac:chgData name="Daniel Kops" userId="89bb4887-0d96-4749-a719-a73ae3625c92" providerId="ADAL" clId="{D7A0B079-7AE3-4D0D-A56F-B33D0A32F6CB}" dt="2021-07-29T13:54:24.830" v="382" actId="478"/>
          <ac:spMkLst>
            <pc:docMk/>
            <pc:sldMk cId="648056709" sldId="1439"/>
            <ac:spMk id="443" creationId="{DEDD5689-8517-40C6-8235-517C2BA38A54}"/>
          </ac:spMkLst>
        </pc:spChg>
        <pc:cxnChg chg="mod">
          <ac:chgData name="Daniel Kops" userId="89bb4887-0d96-4749-a719-a73ae3625c92" providerId="ADAL" clId="{D7A0B079-7AE3-4D0D-A56F-B33D0A32F6CB}" dt="2021-07-29T13:54:19.934" v="381" actId="208"/>
          <ac:cxnSpMkLst>
            <pc:docMk/>
            <pc:sldMk cId="648056709" sldId="1439"/>
            <ac:cxnSpMk id="58" creationId="{9934C835-6111-4CD9-A731-D1EDD8687FE9}"/>
          </ac:cxnSpMkLst>
        </pc:cxnChg>
        <pc:cxnChg chg="mod">
          <ac:chgData name="Daniel Kops" userId="89bb4887-0d96-4749-a719-a73ae3625c92" providerId="ADAL" clId="{D7A0B079-7AE3-4D0D-A56F-B33D0A32F6CB}" dt="2021-07-29T13:54:06.748" v="373" actId="208"/>
          <ac:cxnSpMkLst>
            <pc:docMk/>
            <pc:sldMk cId="648056709" sldId="1439"/>
            <ac:cxnSpMk id="59" creationId="{2B4DE3E1-07D3-4368-A318-468BCB51AEBE}"/>
          </ac:cxnSpMkLst>
        </pc:cxnChg>
        <pc:cxnChg chg="mod">
          <ac:chgData name="Daniel Kops" userId="89bb4887-0d96-4749-a719-a73ae3625c92" providerId="ADAL" clId="{D7A0B079-7AE3-4D0D-A56F-B33D0A32F6CB}" dt="2021-07-29T13:54:08.969" v="376" actId="208"/>
          <ac:cxnSpMkLst>
            <pc:docMk/>
            <pc:sldMk cId="648056709" sldId="1439"/>
            <ac:cxnSpMk id="75" creationId="{CF8D650B-3199-4743-8321-CE8CDB2F3939}"/>
          </ac:cxnSpMkLst>
        </pc:cxnChg>
        <pc:cxnChg chg="mod">
          <ac:chgData name="Daniel Kops" userId="89bb4887-0d96-4749-a719-a73ae3625c92" providerId="ADAL" clId="{D7A0B079-7AE3-4D0D-A56F-B33D0A32F6CB}" dt="2021-07-29T13:54:12.746" v="378" actId="1037"/>
          <ac:cxnSpMkLst>
            <pc:docMk/>
            <pc:sldMk cId="648056709" sldId="1439"/>
            <ac:cxnSpMk id="76" creationId="{234C73D7-3A96-49E1-8F95-0C1833363B7B}"/>
          </ac:cxnSpMkLst>
        </pc:cxnChg>
        <pc:cxnChg chg="mod">
          <ac:chgData name="Daniel Kops" userId="89bb4887-0d96-4749-a719-a73ae3625c92" providerId="ADAL" clId="{D7A0B079-7AE3-4D0D-A56F-B33D0A32F6CB}" dt="2021-07-29T13:54:09.716" v="377" actId="208"/>
          <ac:cxnSpMkLst>
            <pc:docMk/>
            <pc:sldMk cId="648056709" sldId="1439"/>
            <ac:cxnSpMk id="77" creationId="{8CD07B16-104F-4065-88DC-645593C06AB7}"/>
          </ac:cxnSpMkLst>
        </pc:cxnChg>
        <pc:cxnChg chg="mod">
          <ac:chgData name="Daniel Kops" userId="89bb4887-0d96-4749-a719-a73ae3625c92" providerId="ADAL" clId="{D7A0B079-7AE3-4D0D-A56F-B33D0A32F6CB}" dt="2021-07-29T13:54:07.426" v="374" actId="208"/>
          <ac:cxnSpMkLst>
            <pc:docMk/>
            <pc:sldMk cId="648056709" sldId="1439"/>
            <ac:cxnSpMk id="402" creationId="{513291A4-671A-4996-9B75-0F02C5FDA820}"/>
          </ac:cxnSpMkLst>
        </pc:cxnChg>
        <pc:cxnChg chg="mod">
          <ac:chgData name="Daniel Kops" userId="89bb4887-0d96-4749-a719-a73ae3625c92" providerId="ADAL" clId="{D7A0B079-7AE3-4D0D-A56F-B33D0A32F6CB}" dt="2021-07-29T13:54:05.914" v="372" actId="208"/>
          <ac:cxnSpMkLst>
            <pc:docMk/>
            <pc:sldMk cId="648056709" sldId="1439"/>
            <ac:cxnSpMk id="417" creationId="{1578B613-2B4A-4818-AAE1-ED5276B34E5A}"/>
          </ac:cxnSpMkLst>
        </pc:cxnChg>
      </pc:sldChg>
      <pc:sldChg chg="addSp delSp modSp del mod">
        <pc:chgData name="Daniel Kops" userId="89bb4887-0d96-4749-a719-a73ae3625c92" providerId="ADAL" clId="{D7A0B079-7AE3-4D0D-A56F-B33D0A32F6CB}" dt="2021-07-29T13:49:07.608" v="230" actId="47"/>
        <pc:sldMkLst>
          <pc:docMk/>
          <pc:sldMk cId="2197531783" sldId="1440"/>
        </pc:sldMkLst>
        <pc:spChg chg="del">
          <ac:chgData name="Daniel Kops" userId="89bb4887-0d96-4749-a719-a73ae3625c92" providerId="ADAL" clId="{D7A0B079-7AE3-4D0D-A56F-B33D0A32F6CB}" dt="2021-07-29T13:47:41.155" v="206" actId="478"/>
          <ac:spMkLst>
            <pc:docMk/>
            <pc:sldMk cId="2197531783" sldId="1440"/>
            <ac:spMk id="2" creationId="{CBFADFC0-A002-834D-BDDC-65D7E0A7F082}"/>
          </ac:spMkLst>
        </pc:spChg>
        <pc:spChg chg="add del mod">
          <ac:chgData name="Daniel Kops" userId="89bb4887-0d96-4749-a719-a73ae3625c92" providerId="ADAL" clId="{D7A0B079-7AE3-4D0D-A56F-B33D0A32F6CB}" dt="2021-07-29T13:47:42.772" v="207" actId="478"/>
          <ac:spMkLst>
            <pc:docMk/>
            <pc:sldMk cId="2197531783" sldId="1440"/>
            <ac:spMk id="7" creationId="{83E5E61D-C3B6-4F73-B3CC-83984F1BA3AE}"/>
          </ac:spMkLst>
        </pc:spChg>
        <pc:spChg chg="add mod">
          <ac:chgData name="Daniel Kops" userId="89bb4887-0d96-4749-a719-a73ae3625c92" providerId="ADAL" clId="{D7A0B079-7AE3-4D0D-A56F-B33D0A32F6CB}" dt="2021-07-29T13:47:46.336" v="208"/>
          <ac:spMkLst>
            <pc:docMk/>
            <pc:sldMk cId="2197531783" sldId="1440"/>
            <ac:spMk id="8" creationId="{8D6C8EC2-5D47-4B66-86A0-083558E58D05}"/>
          </ac:spMkLst>
        </pc:spChg>
      </pc:sldChg>
      <pc:sldChg chg="addSp delSp modSp mod">
        <pc:chgData name="Daniel Kops" userId="89bb4887-0d96-4749-a719-a73ae3625c92" providerId="ADAL" clId="{D7A0B079-7AE3-4D0D-A56F-B33D0A32F6CB}" dt="2021-07-29T14:37:42.155" v="1083" actId="1076"/>
        <pc:sldMkLst>
          <pc:docMk/>
          <pc:sldMk cId="3048073264" sldId="1441"/>
        </pc:sldMkLst>
        <pc:spChg chg="mod">
          <ac:chgData name="Daniel Kops" userId="89bb4887-0d96-4749-a719-a73ae3625c92" providerId="ADAL" clId="{D7A0B079-7AE3-4D0D-A56F-B33D0A32F6CB}" dt="2021-07-29T14:01:37.604" v="412" actId="122"/>
          <ac:spMkLst>
            <pc:docMk/>
            <pc:sldMk cId="3048073264" sldId="1441"/>
            <ac:spMk id="138" creationId="{EE42AE11-4358-4CEA-8D6E-C776C92A2779}"/>
          </ac:spMkLst>
        </pc:spChg>
        <pc:graphicFrameChg chg="add mod">
          <ac:chgData name="Daniel Kops" userId="89bb4887-0d96-4749-a719-a73ae3625c92" providerId="ADAL" clId="{D7A0B079-7AE3-4D0D-A56F-B33D0A32F6CB}" dt="2021-07-29T14:37:42.155" v="1083" actId="1076"/>
          <ac:graphicFrameMkLst>
            <pc:docMk/>
            <pc:sldMk cId="3048073264" sldId="1441"/>
            <ac:graphicFrameMk id="5" creationId="{41B58347-3EE7-4B2A-A721-405EE2A936A6}"/>
          </ac:graphicFrameMkLst>
        </pc:graphicFrameChg>
        <pc:graphicFrameChg chg="del mod">
          <ac:chgData name="Daniel Kops" userId="89bb4887-0d96-4749-a719-a73ae3625c92" providerId="ADAL" clId="{D7A0B079-7AE3-4D0D-A56F-B33D0A32F6CB}" dt="2021-07-29T14:37:37.283" v="1080" actId="478"/>
          <ac:graphicFrameMkLst>
            <pc:docMk/>
            <pc:sldMk cId="3048073264" sldId="1441"/>
            <ac:graphicFrameMk id="6" creationId="{41B58347-3EE7-4B2A-A721-405EE2A936A6}"/>
          </ac:graphicFrameMkLst>
        </pc:graphicFrameChg>
      </pc:sldChg>
      <pc:sldChg chg="modSp">
        <pc:chgData name="Daniel Kops" userId="89bb4887-0d96-4749-a719-a73ae3625c92" providerId="ADAL" clId="{D7A0B079-7AE3-4D0D-A56F-B33D0A32F6CB}" dt="2021-07-29T14:02:41.375" v="430" actId="207"/>
        <pc:sldMkLst>
          <pc:docMk/>
          <pc:sldMk cId="2142968294" sldId="1442"/>
        </pc:sldMkLst>
        <pc:graphicFrameChg chg="mod">
          <ac:chgData name="Daniel Kops" userId="89bb4887-0d96-4749-a719-a73ae3625c92" providerId="ADAL" clId="{D7A0B079-7AE3-4D0D-A56F-B33D0A32F6CB}" dt="2021-07-29T14:02:41.375" v="430" actId="207"/>
          <ac:graphicFrameMkLst>
            <pc:docMk/>
            <pc:sldMk cId="2142968294" sldId="1442"/>
            <ac:graphicFrameMk id="6" creationId="{395B5844-4D37-4881-9556-3EC3DE0A097D}"/>
          </ac:graphicFrameMkLst>
        </pc:graphicFrameChg>
      </pc:sldChg>
      <pc:sldChg chg="addSp delSp modSp mod">
        <pc:chgData name="Daniel Kops" userId="89bb4887-0d96-4749-a719-a73ae3625c92" providerId="ADAL" clId="{D7A0B079-7AE3-4D0D-A56F-B33D0A32F6CB}" dt="2021-12-17T14:28:39.048" v="1838" actId="255"/>
        <pc:sldMkLst>
          <pc:docMk/>
          <pc:sldMk cId="3493985944" sldId="1444"/>
        </pc:sldMkLst>
        <pc:spChg chg="del mod">
          <ac:chgData name="Daniel Kops" userId="89bb4887-0d96-4749-a719-a73ae3625c92" providerId="ADAL" clId="{D7A0B079-7AE3-4D0D-A56F-B33D0A32F6CB}" dt="2021-08-31T19:08:11.252" v="1629" actId="478"/>
          <ac:spMkLst>
            <pc:docMk/>
            <pc:sldMk cId="3493985944" sldId="1444"/>
            <ac:spMk id="6" creationId="{FC4F24A9-75FB-4584-ABB7-6C7180CA2AC7}"/>
          </ac:spMkLst>
        </pc:spChg>
        <pc:spChg chg="add mod">
          <ac:chgData name="Daniel Kops" userId="89bb4887-0d96-4749-a719-a73ae3625c92" providerId="ADAL" clId="{D7A0B079-7AE3-4D0D-A56F-B33D0A32F6CB}" dt="2021-08-31T19:12:06.056" v="1818" actId="113"/>
          <ac:spMkLst>
            <pc:docMk/>
            <pc:sldMk cId="3493985944" sldId="1444"/>
            <ac:spMk id="9" creationId="{481C17F4-6FF0-4FE2-8743-DFEBB2E73470}"/>
          </ac:spMkLst>
        </pc:spChg>
        <pc:graphicFrameChg chg="del mod modGraphic">
          <ac:chgData name="Daniel Kops" userId="89bb4887-0d96-4749-a719-a73ae3625c92" providerId="ADAL" clId="{D7A0B079-7AE3-4D0D-A56F-B33D0A32F6CB}" dt="2021-08-31T19:10:35.621" v="1778" actId="478"/>
          <ac:graphicFrameMkLst>
            <pc:docMk/>
            <pc:sldMk cId="3493985944" sldId="1444"/>
            <ac:graphicFrameMk id="5" creationId="{00000000-0000-0000-0000-000000000000}"/>
          </ac:graphicFrameMkLst>
        </pc:graphicFrameChg>
        <pc:graphicFrameChg chg="add del mod modGraphic">
          <ac:chgData name="Daniel Kops" userId="89bb4887-0d96-4749-a719-a73ae3625c92" providerId="ADAL" clId="{D7A0B079-7AE3-4D0D-A56F-B33D0A32F6CB}" dt="2021-08-31T19:10:32.156" v="1776" actId="478"/>
          <ac:graphicFrameMkLst>
            <pc:docMk/>
            <pc:sldMk cId="3493985944" sldId="1444"/>
            <ac:graphicFrameMk id="7" creationId="{39C389B0-0736-4A79-A35A-FC776072D69F}"/>
          </ac:graphicFrameMkLst>
        </pc:graphicFrameChg>
        <pc:graphicFrameChg chg="add mod modGraphic">
          <ac:chgData name="Daniel Kops" userId="89bb4887-0d96-4749-a719-a73ae3625c92" providerId="ADAL" clId="{D7A0B079-7AE3-4D0D-A56F-B33D0A32F6CB}" dt="2021-12-17T14:28:39.048" v="1838" actId="255"/>
          <ac:graphicFrameMkLst>
            <pc:docMk/>
            <pc:sldMk cId="3493985944" sldId="1444"/>
            <ac:graphicFrameMk id="10" creationId="{AEA81FC2-C321-413D-B654-D4256FA4B727}"/>
          </ac:graphicFrameMkLst>
        </pc:graphicFrameChg>
        <pc:picChg chg="add del mod">
          <ac:chgData name="Daniel Kops" userId="89bb4887-0d96-4749-a719-a73ae3625c92" providerId="ADAL" clId="{D7A0B079-7AE3-4D0D-A56F-B33D0A32F6CB}" dt="2021-08-31T19:10:50.993" v="1785" actId="478"/>
          <ac:picMkLst>
            <pc:docMk/>
            <pc:sldMk cId="3493985944" sldId="1444"/>
            <ac:picMk id="8" creationId="{0AF00F5E-0AAA-4011-B67A-93EDF12BE49A}"/>
          </ac:picMkLst>
        </pc:picChg>
      </pc:sldChg>
      <pc:sldChg chg="addSp modSp mod">
        <pc:chgData name="Daniel Kops" userId="89bb4887-0d96-4749-a719-a73ae3625c92" providerId="ADAL" clId="{D7A0B079-7AE3-4D0D-A56F-B33D0A32F6CB}" dt="2022-01-26T13:19:36.504" v="1848" actId="20577"/>
        <pc:sldMkLst>
          <pc:docMk/>
          <pc:sldMk cId="2084708758" sldId="1445"/>
        </pc:sldMkLst>
        <pc:spChg chg="mod">
          <ac:chgData name="Daniel Kops" userId="89bb4887-0d96-4749-a719-a73ae3625c92" providerId="ADAL" clId="{D7A0B079-7AE3-4D0D-A56F-B33D0A32F6CB}" dt="2021-08-31T19:00:20.111" v="1471" actId="1036"/>
          <ac:spMkLst>
            <pc:docMk/>
            <pc:sldMk cId="2084708758" sldId="1445"/>
            <ac:spMk id="7" creationId="{B5F23FB8-A076-4C30-838D-1E703B5A22E6}"/>
          </ac:spMkLst>
        </pc:spChg>
        <pc:graphicFrameChg chg="add mod modGraphic">
          <ac:chgData name="Daniel Kops" userId="89bb4887-0d96-4749-a719-a73ae3625c92" providerId="ADAL" clId="{D7A0B079-7AE3-4D0D-A56F-B33D0A32F6CB}" dt="2022-01-26T13:19:36.504" v="1848" actId="20577"/>
          <ac:graphicFrameMkLst>
            <pc:docMk/>
            <pc:sldMk cId="2084708758" sldId="1445"/>
            <ac:graphicFrameMk id="4" creationId="{43588E53-6B01-4911-AA65-BB874AC4E96D}"/>
          </ac:graphicFrameMkLst>
        </pc:graphicFrameChg>
      </pc:sldChg>
      <pc:sldChg chg="addSp delSp modSp add del mod">
        <pc:chgData name="Daniel Kops" userId="89bb4887-0d96-4749-a719-a73ae3625c92" providerId="ADAL" clId="{D7A0B079-7AE3-4D0D-A56F-B33D0A32F6CB}" dt="2021-08-31T19:05:41.322" v="1602" actId="47"/>
        <pc:sldMkLst>
          <pc:docMk/>
          <pc:sldMk cId="1229115057" sldId="1448"/>
        </pc:sldMkLst>
        <pc:spChg chg="mod">
          <ac:chgData name="Daniel Kops" userId="89bb4887-0d96-4749-a719-a73ae3625c92" providerId="ADAL" clId="{D7A0B079-7AE3-4D0D-A56F-B33D0A32F6CB}" dt="2021-07-29T14:38:23.547" v="1085" actId="1076"/>
          <ac:spMkLst>
            <pc:docMk/>
            <pc:sldMk cId="1229115057" sldId="1448"/>
            <ac:spMk id="7" creationId="{B5F23FB8-A076-4C30-838D-1E703B5A22E6}"/>
          </ac:spMkLst>
        </pc:spChg>
        <pc:graphicFrameChg chg="add del mod modGraphic">
          <ac:chgData name="Daniel Kops" userId="89bb4887-0d96-4749-a719-a73ae3625c92" providerId="ADAL" clId="{D7A0B079-7AE3-4D0D-A56F-B33D0A32F6CB}" dt="2021-08-31T19:05:40.462" v="1596" actId="21"/>
          <ac:graphicFrameMkLst>
            <pc:docMk/>
            <pc:sldMk cId="1229115057" sldId="1448"/>
            <ac:graphicFrameMk id="3" creationId="{00000000-0000-0000-0000-000000000000}"/>
          </ac:graphicFrameMkLst>
        </pc:graphicFrameChg>
        <pc:picChg chg="add del mod">
          <ac:chgData name="Daniel Kops" userId="89bb4887-0d96-4749-a719-a73ae3625c92" providerId="ADAL" clId="{D7A0B079-7AE3-4D0D-A56F-B33D0A32F6CB}" dt="2021-08-31T19:05:40.888" v="1599" actId="21"/>
          <ac:picMkLst>
            <pc:docMk/>
            <pc:sldMk cId="1229115057" sldId="1448"/>
            <ac:picMk id="5" creationId="{5CBDBCD0-61A7-4855-9567-FD3141B27F28}"/>
          </ac:picMkLst>
        </pc:picChg>
      </pc:sldChg>
      <pc:sldChg chg="addSp delSp modSp add mod">
        <pc:chgData name="Daniel Kops" userId="89bb4887-0d96-4749-a719-a73ae3625c92" providerId="ADAL" clId="{D7A0B079-7AE3-4D0D-A56F-B33D0A32F6CB}" dt="2021-07-29T13:49:38.087" v="234"/>
        <pc:sldMkLst>
          <pc:docMk/>
          <pc:sldMk cId="1370863893" sldId="1449"/>
        </pc:sldMkLst>
        <pc:spChg chg="add mod">
          <ac:chgData name="Daniel Kops" userId="89bb4887-0d96-4749-a719-a73ae3625c92" providerId="ADAL" clId="{D7A0B079-7AE3-4D0D-A56F-B33D0A32F6CB}" dt="2021-07-29T13:49:38.087" v="234"/>
          <ac:spMkLst>
            <pc:docMk/>
            <pc:sldMk cId="1370863893" sldId="1449"/>
            <ac:spMk id="4" creationId="{0B3638EF-45EA-4C50-838B-EDA280CCBDF0}"/>
          </ac:spMkLst>
        </pc:spChg>
        <pc:spChg chg="del">
          <ac:chgData name="Daniel Kops" userId="89bb4887-0d96-4749-a719-a73ae3625c92" providerId="ADAL" clId="{D7A0B079-7AE3-4D0D-A56F-B33D0A32F6CB}" dt="2021-07-29T13:49:33.522" v="233" actId="478"/>
          <ac:spMkLst>
            <pc:docMk/>
            <pc:sldMk cId="1370863893" sldId="1449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D7A0B079-7AE3-4D0D-A56F-B33D0A32F6CB}" dt="2021-07-29T14:20:20.771" v="802" actId="1076"/>
        <pc:sldMkLst>
          <pc:docMk/>
          <pc:sldMk cId="2238165932" sldId="1450"/>
        </pc:sldMkLst>
        <pc:spChg chg="del mod">
          <ac:chgData name="Daniel Kops" userId="89bb4887-0d96-4749-a719-a73ae3625c92" providerId="ADAL" clId="{D7A0B079-7AE3-4D0D-A56F-B33D0A32F6CB}" dt="2021-07-29T13:49:02.774" v="227" actId="21"/>
          <ac:spMkLst>
            <pc:docMk/>
            <pc:sldMk cId="2238165932" sldId="1450"/>
            <ac:spMk id="6" creationId="{2695C20E-C612-411B-81E1-E73F12112ADC}"/>
          </ac:spMkLst>
        </pc:spChg>
        <pc:spChg chg="add mod">
          <ac:chgData name="Daniel Kops" userId="89bb4887-0d96-4749-a719-a73ae3625c92" providerId="ADAL" clId="{D7A0B079-7AE3-4D0D-A56F-B33D0A32F6CB}" dt="2021-07-29T14:20:16.529" v="799"/>
          <ac:spMkLst>
            <pc:docMk/>
            <pc:sldMk cId="2238165932" sldId="1450"/>
            <ac:spMk id="6" creationId="{70DDDB86-112F-4C38-8FE9-64ACFD724272}"/>
          </ac:spMkLst>
        </pc:spChg>
        <pc:spChg chg="add del mod">
          <ac:chgData name="Daniel Kops" userId="89bb4887-0d96-4749-a719-a73ae3625c92" providerId="ADAL" clId="{D7A0B079-7AE3-4D0D-A56F-B33D0A32F6CB}" dt="2021-07-29T13:55:38.558" v="406" actId="21"/>
          <ac:spMkLst>
            <pc:docMk/>
            <pc:sldMk cId="2238165932" sldId="1450"/>
            <ac:spMk id="8" creationId="{229C25DB-1AB5-46C4-A576-F05A8992B2A0}"/>
          </ac:spMkLst>
        </pc:spChg>
        <pc:spChg chg="add del mod">
          <ac:chgData name="Daniel Kops" userId="89bb4887-0d96-4749-a719-a73ae3625c92" providerId="ADAL" clId="{D7A0B079-7AE3-4D0D-A56F-B33D0A32F6CB}" dt="2021-07-29T14:20:11.814" v="796" actId="21"/>
          <ac:spMkLst>
            <pc:docMk/>
            <pc:sldMk cId="2238165932" sldId="1450"/>
            <ac:spMk id="9" creationId="{131F824C-FA1D-4A10-8F83-4ADEF14D3300}"/>
          </ac:spMkLst>
        </pc:spChg>
        <pc:picChg chg="del">
          <ac:chgData name="Daniel Kops" userId="89bb4887-0d96-4749-a719-a73ae3625c92" providerId="ADAL" clId="{D7A0B079-7AE3-4D0D-A56F-B33D0A32F6CB}" dt="2021-07-29T13:49:03.745" v="228" actId="478"/>
          <ac:picMkLst>
            <pc:docMk/>
            <pc:sldMk cId="2238165932" sldId="1450"/>
            <ac:picMk id="4" creationId="{EEA48C02-58E8-4451-8547-CA1CFC0F3C7E}"/>
          </ac:picMkLst>
        </pc:picChg>
        <pc:picChg chg="add del mod">
          <ac:chgData name="Daniel Kops" userId="89bb4887-0d96-4749-a719-a73ae3625c92" providerId="ADAL" clId="{D7A0B079-7AE3-4D0D-A56F-B33D0A32F6CB}" dt="2021-07-29T14:20:18.318" v="800" actId="21"/>
          <ac:picMkLst>
            <pc:docMk/>
            <pc:sldMk cId="2238165932" sldId="1450"/>
            <ac:picMk id="5" creationId="{2762C077-936A-486D-AB26-3E84F34193BE}"/>
          </ac:picMkLst>
        </pc:picChg>
        <pc:picChg chg="add mod">
          <ac:chgData name="Daniel Kops" userId="89bb4887-0d96-4749-a719-a73ae3625c92" providerId="ADAL" clId="{D7A0B079-7AE3-4D0D-A56F-B33D0A32F6CB}" dt="2021-07-29T14:20:20.771" v="802" actId="1076"/>
          <ac:picMkLst>
            <pc:docMk/>
            <pc:sldMk cId="2238165932" sldId="1450"/>
            <ac:picMk id="8" creationId="{31B566E8-2E3B-4DFE-AFDB-A3947112FBAB}"/>
          </ac:picMkLst>
        </pc:picChg>
      </pc:sldChg>
      <pc:sldChg chg="modSp add del mod">
        <pc:chgData name="Daniel Kops" userId="89bb4887-0d96-4749-a719-a73ae3625c92" providerId="ADAL" clId="{D7A0B079-7AE3-4D0D-A56F-B33D0A32F6CB}" dt="2021-07-29T13:49:59.529" v="237" actId="47"/>
        <pc:sldMkLst>
          <pc:docMk/>
          <pc:sldMk cId="4201882700" sldId="1451"/>
        </pc:sldMkLst>
        <pc:spChg chg="mod">
          <ac:chgData name="Daniel Kops" userId="89bb4887-0d96-4749-a719-a73ae3625c92" providerId="ADAL" clId="{D7A0B079-7AE3-4D0D-A56F-B33D0A32F6CB}" dt="2021-07-29T13:49:23.637" v="232"/>
          <ac:spMkLst>
            <pc:docMk/>
            <pc:sldMk cId="4201882700" sldId="1451"/>
            <ac:spMk id="6" creationId="{2695C20E-C612-411B-81E1-E73F12112ADC}"/>
          </ac:spMkLst>
        </pc:spChg>
      </pc:sldChg>
    </pc:docChg>
  </pc:docChgLst>
  <pc:docChgLst>
    <pc:chgData name="Fernanda Casia Dal Pupo Fior" userId="S::fernandac@preservacaodeempresas.com.br::72e6e82d-e426-4b5d-92dc-5dcd598147b1" providerId="AD" clId="Web-{4C6D7285-5AE9-1F93-7EA8-4F387CEC5909}"/>
    <pc:docChg chg="modSld">
      <pc:chgData name="Fernanda Casia Dal Pupo Fior" userId="S::fernandac@preservacaodeempresas.com.br::72e6e82d-e426-4b5d-92dc-5dcd598147b1" providerId="AD" clId="Web-{4C6D7285-5AE9-1F93-7EA8-4F387CEC5909}" dt="2021-12-17T14:52:27.857" v="23"/>
      <pc:docMkLst>
        <pc:docMk/>
      </pc:docMkLst>
      <pc:sldChg chg="modSp">
        <pc:chgData name="Fernanda Casia Dal Pupo Fior" userId="S::fernandac@preservacaodeempresas.com.br::72e6e82d-e426-4b5d-92dc-5dcd598147b1" providerId="AD" clId="Web-{4C6D7285-5AE9-1F93-7EA8-4F387CEC5909}" dt="2021-12-17T14:52:27.857" v="23"/>
        <pc:sldMkLst>
          <pc:docMk/>
          <pc:sldMk cId="3493985944" sldId="1444"/>
        </pc:sldMkLst>
        <pc:graphicFrameChg chg="mod modGraphic">
          <ac:chgData name="Fernanda Casia Dal Pupo Fior" userId="S::fernandac@preservacaodeempresas.com.br::72e6e82d-e426-4b5d-92dc-5dcd598147b1" providerId="AD" clId="Web-{4C6D7285-5AE9-1F93-7EA8-4F387CEC5909}" dt="2021-12-17T14:52:27.857" v="23"/>
          <ac:graphicFrameMkLst>
            <pc:docMk/>
            <pc:sldMk cId="3493985944" sldId="1444"/>
            <ac:graphicFrameMk id="10" creationId="{AEA81FC2-C321-413D-B654-D4256FA4B727}"/>
          </ac:graphicFrameMkLst>
        </pc:graphicFrameChg>
      </pc:sldChg>
    </pc:docChg>
  </pc:docChgLst>
  <pc:docChgLst>
    <pc:chgData name="Fernanda Casia Dal Pupo Fior" userId="S::fernandac@preservacaodeempresas.com.br::72e6e82d-e426-4b5d-92dc-5dcd598147b1" providerId="AD" clId="Web-{F67C0901-44D5-7F4F-68AC-E3FAA4E6D066}"/>
    <pc:docChg chg="modSld">
      <pc:chgData name="Fernanda Casia Dal Pupo Fior" userId="S::fernandac@preservacaodeempresas.com.br::72e6e82d-e426-4b5d-92dc-5dcd598147b1" providerId="AD" clId="Web-{F67C0901-44D5-7F4F-68AC-E3FAA4E6D066}" dt="2021-12-17T14:47:31.053" v="70"/>
      <pc:docMkLst>
        <pc:docMk/>
      </pc:docMkLst>
      <pc:sldChg chg="modSp">
        <pc:chgData name="Fernanda Casia Dal Pupo Fior" userId="S::fernandac@preservacaodeempresas.com.br::72e6e82d-e426-4b5d-92dc-5dcd598147b1" providerId="AD" clId="Web-{F67C0901-44D5-7F4F-68AC-E3FAA4E6D066}" dt="2021-12-17T14:47:31.053" v="70"/>
        <pc:sldMkLst>
          <pc:docMk/>
          <pc:sldMk cId="2084708758" sldId="1445"/>
        </pc:sldMkLst>
        <pc:graphicFrameChg chg="mod modGraphic">
          <ac:chgData name="Fernanda Casia Dal Pupo Fior" userId="S::fernandac@preservacaodeempresas.com.br::72e6e82d-e426-4b5d-92dc-5dcd598147b1" providerId="AD" clId="Web-{F67C0901-44D5-7F4F-68AC-E3FAA4E6D066}" dt="2021-12-17T14:47:31.053" v="70"/>
          <ac:graphicFrameMkLst>
            <pc:docMk/>
            <pc:sldMk cId="2084708758" sldId="1445"/>
            <ac:graphicFrameMk id="4" creationId="{43588E53-6B01-4911-AA65-BB874AC4E96D}"/>
          </ac:graphicFrameMkLst>
        </pc:graphicFrameChg>
      </pc:sldChg>
    </pc:docChg>
  </pc:docChgLst>
  <pc:docChgLst>
    <pc:chgData name="Daniel Kops" userId="89bb4887-0d96-4749-a719-a73ae3625c92" providerId="ADAL" clId="{11FADC9A-7878-440E-A3AB-7C221A0DEC64}"/>
    <pc:docChg chg="undo redo custSel addSld delSld modSld modSection">
      <pc:chgData name="Daniel Kops" userId="89bb4887-0d96-4749-a719-a73ae3625c92" providerId="ADAL" clId="{11FADC9A-7878-440E-A3AB-7C221A0DEC64}" dt="2021-03-02T22:34:01.638" v="212" actId="47"/>
      <pc:docMkLst>
        <pc:docMk/>
      </pc:docMkLst>
      <pc:sldChg chg="del">
        <pc:chgData name="Daniel Kops" userId="89bb4887-0d96-4749-a719-a73ae3625c92" providerId="ADAL" clId="{11FADC9A-7878-440E-A3AB-7C221A0DEC64}" dt="2021-03-02T22:22:25.334" v="62" actId="47"/>
        <pc:sldMkLst>
          <pc:docMk/>
          <pc:sldMk cId="660923624" sldId="1315"/>
        </pc:sldMkLst>
      </pc:sldChg>
      <pc:sldChg chg="del">
        <pc:chgData name="Daniel Kops" userId="89bb4887-0d96-4749-a719-a73ae3625c92" providerId="ADAL" clId="{11FADC9A-7878-440E-A3AB-7C221A0DEC64}" dt="2021-03-02T22:26:16.665" v="128" actId="47"/>
        <pc:sldMkLst>
          <pc:docMk/>
          <pc:sldMk cId="3275463655" sldId="1317"/>
        </pc:sldMkLst>
      </pc:sldChg>
      <pc:sldChg chg="del">
        <pc:chgData name="Daniel Kops" userId="89bb4887-0d96-4749-a719-a73ae3625c92" providerId="ADAL" clId="{11FADC9A-7878-440E-A3AB-7C221A0DEC64}" dt="2021-03-02T22:20:06.578" v="16" actId="47"/>
        <pc:sldMkLst>
          <pc:docMk/>
          <pc:sldMk cId="2213664845" sldId="1321"/>
        </pc:sldMkLst>
      </pc:sldChg>
      <pc:sldChg chg="del">
        <pc:chgData name="Daniel Kops" userId="89bb4887-0d96-4749-a719-a73ae3625c92" providerId="ADAL" clId="{11FADC9A-7878-440E-A3AB-7C221A0DEC64}" dt="2021-03-02T22:20:06.578" v="16" actId="47"/>
        <pc:sldMkLst>
          <pc:docMk/>
          <pc:sldMk cId="1630834399" sldId="1325"/>
        </pc:sldMkLst>
      </pc:sldChg>
      <pc:sldChg chg="modSp mod">
        <pc:chgData name="Daniel Kops" userId="89bb4887-0d96-4749-a719-a73ae3625c92" providerId="ADAL" clId="{11FADC9A-7878-440E-A3AB-7C221A0DEC64}" dt="2021-03-02T22:28:01.600" v="144" actId="122"/>
        <pc:sldMkLst>
          <pc:docMk/>
          <pc:sldMk cId="3064054227" sldId="1333"/>
        </pc:sldMkLst>
        <pc:graphicFrameChg chg="modGraphic">
          <ac:chgData name="Daniel Kops" userId="89bb4887-0d96-4749-a719-a73ae3625c92" providerId="ADAL" clId="{11FADC9A-7878-440E-A3AB-7C221A0DEC64}" dt="2021-03-02T22:28:01.600" v="144" actId="122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11FADC9A-7878-440E-A3AB-7C221A0DEC64}" dt="2021-03-02T22:33:46.378" v="210"/>
        <pc:sldMkLst>
          <pc:docMk/>
          <pc:sldMk cId="3285528555" sldId="1334"/>
        </pc:sldMkLst>
        <pc:spChg chg="add mod">
          <ac:chgData name="Daniel Kops" userId="89bb4887-0d96-4749-a719-a73ae3625c92" providerId="ADAL" clId="{11FADC9A-7878-440E-A3AB-7C221A0DEC64}" dt="2021-03-02T22:33:46.378" v="210"/>
          <ac:spMkLst>
            <pc:docMk/>
            <pc:sldMk cId="3285528555" sldId="1334"/>
            <ac:spMk id="6" creationId="{15172EDE-F1EC-4C2E-A2FF-C1A622770B18}"/>
          </ac:spMkLst>
        </pc:spChg>
        <pc:spChg chg="del">
          <ac:chgData name="Daniel Kops" userId="89bb4887-0d96-4749-a719-a73ae3625c92" providerId="ADAL" clId="{11FADC9A-7878-440E-A3AB-7C221A0DEC64}" dt="2021-03-02T22:33:41.582" v="209" actId="478"/>
          <ac:spMkLst>
            <pc:docMk/>
            <pc:sldMk cId="3285528555" sldId="1334"/>
            <ac:spMk id="7" creationId="{B5F23FB8-A076-4C30-838D-1E703B5A22E6}"/>
          </ac:spMkLst>
        </pc:spChg>
      </pc:sldChg>
      <pc:sldChg chg="del">
        <pc:chgData name="Daniel Kops" userId="89bb4887-0d96-4749-a719-a73ae3625c92" providerId="ADAL" clId="{11FADC9A-7878-440E-A3AB-7C221A0DEC64}" dt="2021-03-02T22:20:06.578" v="16" actId="47"/>
        <pc:sldMkLst>
          <pc:docMk/>
          <pc:sldMk cId="1487227126" sldId="1339"/>
        </pc:sldMkLst>
      </pc:sldChg>
      <pc:sldChg chg="del">
        <pc:chgData name="Daniel Kops" userId="89bb4887-0d96-4749-a719-a73ae3625c92" providerId="ADAL" clId="{11FADC9A-7878-440E-A3AB-7C221A0DEC64}" dt="2021-03-02T22:20:06.578" v="16" actId="47"/>
        <pc:sldMkLst>
          <pc:docMk/>
          <pc:sldMk cId="1652522170" sldId="1342"/>
        </pc:sldMkLst>
      </pc:sldChg>
      <pc:sldChg chg="modSp mod">
        <pc:chgData name="Daniel Kops" userId="89bb4887-0d96-4749-a719-a73ae3625c92" providerId="ADAL" clId="{11FADC9A-7878-440E-A3AB-7C221A0DEC64}" dt="2021-03-02T22:19:03.761" v="13" actId="255"/>
        <pc:sldMkLst>
          <pc:docMk/>
          <pc:sldMk cId="1414790898" sldId="1343"/>
        </pc:sldMkLst>
        <pc:spChg chg="mod">
          <ac:chgData name="Daniel Kops" userId="89bb4887-0d96-4749-a719-a73ae3625c92" providerId="ADAL" clId="{11FADC9A-7878-440E-A3AB-7C221A0DEC64}" dt="2021-03-02T22:19:03.761" v="13" actId="255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11FADC9A-7878-440E-A3AB-7C221A0DEC64}" dt="2021-03-02T22:20:12.343" v="20" actId="5793"/>
        <pc:sldMkLst>
          <pc:docMk/>
          <pc:sldMk cId="409174816" sldId="1347"/>
        </pc:sldMkLst>
        <pc:spChg chg="mod">
          <ac:chgData name="Daniel Kops" userId="89bb4887-0d96-4749-a719-a73ae3625c92" providerId="ADAL" clId="{11FADC9A-7878-440E-A3AB-7C221A0DEC64}" dt="2021-03-02T22:20:12.343" v="20" actId="5793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11FADC9A-7878-440E-A3AB-7C221A0DEC64}" dt="2021-03-02T22:27:21.906" v="138" actId="20577"/>
        <pc:sldMkLst>
          <pc:docMk/>
          <pc:sldMk cId="2303788196" sldId="1350"/>
        </pc:sldMkLst>
        <pc:spChg chg="mod">
          <ac:chgData name="Daniel Kops" userId="89bb4887-0d96-4749-a719-a73ae3625c92" providerId="ADAL" clId="{11FADC9A-7878-440E-A3AB-7C221A0DEC64}" dt="2021-03-02T22:27:21.906" v="138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11FADC9A-7878-440E-A3AB-7C221A0DEC64}" dt="2021-03-02T22:27:08.594" v="135" actId="208"/>
          <ac:graphicFrameMkLst>
            <pc:docMk/>
            <pc:sldMk cId="2303788196" sldId="1350"/>
            <ac:graphicFrameMk id="4" creationId="{00000000-0000-0000-0000-000000000000}"/>
          </ac:graphicFrameMkLst>
        </pc:graphicFrameChg>
      </pc:sldChg>
      <pc:sldChg chg="del">
        <pc:chgData name="Daniel Kops" userId="89bb4887-0d96-4749-a719-a73ae3625c92" providerId="ADAL" clId="{11FADC9A-7878-440E-A3AB-7C221A0DEC64}" dt="2021-03-02T22:33:00.002" v="199" actId="47"/>
        <pc:sldMkLst>
          <pc:docMk/>
          <pc:sldMk cId="3104445173" sldId="1365"/>
        </pc:sldMkLst>
      </pc:sldChg>
      <pc:sldChg chg="del">
        <pc:chgData name="Daniel Kops" userId="89bb4887-0d96-4749-a719-a73ae3625c92" providerId="ADAL" clId="{11FADC9A-7878-440E-A3AB-7C221A0DEC64}" dt="2021-03-02T22:26:16.665" v="128" actId="47"/>
        <pc:sldMkLst>
          <pc:docMk/>
          <pc:sldMk cId="666382258" sldId="1374"/>
        </pc:sldMkLst>
      </pc:sldChg>
      <pc:sldChg chg="del">
        <pc:chgData name="Daniel Kops" userId="89bb4887-0d96-4749-a719-a73ae3625c92" providerId="ADAL" clId="{11FADC9A-7878-440E-A3AB-7C221A0DEC64}" dt="2021-03-02T22:24:02.041" v="96" actId="47"/>
        <pc:sldMkLst>
          <pc:docMk/>
          <pc:sldMk cId="613253531" sldId="1377"/>
        </pc:sldMkLst>
      </pc:sldChg>
      <pc:sldChg chg="modSp mod">
        <pc:chgData name="Daniel Kops" userId="89bb4887-0d96-4749-a719-a73ae3625c92" providerId="ADAL" clId="{11FADC9A-7878-440E-A3AB-7C221A0DEC64}" dt="2021-03-02T22:27:57.426" v="143" actId="114"/>
        <pc:sldMkLst>
          <pc:docMk/>
          <pc:sldMk cId="1747746632" sldId="1390"/>
        </pc:sldMkLst>
        <pc:graphicFrameChg chg="mod modGraphic">
          <ac:chgData name="Daniel Kops" userId="89bb4887-0d96-4749-a719-a73ae3625c92" providerId="ADAL" clId="{11FADC9A-7878-440E-A3AB-7C221A0DEC64}" dt="2021-03-02T22:27:57.426" v="143" actId="114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11FADC9A-7878-440E-A3AB-7C221A0DEC64}" dt="2021-03-02T22:28:29.780" v="151" actId="20577"/>
        <pc:sldMkLst>
          <pc:docMk/>
          <pc:sldMk cId="2218299428" sldId="1395"/>
        </pc:sldMkLst>
        <pc:spChg chg="mod">
          <ac:chgData name="Daniel Kops" userId="89bb4887-0d96-4749-a719-a73ae3625c92" providerId="ADAL" clId="{11FADC9A-7878-440E-A3AB-7C221A0DEC64}" dt="2021-03-02T22:28:29.780" v="151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11FADC9A-7878-440E-A3AB-7C221A0DEC64}" dt="2021-03-02T22:28:21.167" v="149" actId="208"/>
          <ac:graphicFrameMkLst>
            <pc:docMk/>
            <pc:sldMk cId="2218299428" sldId="1395"/>
            <ac:graphicFrameMk id="4" creationId="{00000000-0000-0000-0000-000000000000}"/>
          </ac:graphicFrameMkLst>
        </pc:graphicFrameChg>
      </pc:sldChg>
      <pc:sldChg chg="addSp modSp mod">
        <pc:chgData name="Daniel Kops" userId="89bb4887-0d96-4749-a719-a73ae3625c92" providerId="ADAL" clId="{11FADC9A-7878-440E-A3AB-7C221A0DEC64}" dt="2021-03-02T22:32:18.554" v="188" actId="20577"/>
        <pc:sldMkLst>
          <pc:docMk/>
          <pc:sldMk cId="1844770847" sldId="1396"/>
        </pc:sldMkLst>
        <pc:spChg chg="add mod">
          <ac:chgData name="Daniel Kops" userId="89bb4887-0d96-4749-a719-a73ae3625c92" providerId="ADAL" clId="{11FADC9A-7878-440E-A3AB-7C221A0DEC64}" dt="2021-03-02T22:32:18.554" v="188" actId="20577"/>
          <ac:spMkLst>
            <pc:docMk/>
            <pc:sldMk cId="1844770847" sldId="1396"/>
            <ac:spMk id="5" creationId="{300C1225-7EB4-405D-A59B-55E1EEC875DD}"/>
          </ac:spMkLst>
        </pc:spChg>
        <pc:spChg chg="mod">
          <ac:chgData name="Daniel Kops" userId="89bb4887-0d96-4749-a719-a73ae3625c92" providerId="ADAL" clId="{11FADC9A-7878-440E-A3AB-7C221A0DEC64}" dt="2021-03-02T22:28:58.567" v="159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11FADC9A-7878-440E-A3AB-7C221A0DEC64}" dt="2021-03-02T22:29:03.921" v="160" actId="1076"/>
          <ac:graphicFrameMkLst>
            <pc:docMk/>
            <pc:sldMk cId="1844770847" sldId="1396"/>
            <ac:graphicFrameMk id="2" creationId="{00000000-0000-0000-0000-000000000000}"/>
          </ac:graphicFrameMkLst>
        </pc:graphicFrameChg>
      </pc:sldChg>
      <pc:sldChg chg="del">
        <pc:chgData name="Daniel Kops" userId="89bb4887-0d96-4749-a719-a73ae3625c92" providerId="ADAL" clId="{11FADC9A-7878-440E-A3AB-7C221A0DEC64}" dt="2021-03-02T22:34:01.638" v="212" actId="47"/>
        <pc:sldMkLst>
          <pc:docMk/>
          <pc:sldMk cId="2092176235" sldId="1398"/>
        </pc:sldMkLst>
      </pc:sldChg>
      <pc:sldChg chg="del">
        <pc:chgData name="Daniel Kops" userId="89bb4887-0d96-4749-a719-a73ae3625c92" providerId="ADAL" clId="{11FADC9A-7878-440E-A3AB-7C221A0DEC64}" dt="2021-03-02T22:24:52.578" v="121" actId="47"/>
        <pc:sldMkLst>
          <pc:docMk/>
          <pc:sldMk cId="3775464995" sldId="1401"/>
        </pc:sldMkLst>
      </pc:sldChg>
      <pc:sldChg chg="add">
        <pc:chgData name="Daniel Kops" userId="89bb4887-0d96-4749-a719-a73ae3625c92" providerId="ADAL" clId="{11FADC9A-7878-440E-A3AB-7C221A0DEC64}" dt="2021-03-02T22:20:02.500" v="15"/>
        <pc:sldMkLst>
          <pc:docMk/>
          <pc:sldMk cId="3164112878" sldId="1402"/>
        </pc:sldMkLst>
      </pc:sldChg>
      <pc:sldChg chg="modSp add mod">
        <pc:chgData name="Daniel Kops" userId="89bb4887-0d96-4749-a719-a73ae3625c92" providerId="ADAL" clId="{11FADC9A-7878-440E-A3AB-7C221A0DEC64}" dt="2021-03-02T22:24:38.331" v="112" actId="20577"/>
        <pc:sldMkLst>
          <pc:docMk/>
          <pc:sldMk cId="1206769988" sldId="1403"/>
        </pc:sldMkLst>
        <pc:spChg chg="mod">
          <ac:chgData name="Daniel Kops" userId="89bb4887-0d96-4749-a719-a73ae3625c92" providerId="ADAL" clId="{11FADC9A-7878-440E-A3AB-7C221A0DEC64}" dt="2021-03-02T22:24:38.331" v="112" actId="20577"/>
          <ac:spMkLst>
            <pc:docMk/>
            <pc:sldMk cId="1206769988" sldId="1403"/>
            <ac:spMk id="6" creationId="{2695C20E-C612-411B-81E1-E73F12112ADC}"/>
          </ac:spMkLst>
        </pc:spChg>
      </pc:sldChg>
      <pc:sldChg chg="add">
        <pc:chgData name="Daniel Kops" userId="89bb4887-0d96-4749-a719-a73ae3625c92" providerId="ADAL" clId="{11FADC9A-7878-440E-A3AB-7C221A0DEC64}" dt="2021-03-02T22:19:34.985" v="14"/>
        <pc:sldMkLst>
          <pc:docMk/>
          <pc:sldMk cId="915357410" sldId="1436"/>
        </pc:sldMkLst>
      </pc:sldChg>
      <pc:sldChg chg="add">
        <pc:chgData name="Daniel Kops" userId="89bb4887-0d96-4749-a719-a73ae3625c92" providerId="ADAL" clId="{11FADC9A-7878-440E-A3AB-7C221A0DEC64}" dt="2021-03-02T22:20:02.500" v="15"/>
        <pc:sldMkLst>
          <pc:docMk/>
          <pc:sldMk cId="1581623443" sldId="1437"/>
        </pc:sldMkLst>
      </pc:sldChg>
      <pc:sldChg chg="add">
        <pc:chgData name="Daniel Kops" userId="89bb4887-0d96-4749-a719-a73ae3625c92" providerId="ADAL" clId="{11FADC9A-7878-440E-A3AB-7C221A0DEC64}" dt="2021-03-02T22:20:02.500" v="15"/>
        <pc:sldMkLst>
          <pc:docMk/>
          <pc:sldMk cId="3158523366" sldId="1438"/>
        </pc:sldMkLst>
      </pc:sldChg>
      <pc:sldChg chg="add">
        <pc:chgData name="Daniel Kops" userId="89bb4887-0d96-4749-a719-a73ae3625c92" providerId="ADAL" clId="{11FADC9A-7878-440E-A3AB-7C221A0DEC64}" dt="2021-03-02T22:20:02.500" v="15"/>
        <pc:sldMkLst>
          <pc:docMk/>
          <pc:sldMk cId="648056709" sldId="1439"/>
        </pc:sldMkLst>
      </pc:sldChg>
      <pc:sldChg chg="addSp modSp add mod">
        <pc:chgData name="Daniel Kops" userId="89bb4887-0d96-4749-a719-a73ae3625c92" providerId="ADAL" clId="{11FADC9A-7878-440E-A3AB-7C221A0DEC64}" dt="2021-03-02T22:25:27.173" v="126" actId="1076"/>
        <pc:sldMkLst>
          <pc:docMk/>
          <pc:sldMk cId="2197531783" sldId="1440"/>
        </pc:sldMkLst>
        <pc:spChg chg="mod">
          <ac:chgData name="Daniel Kops" userId="89bb4887-0d96-4749-a719-a73ae3625c92" providerId="ADAL" clId="{11FADC9A-7878-440E-A3AB-7C221A0DEC64}" dt="2021-03-02T22:24:49.118" v="120" actId="20577"/>
          <ac:spMkLst>
            <pc:docMk/>
            <pc:sldMk cId="2197531783" sldId="1440"/>
            <ac:spMk id="6" creationId="{2695C20E-C612-411B-81E1-E73F12112ADC}"/>
          </ac:spMkLst>
        </pc:spChg>
        <pc:picChg chg="add mod">
          <ac:chgData name="Daniel Kops" userId="89bb4887-0d96-4749-a719-a73ae3625c92" providerId="ADAL" clId="{11FADC9A-7878-440E-A3AB-7C221A0DEC64}" dt="2021-03-02T22:25:27.173" v="126" actId="1076"/>
          <ac:picMkLst>
            <pc:docMk/>
            <pc:sldMk cId="2197531783" sldId="1440"/>
            <ac:picMk id="5" creationId="{072B2487-8452-4B67-A5B6-24CD9C5E7BA5}"/>
          </ac:picMkLst>
        </pc:picChg>
      </pc:sldChg>
      <pc:sldChg chg="add">
        <pc:chgData name="Daniel Kops" userId="89bb4887-0d96-4749-a719-a73ae3625c92" providerId="ADAL" clId="{11FADC9A-7878-440E-A3AB-7C221A0DEC64}" dt="2021-03-02T22:26:13.829" v="127"/>
        <pc:sldMkLst>
          <pc:docMk/>
          <pc:sldMk cId="3048073264" sldId="1441"/>
        </pc:sldMkLst>
      </pc:sldChg>
      <pc:sldChg chg="add">
        <pc:chgData name="Daniel Kops" userId="89bb4887-0d96-4749-a719-a73ae3625c92" providerId="ADAL" clId="{11FADC9A-7878-440E-A3AB-7C221A0DEC64}" dt="2021-03-02T22:26:13.829" v="127"/>
        <pc:sldMkLst>
          <pc:docMk/>
          <pc:sldMk cId="2142968294" sldId="1442"/>
        </pc:sldMkLst>
      </pc:sldChg>
      <pc:sldChg chg="modSp add mod">
        <pc:chgData name="Daniel Kops" userId="89bb4887-0d96-4749-a719-a73ae3625c92" providerId="ADAL" clId="{11FADC9A-7878-440E-A3AB-7C221A0DEC64}" dt="2021-03-02T22:33:34.903" v="208" actId="113"/>
        <pc:sldMkLst>
          <pc:docMk/>
          <pc:sldMk cId="1267881696" sldId="1443"/>
        </pc:sldMkLst>
        <pc:spChg chg="mod">
          <ac:chgData name="Daniel Kops" userId="89bb4887-0d96-4749-a719-a73ae3625c92" providerId="ADAL" clId="{11FADC9A-7878-440E-A3AB-7C221A0DEC64}" dt="2021-03-02T22:33:34.903" v="208" actId="113"/>
          <ac:spMkLst>
            <pc:docMk/>
            <pc:sldMk cId="1267881696" sldId="1443"/>
            <ac:spMk id="8" creationId="{22613F70-1F95-463F-BFDB-8B15297559E4}"/>
          </ac:spMkLst>
        </pc:spChg>
      </pc:sldChg>
      <pc:sldChg chg="add">
        <pc:chgData name="Daniel Kops" userId="89bb4887-0d96-4749-a719-a73ae3625c92" providerId="ADAL" clId="{11FADC9A-7878-440E-A3AB-7C221A0DEC64}" dt="2021-03-02T22:33:59.338" v="211"/>
        <pc:sldMkLst>
          <pc:docMk/>
          <pc:sldMk cId="3493985944" sldId="1444"/>
        </pc:sldMkLst>
      </pc:sldChg>
      <pc:sldChg chg="add">
        <pc:chgData name="Daniel Kops" userId="89bb4887-0d96-4749-a719-a73ae3625c92" providerId="ADAL" clId="{11FADC9A-7878-440E-A3AB-7C221A0DEC64}" dt="2021-03-02T22:33:59.338" v="211"/>
        <pc:sldMkLst>
          <pc:docMk/>
          <pc:sldMk cId="2084708758" sldId="144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UPLAN/RMA/RMA%2015/Balan&#231;os%20Mirna%20%20RMA%2015%20Supl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19\SUPLAN\RMA%205%20BIMESTRE%202019\Balan&#231;os%20Mirna%20SUPLAN%20RMA%205%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Balan&#231;os%20Mirna%20%20RMA%2015%20Supl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wnloads\Balan&#231;os%20Mirna%20%20RMA%2015%20Supla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BE-4AD9-9374-B6140771B8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BE-4AD9-9374-B6140771B85C}"/>
              </c:ext>
            </c:extLst>
          </c:dPt>
          <c:dLbls>
            <c:dLbl>
              <c:idx val="1"/>
              <c:layout>
                <c:manualLayout>
                  <c:x val="0"/>
                  <c:y val="1.6635352738637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9999999999999"/>
                      <c:h val="5.86102873251867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BE-4AD9-9374-B6140771B85C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Credores!$A$2:$A$4</c:f>
              <c:strCache>
                <c:ptCount val="3"/>
                <c:pt idx="0">
                  <c:v>Classe I</c:v>
                </c:pt>
                <c:pt idx="1">
                  <c:v>Classe III</c:v>
                </c:pt>
                <c:pt idx="2">
                  <c:v>Classe IV</c:v>
                </c:pt>
              </c:strCache>
            </c:strRef>
          </c:cat>
          <c:val>
            <c:numRef>
              <c:f>Credores!$B$2:$B$4</c:f>
              <c:numCache>
                <c:formatCode>#,##0.00</c:formatCode>
                <c:ptCount val="3"/>
                <c:pt idx="0">
                  <c:v>139206.81</c:v>
                </c:pt>
                <c:pt idx="1">
                  <c:v>2110847.11</c:v>
                </c:pt>
                <c:pt idx="2">
                  <c:v>5062.74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BE-4AD9-9374-B6140771B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07856"/>
        <c:axId val="203168016"/>
      </c:barChart>
      <c:catAx>
        <c:axId val="2050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203168016"/>
        <c:crosses val="autoZero"/>
        <c:auto val="0"/>
        <c:lblAlgn val="ctr"/>
        <c:lblOffset val="100"/>
        <c:noMultiLvlLbl val="0"/>
      </c:catAx>
      <c:valAx>
        <c:axId val="203168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0500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148418929191595E-2"/>
          <c:y val="0.11342592592592593"/>
          <c:w val="0.89171735431847809"/>
          <c:h val="0.847222222222222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0A-4ADE-BE34-34DA38E30A96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0A-4ADE-BE34-34DA38E30A96}"/>
              </c:ext>
            </c:extLst>
          </c:dPt>
          <c:dPt>
            <c:idx val="2"/>
            <c:bubble3D val="0"/>
            <c:spPr>
              <a:solidFill>
                <a:srgbClr val="045AB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0A-4ADE-BE34-34DA38E30A96}"/>
              </c:ext>
            </c:extLst>
          </c:dPt>
          <c:dPt>
            <c:idx val="3"/>
            <c:bubble3D val="0"/>
            <c:spPr>
              <a:solidFill>
                <a:srgbClr val="056BD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0A-4ADE-BE34-34DA38E30A96}"/>
              </c:ext>
            </c:extLst>
          </c:dPt>
          <c:dPt>
            <c:idx val="4"/>
            <c:bubble3D val="0"/>
            <c:spPr>
              <a:solidFill>
                <a:srgbClr val="067DF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0A-4ADE-BE34-34DA38E30A96}"/>
              </c:ext>
            </c:extLst>
          </c:dPt>
          <c:dPt>
            <c:idx val="5"/>
            <c:bubble3D val="0"/>
            <c:spPr>
              <a:solidFill>
                <a:srgbClr val="2A9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10A-4ADE-BE34-34DA38E30A96}"/>
              </c:ext>
            </c:extLst>
          </c:dPt>
          <c:dPt>
            <c:idx val="6"/>
            <c:bubble3D val="0"/>
            <c:spPr>
              <a:solidFill>
                <a:srgbClr val="65B0F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10A-4ADE-BE34-34DA38E30A96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10A-4ADE-BE34-34DA38E30A96}"/>
              </c:ext>
            </c:extLst>
          </c:dPt>
          <c:dLbls>
            <c:dLbl>
              <c:idx val="0"/>
              <c:layout>
                <c:manualLayout>
                  <c:x val="-1.6356656441139927E-2"/>
                  <c:y val="-7.4431610766632794E-2"/>
                </c:manualLayout>
              </c:layout>
              <c:tx>
                <c:rich>
                  <a:bodyPr/>
                  <a:lstStyle/>
                  <a:p>
                    <a:fld id="{CC040EBE-4285-498A-9B1D-882804CC3006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1A5655A-7445-4F6D-91F5-118E5C87727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10263954574323"/>
                      <c:h val="0.1483899687211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0A-4ADE-BE34-34DA38E30A96}"/>
                </c:ext>
              </c:extLst>
            </c:dLbl>
            <c:dLbl>
              <c:idx val="1"/>
              <c:layout>
                <c:manualLayout>
                  <c:x val="0.11568266813275616"/>
                  <c:y val="-1.4435786526739323E-2"/>
                </c:manualLayout>
              </c:layout>
              <c:tx>
                <c:rich>
                  <a:bodyPr/>
                  <a:lstStyle/>
                  <a:p>
                    <a:fld id="{14AFD728-EF5F-413D-A02C-37A3A49FA95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56D04B9-5569-4332-A29B-3BE6BF399789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1793868624896"/>
                      <c:h val="0.1483899687211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0A-4ADE-BE34-34DA38E30A96}"/>
                </c:ext>
              </c:extLst>
            </c:dLbl>
            <c:dLbl>
              <c:idx val="2"/>
              <c:layout>
                <c:manualLayout>
                  <c:x val="9.9151592369376464E-3"/>
                  <c:y val="-1.7504313638977961E-2"/>
                </c:manualLayout>
              </c:layout>
              <c:tx>
                <c:rich>
                  <a:bodyPr/>
                  <a:lstStyle/>
                  <a:p>
                    <a:fld id="{64D7D33D-DE0B-4293-B2FE-81E1BB558FC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0F1DBAAC-4B07-4419-AA04-CF3736C3D842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4118149548489"/>
                      <c:h val="0.19451793607147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0A-4ADE-BE34-34DA38E30A96}"/>
                </c:ext>
              </c:extLst>
            </c:dLbl>
            <c:dLbl>
              <c:idx val="3"/>
              <c:layout>
                <c:manualLayout>
                  <c:x val="-6.6092039268274751E-3"/>
                  <c:y val="2.2928074501863335E-2"/>
                </c:manualLayout>
              </c:layout>
              <c:tx>
                <c:rich>
                  <a:bodyPr/>
                  <a:lstStyle/>
                  <a:p>
                    <a:fld id="{66EF1722-DF49-4BCA-8B20-651A3217CEE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E13C826-7961-4EF9-B30F-81ADAC1948F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5252899355828"/>
                      <c:h val="0.19451793607147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0A-4ADE-BE34-34DA38E30A9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6CFDE68-D179-4368-B39A-E98BC82703C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D7848143-7632-49FA-BF23-2304D6897C40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10A-4ADE-BE34-34DA38E30A9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8C489B6-9BA5-498F-9D60-48B74C22F6C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8160982-AAFB-45DD-9281-63E981E93F4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10A-4ADE-BE34-34DA38E30A9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F8E94E6-06BD-4EC5-B247-C0622E4B2FB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AFB982A-678F-4AEB-8BD4-9A460024F9C8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10A-4ADE-BE34-34DA38E30A96}"/>
                </c:ext>
              </c:extLst>
            </c:dLbl>
            <c:dLbl>
              <c:idx val="7"/>
              <c:layout>
                <c:manualLayout>
                  <c:x val="0.16628949796467474"/>
                  <c:y val="7.5045500027575637E-3"/>
                </c:manualLayout>
              </c:layout>
              <c:tx>
                <c:rich>
                  <a:bodyPr/>
                  <a:lstStyle/>
                  <a:p>
                    <a:fld id="{42638390-67A0-4C03-A244-EEBBAC264B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AB3A900-E37E-40D3-A641-6FC70C4EDFC2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41119371458158"/>
                      <c:h val="0.14838996872119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10A-4ADE-BE34-34DA38E30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Credores!$A$33:$A$40</c:f>
              <c:strCache>
                <c:ptCount val="8"/>
                <c:pt idx="0">
                  <c:v>Banco do Brasil</c:v>
                </c:pt>
                <c:pt idx="1">
                  <c:v>Coop. Crédito Sicredi</c:v>
                </c:pt>
                <c:pt idx="2">
                  <c:v>Paulo Buchabqui Rodrigues</c:v>
                </c:pt>
                <c:pt idx="3">
                  <c:v>Bohrer &amp; Boher Advogados</c:v>
                </c:pt>
                <c:pt idx="4">
                  <c:v>Caixa Federal</c:v>
                </c:pt>
                <c:pt idx="5">
                  <c:v>Gelcogelatinas Ltda</c:v>
                </c:pt>
                <c:pt idx="6">
                  <c:v>Milton Bonini</c:v>
                </c:pt>
                <c:pt idx="7">
                  <c:v>Demais Clientes</c:v>
                </c:pt>
              </c:strCache>
            </c:strRef>
          </c:cat>
          <c:val>
            <c:numRef>
              <c:f>Credores!$B$33:$B$40</c:f>
              <c:numCache>
                <c:formatCode>#,##0.00</c:formatCode>
                <c:ptCount val="8"/>
                <c:pt idx="0">
                  <c:v>786214.04</c:v>
                </c:pt>
                <c:pt idx="1">
                  <c:v>427239.54</c:v>
                </c:pt>
                <c:pt idx="2">
                  <c:v>419814.58</c:v>
                </c:pt>
                <c:pt idx="3">
                  <c:v>139206.81</c:v>
                </c:pt>
                <c:pt idx="4">
                  <c:v>156855.67000000001</c:v>
                </c:pt>
                <c:pt idx="5">
                  <c:v>150246</c:v>
                </c:pt>
                <c:pt idx="6">
                  <c:v>51362.43</c:v>
                </c:pt>
                <c:pt idx="7">
                  <c:v>124177.59000000032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10A-4ADE-BE34-34DA38E30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3C-4999-B52C-14E2B517147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3C-4999-B52C-14E2B51714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3C-4999-B52C-14E2B517147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3C-4999-B52C-14E2B51714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3C-4999-B52C-14E2B51714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'[Balanços Mirna  RMA 15 Suplan.xlsx]Ativo 1'!$B$20:$B$23</c:f>
              <c:strCache>
                <c:ptCount val="4"/>
                <c:pt idx="0">
                  <c:v>imobilizado</c:v>
                </c:pt>
                <c:pt idx="1">
                  <c:v>Estoques terceiros</c:v>
                </c:pt>
                <c:pt idx="2">
                  <c:v>Estoques</c:v>
                </c:pt>
                <c:pt idx="3">
                  <c:v>Clientes</c:v>
                </c:pt>
              </c:strCache>
            </c:strRef>
          </c:cat>
          <c:val>
            <c:numRef>
              <c:f>'[Balanços Mirna  RMA 15 Suplan.xlsx]Ativo 1'!$C$20:$C$23</c:f>
              <c:numCache>
                <c:formatCode>"R$"\ #,##0</c:formatCode>
                <c:ptCount val="4"/>
                <c:pt idx="0">
                  <c:v>2816050.13</c:v>
                </c:pt>
                <c:pt idx="1">
                  <c:v>2140593</c:v>
                </c:pt>
                <c:pt idx="2">
                  <c:v>847827.3</c:v>
                </c:pt>
                <c:pt idx="3">
                  <c:v>828378.14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3C-4999-B52C-14E2B5171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952976"/>
        <c:axId val="493956304"/>
      </c:barChart>
      <c:catAx>
        <c:axId val="49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493956304"/>
        <c:crosses val="autoZero"/>
        <c:auto val="1"/>
        <c:lblAlgn val="ctr"/>
        <c:lblOffset val="100"/>
        <c:noMultiLvlLbl val="0"/>
      </c:catAx>
      <c:valAx>
        <c:axId val="49395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" sourceLinked="1"/>
        <c:majorTickMark val="none"/>
        <c:minorTickMark val="none"/>
        <c:tickLblPos val="nextTo"/>
        <c:crossAx val="49395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41-4E6D-B0F7-8CA85CC3943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41-4E6D-B0F7-8CA85CC394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41-4E6D-B0F7-8CA85CC3943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41-4E6D-B0F7-8CA85CC394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'[Balanços Mirna  RMA 15 Suplan.xlsx]Passivo 2'!$B$20:$B$23</c:f>
              <c:strCache>
                <c:ptCount val="4"/>
                <c:pt idx="0">
                  <c:v>Empréstimos e financiamentos LP</c:v>
                </c:pt>
                <c:pt idx="1">
                  <c:v>Estoques terceiros</c:v>
                </c:pt>
                <c:pt idx="2">
                  <c:v>Parcelamentos lomgo prazo</c:v>
                </c:pt>
                <c:pt idx="3">
                  <c:v>Obrigações tributárias</c:v>
                </c:pt>
              </c:strCache>
            </c:strRef>
          </c:cat>
          <c:val>
            <c:numRef>
              <c:f>'[Balanços Mirna  RMA 15 Suplan.xlsx]Passivo 2'!$C$20:$C$23</c:f>
              <c:numCache>
                <c:formatCode>"R$"\ #,##0</c:formatCode>
                <c:ptCount val="4"/>
                <c:pt idx="0">
                  <c:v>2269812</c:v>
                </c:pt>
                <c:pt idx="1">
                  <c:v>2140593</c:v>
                </c:pt>
                <c:pt idx="2">
                  <c:v>816643.71</c:v>
                </c:pt>
                <c:pt idx="3">
                  <c:v>470858.88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41-4E6D-B0F7-8CA85CC39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61888"/>
        <c:axId val="337957312"/>
      </c:barChart>
      <c:catAx>
        <c:axId val="3379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337957312"/>
        <c:crosses val="autoZero"/>
        <c:auto val="1"/>
        <c:lblAlgn val="ctr"/>
        <c:lblOffset val="100"/>
        <c:noMultiLvlLbl val="0"/>
      </c:catAx>
      <c:valAx>
        <c:axId val="337957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" sourceLinked="1"/>
        <c:majorTickMark val="none"/>
        <c:minorTickMark val="none"/>
        <c:tickLblPos val="nextTo"/>
        <c:crossAx val="3379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70" tIns="47584" rIns="95170" bIns="47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170" tIns="47584" rIns="95170" bIns="47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8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0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54870475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Autos nº 5000078-64.2017.8.21.0029</a:t>
            </a:r>
          </a:p>
          <a:p>
            <a:pPr algn="r">
              <a:lnSpc>
                <a:spcPct val="113000"/>
              </a:lnSpc>
            </a:pPr>
            <a:r>
              <a:rPr lang="pt-BR" sz="1200" i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Antigo 029/1.17.0004245-1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2ª Vara Cível da Comarca de Santo Ângelo – </a:t>
            </a:r>
            <a:r>
              <a:rPr lang="pt-BR" sz="1400" b="1" dirty="0">
                <a:solidFill>
                  <a:srgbClr val="1736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</a:t>
            </a:r>
            <a:endParaRPr lang="pt-BR" sz="1400" b="1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u="sng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endParaRPr lang="pt-BR" sz="13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Suplan – Laboratório de Suplementos Alimentares Ltda.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>
                <a:solidFill>
                  <a:srgbClr val="1736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Setembro</a:t>
            </a:r>
            <a:r>
              <a:rPr lang="pt-BR" sz="1400" b="1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785397685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F7CE70E-548E-464A-B6B7-9DE57E614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Virtual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DDB86-112F-4C38-8FE9-64ACFD724272}"/>
              </a:ext>
            </a:extLst>
          </p:cNvPr>
          <p:cNvSpPr/>
          <p:nvPr/>
        </p:nvSpPr>
        <p:spPr>
          <a:xfrm>
            <a:off x="650942" y="1388093"/>
            <a:ext cx="8604115" cy="5170646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Ainda neste tópico, foi trazido que não houve surtos da doença e que todas as medidas sanitárias de combate à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pandemia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estão sendo observadas. Outrossim, boa parte dos funcionários já recebeu pelo menos a primeira dose da vacina. 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aos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dos fornecedores, os antigos seguem com as mesmas condições (permitindo um certo período para o adimplemento), ao passo que os novos exigem que seja à vista. Em função do lapso temporal reduzido para honrar os negócios firmados, a Empresa necessitou se socorrer dos descontos de títulos no último mês, embora tenha sido um valor reputado baixo pela representante. 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os de Maio e Junho foram parcelados, enquanto os de Março e Abril foram completamente satisfeitos. Os investimentos imobilizados, por sua vez, foram realizados para repor peças e comprar um ar-condicionado utilizado na produção. 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seguem em dia, tal qual os honorários da Administradora Judicial. 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 funcional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atual é de 34 funcionários celetistas, 5 estagiários do CIEE e 2 diretores, totalizando um grupo de 41 pessoas. 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Por fim, de acordo com o previsto no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Plano de Recuperação 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classe IV (MEs e EPPs) foi quitada recentemente. Nesse diapasão, estão por vir 6 parcelas de R$ 23.000,00 da classe dos credores trabalhistas. Os demais débitos devem ser solvidos a partir do ano que vem. 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8" name="Graphic 7" descr="Chat with solid fill">
            <a:extLst>
              <a:ext uri="{FF2B5EF4-FFF2-40B4-BE49-F238E27FC236}">
                <a16:creationId xmlns:a16="http://schemas.microsoft.com/office/drawing/2014/main" id="{31B566E8-2E3B-4DFE-AFDB-A3947112F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0377" y="3293684"/>
            <a:ext cx="3265055" cy="32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45907" y="2743705"/>
            <a:ext cx="3750014" cy="336656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R$ 2.255.116,66.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pela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 – Trabalhista (6%), Classe III – Quirografários (93,7%.) e pela Classe IV – EPP/ME (0,3%).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ctr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ctr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ctr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ctr" defTabSz="237668">
              <a:lnSpc>
                <a:spcPct val="150000"/>
              </a:lnSpc>
            </a:pPr>
            <a:r>
              <a:rPr lang="pt-BR" sz="11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Informações conforme edital do art. 7º da LRF.</a:t>
            </a:r>
            <a:endParaRPr lang="en-US" sz="1100" b="1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id="{41B58347-3EE7-4B2A-A721-405EE2A93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460169"/>
              </p:ext>
            </p:extLst>
          </p:nvPr>
        </p:nvGraphicFramePr>
        <p:xfrm>
          <a:off x="710079" y="1799111"/>
          <a:ext cx="4572000" cy="43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80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62619" y="2507465"/>
            <a:ext cx="3750014" cy="2096984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está demasiadamente concentrado em dívidas contraídas junto à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instituições financeiras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Tais créditos perfazem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R$ 1.370.309,25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lado, apresentam-se os (7) principais credores no que se refere ao passivo sujeito à Recuperação Judicial.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95B5844-4D37-4881-9556-3EC3DE0A0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31730"/>
              </p:ext>
            </p:extLst>
          </p:nvPr>
        </p:nvGraphicFramePr>
        <p:xfrm>
          <a:off x="526473" y="1734127"/>
          <a:ext cx="4618181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9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 de 2020 e abril de 2021 de cada rubrica.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72830"/>
              </p:ext>
            </p:extLst>
          </p:nvPr>
        </p:nvGraphicFramePr>
        <p:xfrm>
          <a:off x="1182741" y="2345022"/>
          <a:ext cx="7225901" cy="3086100"/>
        </p:xfrm>
        <a:graphic>
          <a:graphicData uri="http://schemas.openxmlformats.org/drawingml/2006/table">
            <a:tbl>
              <a:tblPr/>
              <a:tblGrid>
                <a:gridCol w="1892969">
                  <a:extLst>
                    <a:ext uri="{9D8B030D-6E8A-4147-A177-3AD203B41FA5}">
                      <a16:colId xmlns:a16="http://schemas.microsoft.com/office/drawing/2014/main" val="1656809100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110333162"/>
                    </a:ext>
                  </a:extLst>
                </a:gridCol>
                <a:gridCol w="503672">
                  <a:extLst>
                    <a:ext uri="{9D8B030D-6E8A-4147-A177-3AD203B41FA5}">
                      <a16:colId xmlns:a16="http://schemas.microsoft.com/office/drawing/2014/main" val="284238169"/>
                    </a:ext>
                  </a:extLst>
                </a:gridCol>
                <a:gridCol w="476447">
                  <a:extLst>
                    <a:ext uri="{9D8B030D-6E8A-4147-A177-3AD203B41FA5}">
                      <a16:colId xmlns:a16="http://schemas.microsoft.com/office/drawing/2014/main" val="1830666458"/>
                    </a:ext>
                  </a:extLst>
                </a:gridCol>
                <a:gridCol w="888233">
                  <a:extLst>
                    <a:ext uri="{9D8B030D-6E8A-4147-A177-3AD203B41FA5}">
                      <a16:colId xmlns:a16="http://schemas.microsoft.com/office/drawing/2014/main" val="1001324604"/>
                    </a:ext>
                  </a:extLst>
                </a:gridCol>
                <a:gridCol w="888233">
                  <a:extLst>
                    <a:ext uri="{9D8B030D-6E8A-4147-A177-3AD203B41FA5}">
                      <a16:colId xmlns:a16="http://schemas.microsoft.com/office/drawing/2014/main" val="591104334"/>
                    </a:ext>
                  </a:extLst>
                </a:gridCol>
                <a:gridCol w="952893">
                  <a:extLst>
                    <a:ext uri="{9D8B030D-6E8A-4147-A177-3AD203B41FA5}">
                      <a16:colId xmlns:a16="http://schemas.microsoft.com/office/drawing/2014/main" val="1720090254"/>
                    </a:ext>
                  </a:extLst>
                </a:gridCol>
                <a:gridCol w="843992">
                  <a:extLst>
                    <a:ext uri="{9D8B030D-6E8A-4147-A177-3AD203B41FA5}">
                      <a16:colId xmlns:a16="http://schemas.microsoft.com/office/drawing/2014/main" val="257604029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7490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4.169.288,92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4.182.487,00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2.841.156,10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2.518.342,41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2.586.723,00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8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Caixas e equivalentes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55.014,10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87.848,27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124.094,69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60.133,03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63.468,12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359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828.378,14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804.795,85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798.237,09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836.795,38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764.418,59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118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125.221,11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125.221,11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125.221,11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125.221,11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125.221,11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420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105.955,53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126.076,94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116.640,09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103.720,27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128.660,18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261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847.827,30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859.478,03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820.951,02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714.481,89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813.180,21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60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 de terceiros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2.140.593,00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2.125.755,00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791.897,04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614.290,72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631.673,36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34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Exercícios Seguinte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15.516,98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17.266,86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19.075,06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9.794,38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11.607,41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91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Outros 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50.782,76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36.044,94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45.040,00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53.905,63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48.494,02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8809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3.022.150,53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3.026.662,27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3.023.106,17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3.017.157,21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3.020.492,12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863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Realizável a longo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87.195,74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81.865,93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78.899,62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75.814,83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72.333,56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536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3.984.828,80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3.985.913,34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4.248.015,34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4.233.018,92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4.227.078,92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476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(-) Depreciação acumulada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-1.168.778,67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-1.162.666,86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-1.428.201,89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-1.419.157,24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-1.409.600,53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839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intangível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118.904,66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121.549,86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124.393,10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127.480,70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130.680,17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894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7.191.439,45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7.209.149,27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5.864.262,27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5.535.499,62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5.607.215,12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75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391422" y="4270355"/>
            <a:ext cx="8493974" cy="184306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a primeira constatação refere-se a relevância dos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correspondem a aproximadamente 39% do ativo total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sequência  a conta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 de Terceiros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representa 30% (esta conta cresceu 240% em função do contrato com a Geolab);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Em relação ao ativo total de 31/12/2020, quando comparado à 30/04/2021, verifica-se um aumento de 28%. A oscilação se deve ao crescimento dos estoques de terceiros relacionados com 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contrato de prestação de serviços de industrialização com a Geolab.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554764"/>
              </p:ext>
            </p:extLst>
          </p:nvPr>
        </p:nvGraphicFramePr>
        <p:xfrm>
          <a:off x="526473" y="1540042"/>
          <a:ext cx="8358923" cy="250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 de 2020 e abril de 2021 de cada rubrica.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965"/>
              </p:ext>
            </p:extLst>
          </p:nvPr>
        </p:nvGraphicFramePr>
        <p:xfrm>
          <a:off x="1263650" y="2391569"/>
          <a:ext cx="7378701" cy="3095625"/>
        </p:xfrm>
        <a:graphic>
          <a:graphicData uri="http://schemas.openxmlformats.org/drawingml/2006/table">
            <a:tbl>
              <a:tblPr/>
              <a:tblGrid>
                <a:gridCol w="1984876">
                  <a:extLst>
                    <a:ext uri="{9D8B030D-6E8A-4147-A177-3AD203B41FA5}">
                      <a16:colId xmlns:a16="http://schemas.microsoft.com/office/drawing/2014/main" val="1492160109"/>
                    </a:ext>
                  </a:extLst>
                </a:gridCol>
                <a:gridCol w="884795">
                  <a:extLst>
                    <a:ext uri="{9D8B030D-6E8A-4147-A177-3AD203B41FA5}">
                      <a16:colId xmlns:a16="http://schemas.microsoft.com/office/drawing/2014/main" val="1800485909"/>
                    </a:ext>
                  </a:extLst>
                </a:gridCol>
                <a:gridCol w="443927">
                  <a:extLst>
                    <a:ext uri="{9D8B030D-6E8A-4147-A177-3AD203B41FA5}">
                      <a16:colId xmlns:a16="http://schemas.microsoft.com/office/drawing/2014/main" val="2718437370"/>
                    </a:ext>
                  </a:extLst>
                </a:gridCol>
                <a:gridCol w="355142">
                  <a:extLst>
                    <a:ext uri="{9D8B030D-6E8A-4147-A177-3AD203B41FA5}">
                      <a16:colId xmlns:a16="http://schemas.microsoft.com/office/drawing/2014/main" val="495668780"/>
                    </a:ext>
                  </a:extLst>
                </a:gridCol>
                <a:gridCol w="786385">
                  <a:extLst>
                    <a:ext uri="{9D8B030D-6E8A-4147-A177-3AD203B41FA5}">
                      <a16:colId xmlns:a16="http://schemas.microsoft.com/office/drawing/2014/main" val="843693256"/>
                    </a:ext>
                  </a:extLst>
                </a:gridCol>
                <a:gridCol w="1017861">
                  <a:extLst>
                    <a:ext uri="{9D8B030D-6E8A-4147-A177-3AD203B41FA5}">
                      <a16:colId xmlns:a16="http://schemas.microsoft.com/office/drawing/2014/main" val="2504368044"/>
                    </a:ext>
                  </a:extLst>
                </a:gridCol>
                <a:gridCol w="963956">
                  <a:extLst>
                    <a:ext uri="{9D8B030D-6E8A-4147-A177-3AD203B41FA5}">
                      <a16:colId xmlns:a16="http://schemas.microsoft.com/office/drawing/2014/main" val="4164224695"/>
                    </a:ext>
                  </a:extLst>
                </a:gridCol>
                <a:gridCol w="941759">
                  <a:extLst>
                    <a:ext uri="{9D8B030D-6E8A-4147-A177-3AD203B41FA5}">
                      <a16:colId xmlns:a16="http://schemas.microsoft.com/office/drawing/2014/main" val="166003112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0327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3.328.443,62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3.408.594,75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2.087.808,15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1.684.268,75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1.756.787,06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4518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223.846,63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336.021,18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233.647,22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160.402,22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172.790,64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290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328.557,31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286.140,87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272.826,80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242.409,53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312.748,12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903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470.858,88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468.586,55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460.546,70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506.975,11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482.962,97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667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 de terceiros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2.140.593,00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2.125.755,00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791.897,04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614.290,72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631.673,36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30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 CP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67.118,97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74.979,78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144.662,37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137.852,88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141.537,31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857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97.468,83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117.111,37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184.228,02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22.338,29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15.074,66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4235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3.086.455,71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3.068.972,24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3.080.489,05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3.093.550,95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3.047.398,37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2672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 LP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2.269.812,00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2.282.643,62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2.294.160,43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2.307.222,33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2.320.368,43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445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816.643,71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786.328,62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786.328,62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786.328,62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727.029,94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3633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776.540,02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731.582,28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695.965,07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757.679,92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803.029,69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022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747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-196.970,31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-196.970,31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-196.970,31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-196.970,31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-196.970,31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412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-26.489,67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-71.447,41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-107.064,62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-45.349,77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074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7.191.439,35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7.209.149,27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5.864.262,27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5.535.499,62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5.607.215,12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48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443345" y="4477608"/>
            <a:ext cx="8839199" cy="203132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dívida da Recuperanda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nos empréstimos e financiamentos e fornecedores de longo prazo, sujeitos à Recuperação Judicial,  que importam em R$ 2,2 milhões e representam  35% do total das obrigações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 Circulante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abril de 2021, aumentou em 89%, quando comparado a dezembro de 2020, principalmente pelo crescimento dos estoques de terceiros para industrialização que representam 33% do passivo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 total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30/04/2021, quando comparado a 31/12/2020, teve aumento de 28% no mesmo período, relacionado com o acréscimo do valor dos parcelamentos tributários de longo prazo, fornecedores e estoques de terceiros para industrialização.</a:t>
            </a: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291020"/>
              </p:ext>
            </p:extLst>
          </p:nvPr>
        </p:nvGraphicFramePr>
        <p:xfrm>
          <a:off x="831273" y="1732547"/>
          <a:ext cx="8321963" cy="233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10078" y="1628121"/>
            <a:ext cx="8122919" cy="30918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janeiro a abril de 2021.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C1225-7EB4-405D-A59B-55E1EEC875DD}"/>
              </a:ext>
            </a:extLst>
          </p:cNvPr>
          <p:cNvSpPr/>
          <p:nvPr/>
        </p:nvSpPr>
        <p:spPr>
          <a:xfrm>
            <a:off x="731012" y="6037707"/>
            <a:ext cx="7952018" cy="265586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Representatividade em relação a Receita Líquida do respectivo período.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76479"/>
              </p:ext>
            </p:extLst>
          </p:nvPr>
        </p:nvGraphicFramePr>
        <p:xfrm>
          <a:off x="1492251" y="2767171"/>
          <a:ext cx="7052641" cy="2752725"/>
        </p:xfrm>
        <a:graphic>
          <a:graphicData uri="http://schemas.openxmlformats.org/drawingml/2006/table">
            <a:tbl>
              <a:tblPr/>
              <a:tblGrid>
                <a:gridCol w="2238375">
                  <a:extLst>
                    <a:ext uri="{9D8B030D-6E8A-4147-A177-3AD203B41FA5}">
                      <a16:colId xmlns:a16="http://schemas.microsoft.com/office/drawing/2014/main" val="3903025086"/>
                    </a:ext>
                  </a:extLst>
                </a:gridCol>
                <a:gridCol w="812427">
                  <a:extLst>
                    <a:ext uri="{9D8B030D-6E8A-4147-A177-3AD203B41FA5}">
                      <a16:colId xmlns:a16="http://schemas.microsoft.com/office/drawing/2014/main" val="3567173114"/>
                    </a:ext>
                  </a:extLst>
                </a:gridCol>
                <a:gridCol w="431602">
                  <a:extLst>
                    <a:ext uri="{9D8B030D-6E8A-4147-A177-3AD203B41FA5}">
                      <a16:colId xmlns:a16="http://schemas.microsoft.com/office/drawing/2014/main" val="1291232438"/>
                    </a:ext>
                  </a:extLst>
                </a:gridCol>
                <a:gridCol w="736262">
                  <a:extLst>
                    <a:ext uri="{9D8B030D-6E8A-4147-A177-3AD203B41FA5}">
                      <a16:colId xmlns:a16="http://schemas.microsoft.com/office/drawing/2014/main" val="976227936"/>
                    </a:ext>
                  </a:extLst>
                </a:gridCol>
                <a:gridCol w="371305">
                  <a:extLst>
                    <a:ext uri="{9D8B030D-6E8A-4147-A177-3AD203B41FA5}">
                      <a16:colId xmlns:a16="http://schemas.microsoft.com/office/drawing/2014/main" val="3843551605"/>
                    </a:ext>
                  </a:extLst>
                </a:gridCol>
                <a:gridCol w="812427">
                  <a:extLst>
                    <a:ext uri="{9D8B030D-6E8A-4147-A177-3AD203B41FA5}">
                      <a16:colId xmlns:a16="http://schemas.microsoft.com/office/drawing/2014/main" val="3097803142"/>
                    </a:ext>
                  </a:extLst>
                </a:gridCol>
                <a:gridCol w="431602">
                  <a:extLst>
                    <a:ext uri="{9D8B030D-6E8A-4147-A177-3AD203B41FA5}">
                      <a16:colId xmlns:a16="http://schemas.microsoft.com/office/drawing/2014/main" val="1634836589"/>
                    </a:ext>
                  </a:extLst>
                </a:gridCol>
                <a:gridCol w="748956">
                  <a:extLst>
                    <a:ext uri="{9D8B030D-6E8A-4147-A177-3AD203B41FA5}">
                      <a16:colId xmlns:a16="http://schemas.microsoft.com/office/drawing/2014/main" val="158061265"/>
                    </a:ext>
                  </a:extLst>
                </a:gridCol>
                <a:gridCol w="469685">
                  <a:extLst>
                    <a:ext uri="{9D8B030D-6E8A-4147-A177-3AD203B41FA5}">
                      <a16:colId xmlns:a16="http://schemas.microsoft.com/office/drawing/2014/main" val="358019017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123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510.162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555.328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295.993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415.960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515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-91.098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-121.157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-62.821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-78.355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51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419.064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434.171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233.172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337.605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78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-229.517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-251.663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-136.828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-232.822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328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189.547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182.508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96.344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104.783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390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-144.589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-146.390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-158.266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-150.133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49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-143.704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-136.839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-136.861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-133.878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020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receitas/despesas operacionais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25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-16.855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-18.193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-21.895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-16.798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39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894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ANTES DO 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44.958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36.117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-61.922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-45.350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269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Provisões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21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44.958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36.117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-61.922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-45.350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61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96836" y="1138152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Cronograma Processual................................................... 5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Informações Gerais ..........................................................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 Visita à Sede........................................................................ 9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 ..................................................................................... 11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12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13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 ................................................................................ 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 19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 ........................................................... 21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</a:t>
            </a: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25</a:t>
            </a:r>
            <a:endParaRPr lang="pt-BR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10079" y="1498064"/>
            <a:ext cx="4156436" cy="4890057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 ano de 2020, reduziu 5% quando comparado ao  ano de 2019, considerando a pandemia, não foi uma queda elevada;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 da Mercadoria Vendida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médio de 2020 foi de 57%,  tendo a empresa  variações. A margem bruta média é de 58%;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as despesas apresentadas pela Empresa, que representa, 47% da receita líquida. As despesas administrativas são elevadas se considerarmos a geração de lucro da Recuperanda, segundo a gestão, isso ocorre porque ainda está atuando abaixo da sua capacidade produtiva, mas com a Geolab isso provavelmente será revertido;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analisado, a Recuperanda apurou um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contábil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R$ 281.943,19, o que não é interessante para Recuperanda, que em breve inicia os pagamentos do plano. Porém se considerarmos o ano de 2019, o prejuízo foi de R$ 466.337,50, ou seja, tem-se uma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de 40%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E28D5C1-A7B1-41A0-AA17-15A8EB8725CC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 flipH="1">
            <a:off x="5151195" y="2510082"/>
            <a:ext cx="4044726" cy="2705864"/>
            <a:chOff x="1630" y="1324"/>
            <a:chExt cx="3737" cy="25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53E927-80C7-4CE3-BA96-2E10589B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A9E3F4F-11C1-4BFB-A1E8-AE163EEB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BCFF654-7C57-484F-A337-6B456A5F4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EC08BF9-155D-4675-BB84-3C50CD6E3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3D59B85-ACE9-4474-9487-1DA5C378C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41A94EC-4CB3-4F77-82F6-2FEAC08B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799643F-C121-4A38-AD1B-5FD7A877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F0DC210-4A85-4832-A280-63D29A7E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92CF5B6-476C-4561-8DE7-6E433619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DFFE70B-4F01-4D43-A09E-56DC941F1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254A14D-1102-4B70-A9FE-B4CB5693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A5F3FCF-CED9-4951-A67C-135BADC1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8A708F9-98EF-44A4-BABD-5AD9EC1A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C7B872D-E21A-4BB0-BBD5-B76BA0EFE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475898D-0074-4211-9367-C5F3C4B57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11D0ACC-DDEF-4AD2-9666-BFB1F925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8B1AFDF-AAA0-41E6-9A44-87B4318FA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1549E72-9873-4C24-9725-2EEC4432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313D27D-53D2-49F5-824C-810D7F9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0039C3D7-9E99-458E-8E11-C63AB9A1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6AF68B28-8DD2-4E56-9C79-BCB7DB9F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640C906A-013F-42D6-B845-F959F8BD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12678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1470115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5.2. Cumprimento do Plano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172EDE-F1EC-4C2E-A2FF-C1A622770B18}"/>
              </a:ext>
            </a:extLst>
          </p:cNvPr>
          <p:cNvSpPr/>
          <p:nvPr/>
        </p:nvSpPr>
        <p:spPr>
          <a:xfrm>
            <a:off x="4814900" y="1885732"/>
            <a:ext cx="4224784" cy="370146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empresariais,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informado pelos representantes da Recuperanda e ratificado através dos registros fotográficos encaminhados por estes, verifica-se que as atividades da Empresa estão sendo desempenhadas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05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em análise, não foram constatadas condutas passíveis de enquadramento nas hipóteses descritas nos incisos do art. 64, da LRF, nem foi apurada a distribuição de lucros ou dividendos a sócios ou acionistas, vedada por força do art. 6-A, da LRF.</a:t>
            </a:r>
            <a:endParaRPr lang="pt-BR" sz="1050" dirty="0">
              <a:solidFill>
                <a:srgbClr val="FF0000"/>
              </a:solidFill>
              <a:latin typeface="Arial"/>
              <a:ea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Cumprimento</a:t>
            </a:r>
            <a:r>
              <a:rPr lang="en-US" dirty="0"/>
              <a:t> do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Plano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710079" y="1341909"/>
            <a:ext cx="8181258" cy="1535933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Embora o Plano de Recuperação Judicial tenha sido aprovado em Assembleia-Geral de Credores realizada em </a:t>
            </a:r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 de </a:t>
            </a:r>
            <a:r>
              <a:rPr lang="pt-BR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janeiro</a:t>
            </a:r>
            <a:r>
              <a:rPr lang="en-US" altLang="ko-K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2019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 </a:t>
            </a:r>
            <a:r>
              <a:rPr lang="en-US" altLang="ko-KR" sz="105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início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dos </a:t>
            </a:r>
            <a:r>
              <a:rPr lang="en-US" altLang="ko-KR" sz="105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pagamentos</a:t>
            </a:r>
            <a:r>
              <a:rPr lang="en-US" altLang="ko-K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das Classes I, III e IV estava condicionado ao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trânsito em julgado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sentença de concessão da Recuperação Judicial, que ocorreu no dia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09 de outubro de 2020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237668">
              <a:lnSpc>
                <a:spcPct val="150000"/>
              </a:lnSpc>
            </a:pPr>
            <a:endParaRPr lang="pt-BR" altLang="ko-KR" sz="105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Apresenta-se abaixo quadro resumo referente às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condições de pagamento, estágio e status de cumprimento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diz respeito ao referido Plano.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588E53-6B01-4911-AA65-BB874AC4E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94082"/>
              </p:ext>
            </p:extLst>
          </p:nvPr>
        </p:nvGraphicFramePr>
        <p:xfrm>
          <a:off x="442225" y="3097600"/>
          <a:ext cx="9787112" cy="2880000"/>
        </p:xfrm>
        <a:graphic>
          <a:graphicData uri="http://schemas.openxmlformats.org/drawingml/2006/table">
            <a:tbl>
              <a:tblPr>
                <a:effectLst>
                  <a:outerShdw blurRad="50800" dist="38100" dir="16200000" sx="101000" sy="101000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020198">
                  <a:extLst>
                    <a:ext uri="{9D8B030D-6E8A-4147-A177-3AD203B41FA5}">
                      <a16:colId xmlns:a16="http://schemas.microsoft.com/office/drawing/2014/main" val="4278292313"/>
                    </a:ext>
                  </a:extLst>
                </a:gridCol>
                <a:gridCol w="569348">
                  <a:extLst>
                    <a:ext uri="{9D8B030D-6E8A-4147-A177-3AD203B41FA5}">
                      <a16:colId xmlns:a16="http://schemas.microsoft.com/office/drawing/2014/main" val="4013428803"/>
                    </a:ext>
                  </a:extLst>
                </a:gridCol>
                <a:gridCol w="702698">
                  <a:extLst>
                    <a:ext uri="{9D8B030D-6E8A-4147-A177-3AD203B41FA5}">
                      <a16:colId xmlns:a16="http://schemas.microsoft.com/office/drawing/2014/main" val="2937352449"/>
                    </a:ext>
                  </a:extLst>
                </a:gridCol>
                <a:gridCol w="670948">
                  <a:extLst>
                    <a:ext uri="{9D8B030D-6E8A-4147-A177-3AD203B41FA5}">
                      <a16:colId xmlns:a16="http://schemas.microsoft.com/office/drawing/2014/main" val="1538940002"/>
                    </a:ext>
                  </a:extLst>
                </a:gridCol>
                <a:gridCol w="861448">
                  <a:extLst>
                    <a:ext uri="{9D8B030D-6E8A-4147-A177-3AD203B41FA5}">
                      <a16:colId xmlns:a16="http://schemas.microsoft.com/office/drawing/2014/main" val="759811087"/>
                    </a:ext>
                  </a:extLst>
                </a:gridCol>
                <a:gridCol w="839223">
                  <a:extLst>
                    <a:ext uri="{9D8B030D-6E8A-4147-A177-3AD203B41FA5}">
                      <a16:colId xmlns:a16="http://schemas.microsoft.com/office/drawing/2014/main" val="1088681700"/>
                    </a:ext>
                  </a:extLst>
                </a:gridCol>
                <a:gridCol w="980962">
                  <a:extLst>
                    <a:ext uri="{9D8B030D-6E8A-4147-A177-3AD203B41FA5}">
                      <a16:colId xmlns:a16="http://schemas.microsoft.com/office/drawing/2014/main" val="3566185248"/>
                    </a:ext>
                  </a:extLst>
                </a:gridCol>
                <a:gridCol w="858273">
                  <a:extLst>
                    <a:ext uri="{9D8B030D-6E8A-4147-A177-3AD203B41FA5}">
                      <a16:colId xmlns:a16="http://schemas.microsoft.com/office/drawing/2014/main" val="2744555617"/>
                    </a:ext>
                  </a:extLst>
                </a:gridCol>
                <a:gridCol w="839828">
                  <a:extLst>
                    <a:ext uri="{9D8B030D-6E8A-4147-A177-3AD203B41FA5}">
                      <a16:colId xmlns:a16="http://schemas.microsoft.com/office/drawing/2014/main" val="162718402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77330699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3833553238"/>
                    </a:ext>
                  </a:extLst>
                </a:gridCol>
                <a:gridCol w="570936">
                  <a:extLst>
                    <a:ext uri="{9D8B030D-6E8A-4147-A177-3AD203B41FA5}">
                      <a16:colId xmlns:a16="http://schemas.microsoft.com/office/drawing/2014/main" val="5929633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CLASSE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DESÁGIO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ENCARGOS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PARCELAS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INÍCIO DOS </a:t>
                      </a:r>
                    </a:p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PAGAMENTOS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TÉRMINO DOS </a:t>
                      </a:r>
                    </a:p>
                    <a:p>
                      <a:pPr algn="ctr" fontAlgn="ctr"/>
                      <a:r>
                        <a:rPr lang="pt-BR" sz="9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PAGAMENTOS</a:t>
                      </a:r>
                      <a:endParaRPr lang="pt-BR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ESTÁGIO ATUAL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 DESÁGIO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REMANESCENTE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533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TRABALHISTA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pt-BR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pt-BR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Maio/2021</a:t>
                      </a:r>
                      <a:endParaRPr lang="pt-BR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Outubro/2021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Source Sans Pro Light"/>
                          <a:cs typeface="Arial"/>
                        </a:rPr>
                        <a:t>6 de 6 parcelas já pagas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R$ 139.206,81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R$ 139.206,81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Source Sans Pro Light"/>
                          <a:cs typeface="Arial"/>
                        </a:rPr>
                        <a:t> R$ 139.206,81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Source Sans Pro Light"/>
                          <a:cs typeface="Arial"/>
                        </a:rPr>
                        <a:t> R$  -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1588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QUIROGRAFÁRIA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pt-BR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TR+1% a.a.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pt-BR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Mensais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Abril/2023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Março/2030</a:t>
                      </a:r>
                      <a:endParaRPr lang="pt-BR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Período de pagamento não iniciado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5CE21A4-8E18-4C2F-B7A2-FE2AAEB6F9D9}" type="VALUE">
                        <a:rPr lang="en-US" sz="9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pPr marL="0" marR="0" lvl="0" indent="0" algn="ctr" defTabSz="742987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R$ 2.110.847,11</a:t>
                      </a:fld>
                      <a:endParaRPr lang="pt-BR" sz="9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R$ 844.338,84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Source Sans Pro Light"/>
                          <a:cs typeface="Arial"/>
                        </a:rPr>
                        <a:t>0,00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Source Sans Pro Light"/>
                          <a:cs typeface="Arial"/>
                        </a:rPr>
                        <a:t>R$ 844.338,84</a:t>
                      </a:r>
                      <a:endParaRPr kumimoji="0" lang="pt-BR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Source Sans Pro Light"/>
                        <a:cs typeface="Arial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pt-BR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Wingdings 2" panose="05020102010507070707" pitchFamily="18" charset="2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625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ME/ EPP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pt-BR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TR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 (uma)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Maio/2021</a:t>
                      </a:r>
                      <a:endParaRPr lang="pt-BR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Maio/2021</a:t>
                      </a:r>
                      <a:endParaRPr lang="pt-BR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Realizado pagamento integral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R$ 5.062,74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R$ 5.062,74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Source Sans Pro Light"/>
                          <a:cs typeface="Arial"/>
                        </a:rPr>
                        <a:t>R$ 5.062,74 </a:t>
                      </a:r>
                      <a:endParaRPr lang="pt-BR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  <a:ea typeface="Source Sans Pro Light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Source Sans Pro Light"/>
                          <a:cs typeface="Arial"/>
                        </a:rPr>
                        <a:t> R$         -   </a:t>
                      </a:r>
                      <a:endParaRPr lang="pt-BR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  <a:ea typeface="Source Sans Pro Light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pt-BR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Wingdings 2" panose="05020102010507070707" pitchFamily="18" charset="2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94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7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Cumprimento</a:t>
            </a:r>
            <a:r>
              <a:rPr lang="en-US" dirty="0"/>
              <a:t> do Plano – </a:t>
            </a:r>
            <a:r>
              <a:rPr lang="en-US" sz="20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Condições</a:t>
            </a:r>
            <a:r>
              <a:rPr lang="en-US" sz="20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0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Pagamento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1C17F4-6FF0-4FE2-8743-DFEBB2E73470}"/>
              </a:ext>
            </a:extLst>
          </p:cNvPr>
          <p:cNvSpPr/>
          <p:nvPr/>
        </p:nvSpPr>
        <p:spPr>
          <a:xfrm>
            <a:off x="710079" y="1543598"/>
            <a:ext cx="8181258" cy="577081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Apresenta-se abaixo relação de pagamentos já realizados pela Recuperanda por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credor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  <a:endParaRPr lang="ko-KR" altLang="en-US" sz="105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A81FC2-C321-413D-B654-D4256FA4B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80244"/>
              </p:ext>
            </p:extLst>
          </p:nvPr>
        </p:nvGraphicFramePr>
        <p:xfrm>
          <a:off x="876117" y="2249988"/>
          <a:ext cx="8568000" cy="3924000"/>
        </p:xfrm>
        <a:graphic>
          <a:graphicData uri="http://schemas.openxmlformats.org/drawingml/2006/table">
            <a:tbl>
              <a:tblPr>
                <a:effectLst>
                  <a:outerShdw blurRad="50800" dist="38100" dir="16200000" sx="101000" sy="101000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427829231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01342880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93735244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53894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75981108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0886817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5929633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CLASSE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CREDOR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 DESÁGIO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REMANESCENTE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</a:rPr>
                        <a:t>CRÉDITO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533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TRABALHISTA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Bohrer  &amp; Bohrer Adv.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R$ 139.206,81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R$ 139.206,81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R$  139.206,81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0,00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500" b="1" i="0" u="none" strike="noStrike" dirty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  <a:ea typeface="Source Sans Pro Light" panose="020B0403030403020204" pitchFamily="34" charset="0"/>
                        </a:rPr>
                        <a:t>P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1588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ME/ EPP</a:t>
                      </a: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Assistimaq Com e Assist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Source Sans Pro Light" panose="020B0403030403020204" pitchFamily="34" charset="0"/>
                          <a:cs typeface="+mn-cs"/>
                        </a:rPr>
                        <a:t>P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6251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ME/ EPP</a:t>
                      </a: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Bertholdi Ind. Gráfica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1.086,24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1.086,24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1.086,24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Source Sans Pro Light" panose="020B0403030403020204" pitchFamily="34" charset="0"/>
                          <a:cs typeface="+mn-cs"/>
                        </a:rPr>
                        <a:t>P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9434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ME/ EPP</a:t>
                      </a: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Friedrich e Santos Ltda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Source Sans Pro Light" panose="020B0403030403020204" pitchFamily="34" charset="0"/>
                          <a:cs typeface="+mn-cs"/>
                        </a:rPr>
                        <a:t>P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0359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ME/ EPP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Jair Leocovick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 2" panose="05020102010507070707" pitchFamily="18" charset="2"/>
                          <a:ea typeface="Source Sans Pro Light" panose="020B0403030403020204" pitchFamily="34" charset="0"/>
                          <a:cs typeface="+mn-cs"/>
                        </a:rPr>
                        <a:t>P</a:t>
                      </a:r>
                      <a:endParaRPr kumimoji="0" lang="pt-B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2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9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34090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r="26105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r="26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8299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804757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r="26105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r="26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16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804757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r="26129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r="26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1258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EMBARQUE DE PRODUTOS GEOLAB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EMABARQUE DE PRODUTOS GEOLAB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804757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1" b="22841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20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42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643843" y="1416844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329781" y="651142"/>
            <a:ext cx="694475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desta auxiliar do Juízo: </a:t>
            </a:r>
          </a:p>
          <a:p>
            <a:pPr indent="156898" algn="just" defTabSz="15689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149288" y="2916613"/>
            <a:ext cx="2917204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Rafael Brizola Marques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Coordenador Geral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4455218" y="2977129"/>
            <a:ext cx="3133729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Matheus Martins Costa Mombach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Advogado corresponsável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OAB/RS 105.658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296356" y="4930727"/>
            <a:ext cx="267398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Daniel Kops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88" y="3937628"/>
            <a:ext cx="968632" cy="96863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239" y="1984494"/>
            <a:ext cx="968632" cy="968199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3926201" y="4955194"/>
            <a:ext cx="190746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Felipe Camardelli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228155" y="4930727"/>
            <a:ext cx="193433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Mirna Ruaro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651" y="3921661"/>
            <a:ext cx="1000569" cy="1000569"/>
          </a:xfrm>
          <a:prstGeom prst="ellipse">
            <a:avLst/>
          </a:prstGeom>
        </p:spPr>
      </p:pic>
      <p:pic>
        <p:nvPicPr>
          <p:cNvPr id="14" name="Imagem 26">
            <a:extLst>
              <a:ext uri="{FF2B5EF4-FFF2-40B4-BE49-F238E27FC236}">
                <a16:creationId xmlns:a16="http://schemas.microsoft.com/office/drawing/2014/main" id="{2FBF5322-595D-4978-ADE2-9B292D66BB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85869" y="2008497"/>
            <a:ext cx="968632" cy="968632"/>
          </a:xfrm>
          <a:prstGeom prst="ellipse">
            <a:avLst/>
          </a:prstGeom>
        </p:spPr>
      </p:pic>
      <p:pic>
        <p:nvPicPr>
          <p:cNvPr id="15" name="Imagem 32">
            <a:extLst>
              <a:ext uri="{FF2B5EF4-FFF2-40B4-BE49-F238E27FC236}">
                <a16:creationId xmlns:a16="http://schemas.microsoft.com/office/drawing/2014/main" id="{92802F30-E5DA-4EDF-B559-A8D9B83042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57239" y="3954625"/>
            <a:ext cx="999473" cy="10005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3638EF-45EA-4C50-838B-EDA280CCBDF0}"/>
              </a:ext>
            </a:extLst>
          </p:cNvPr>
          <p:cNvSpPr/>
          <p:nvPr/>
        </p:nvSpPr>
        <p:spPr>
          <a:xfrm>
            <a:off x="650942" y="1388093"/>
            <a:ext cx="8604115" cy="5170646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Primeiramente, cumpre referir as premissas nas quais foram baseadas nosso trabalho bem como destacar alguns pontos que julgamos pertinentes para uma melhor compreensão do trabalho desenvolvido.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 chegarmos às conclusões apresentadas no presente relatório, entre outros aspectos: (i) tomamos como boas e válidas as informações contidas nas demonstrações contábeis da SUPLAN – LABORATORIO DE SUPLEMENTOS ALIMENTARES LTDA. fornecidas por seus administradores e; (ii) conduzimos discussões com membros integrantes da administração da SUPLAN – LABORATORIO DE SUPLEMENTOS ALIMENTARES LTDA.. sobre os negócios e as operações da referida sociedade.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Nenhum dos profissionais que participaram em algum momento da elaboração deste relatório têm qualquer interesse financeiro na Sociedade ou qualquer relação com quaisquer das partes envolvidas, o que caracteriza nossa independência em relação ao presente trabalho. 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da SUPLAN – LABORATORIO DE SUPLEMENTOS ALIMENTARES LTDA. e seus sócios não impuseram qualquer restrição a: (i) obter todas as informações solicitadas para produzir este Relatório e chegar às conclusões aqui contidas; e (ii) chegar de forma independente às conclusões contidas.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Este relatório e as opiniões aqui contidas tem a finalidade de informar a todos os interessados no presente processo, observando o fato de que qualquer usuário deste relatório deve estar ciente das condições que nortearam este trabalho.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Exceto quando expressamente mencionado, os valores indicados neste relatório estão expressos em R$ (Reais).</a:t>
            </a:r>
          </a:p>
        </p:txBody>
      </p:sp>
    </p:spTree>
    <p:extLst>
      <p:ext uri="{BB962C8B-B14F-4D97-AF65-F5344CB8AC3E}">
        <p14:creationId xmlns:p14="http://schemas.microsoft.com/office/powerpoint/2010/main" val="13708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48442" y="2376439"/>
            <a:ext cx="9232" cy="14625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373649" y="2363995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857694" y="2359337"/>
            <a:ext cx="0" cy="16014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872032" y="2363995"/>
            <a:ext cx="1191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</p:cNvCxnSpPr>
          <p:nvPr/>
        </p:nvCxnSpPr>
        <p:spPr>
          <a:xfrm flipH="1" flipV="1">
            <a:off x="4361012" y="2382701"/>
            <a:ext cx="2868" cy="14725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385135" y="2363995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13912" y="4110100"/>
            <a:ext cx="0" cy="14625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23150" y="4985230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02691" y="4068802"/>
            <a:ext cx="7224" cy="15146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19155" y="4985230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570627" y="4220916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41864" y="3580386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04/09/2017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38501" y="4103922"/>
            <a:ext cx="1" cy="1487449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44667" y="5154507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693967" y="3131985"/>
            <a:ext cx="1424514" cy="22993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865063" y="2363995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30345" y="5154507"/>
            <a:ext cx="1213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40965" y="2363995"/>
            <a:ext cx="1445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Fiscalização do PRJ</a:t>
            </a:r>
            <a:endParaRPr lang="en-US" altLang="ko-K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07711" y="4111948"/>
            <a:ext cx="0" cy="147942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854708" y="2420267"/>
            <a:ext cx="0" cy="144194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374398" y="4236305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060729" y="3907408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261218" y="3907408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05538" y="3907408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057927" y="3580386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23/09/2019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37701" y="3835403"/>
            <a:ext cx="6015500" cy="319531"/>
            <a:chOff x="940256" y="3734339"/>
            <a:chExt cx="7441660" cy="393267"/>
          </a:xfr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8013491" y="3759181"/>
              <a:ext cx="368425" cy="368425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4990115" y="3845495"/>
            <a:ext cx="297818" cy="29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335">
            <a:extLst>
              <a:ext uri="{FF2B5EF4-FFF2-40B4-BE49-F238E27FC236}">
                <a16:creationId xmlns:a16="http://schemas.microsoft.com/office/drawing/2014/main" id="{02A93FD5-8B52-474C-A35B-F1AA2F072930}"/>
              </a:ext>
            </a:extLst>
          </p:cNvPr>
          <p:cNvSpPr txBox="1"/>
          <p:nvPr/>
        </p:nvSpPr>
        <p:spPr>
          <a:xfrm>
            <a:off x="3044762" y="3592108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755DB642-361F-45D8-BA2E-E11652A13FC0}"/>
              </a:ext>
            </a:extLst>
          </p:cNvPr>
          <p:cNvSpPr/>
          <p:nvPr/>
        </p:nvSpPr>
        <p:spPr>
          <a:xfrm>
            <a:off x="6818244" y="3907408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9">
            <a:extLst>
              <a:ext uri="{FF2B5EF4-FFF2-40B4-BE49-F238E27FC236}">
                <a16:creationId xmlns:a16="http://schemas.microsoft.com/office/drawing/2014/main" id="{F581328F-1C90-4EF3-9B51-9FA2CA696CB7}"/>
              </a:ext>
            </a:extLst>
          </p:cNvPr>
          <p:cNvSpPr/>
          <p:nvPr/>
        </p:nvSpPr>
        <p:spPr>
          <a:xfrm>
            <a:off x="7029258" y="3907408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31">
            <a:extLst>
              <a:ext uri="{FF2B5EF4-FFF2-40B4-BE49-F238E27FC236}">
                <a16:creationId xmlns:a16="http://schemas.microsoft.com/office/drawing/2014/main" id="{C3B2E47C-2FF6-45E1-99DF-C656168D2028}"/>
              </a:ext>
            </a:extLst>
          </p:cNvPr>
          <p:cNvSpPr/>
          <p:nvPr/>
        </p:nvSpPr>
        <p:spPr>
          <a:xfrm>
            <a:off x="3442779" y="3845495"/>
            <a:ext cx="297818" cy="29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31">
            <a:extLst>
              <a:ext uri="{FF2B5EF4-FFF2-40B4-BE49-F238E27FC236}">
                <a16:creationId xmlns:a16="http://schemas.microsoft.com/office/drawing/2014/main" id="{FB4865A4-2919-41E8-A54D-9483C4D8C3AC}"/>
              </a:ext>
            </a:extLst>
          </p:cNvPr>
          <p:cNvSpPr/>
          <p:nvPr/>
        </p:nvSpPr>
        <p:spPr>
          <a:xfrm>
            <a:off x="4207264" y="3845495"/>
            <a:ext cx="297818" cy="29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8A49880D-2392-4102-95A0-50C9BD3D1DA4}"/>
              </a:ext>
            </a:extLst>
          </p:cNvPr>
          <p:cNvSpPr/>
          <p:nvPr/>
        </p:nvSpPr>
        <p:spPr>
          <a:xfrm>
            <a:off x="4552496" y="3907408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8">
            <a:extLst>
              <a:ext uri="{FF2B5EF4-FFF2-40B4-BE49-F238E27FC236}">
                <a16:creationId xmlns:a16="http://schemas.microsoft.com/office/drawing/2014/main" id="{0D946481-6229-4D82-8D60-65D2FB9527A0}"/>
              </a:ext>
            </a:extLst>
          </p:cNvPr>
          <p:cNvSpPr/>
          <p:nvPr/>
        </p:nvSpPr>
        <p:spPr>
          <a:xfrm>
            <a:off x="4774521" y="3907408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335">
            <a:extLst>
              <a:ext uri="{FF2B5EF4-FFF2-40B4-BE49-F238E27FC236}">
                <a16:creationId xmlns:a16="http://schemas.microsoft.com/office/drawing/2014/main" id="{30A64BDE-286C-4B00-9807-9D9871FA1FDA}"/>
              </a:ext>
            </a:extLst>
          </p:cNvPr>
          <p:cNvSpPr txBox="1"/>
          <p:nvPr/>
        </p:nvSpPr>
        <p:spPr>
          <a:xfrm>
            <a:off x="4533592" y="3547563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03/05/2018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335">
            <a:extLst>
              <a:ext uri="{FF2B5EF4-FFF2-40B4-BE49-F238E27FC236}">
                <a16:creationId xmlns:a16="http://schemas.microsoft.com/office/drawing/2014/main" id="{1F956D24-8555-4154-9DCE-0197042E4C19}"/>
              </a:ext>
            </a:extLst>
          </p:cNvPr>
          <p:cNvSpPr txBox="1"/>
          <p:nvPr/>
        </p:nvSpPr>
        <p:spPr>
          <a:xfrm>
            <a:off x="3773940" y="4208745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335">
            <a:extLst>
              <a:ext uri="{FF2B5EF4-FFF2-40B4-BE49-F238E27FC236}">
                <a16:creationId xmlns:a16="http://schemas.microsoft.com/office/drawing/2014/main" id="{7357ED82-1972-4F0D-8360-91E0D6F26871}"/>
              </a:ext>
            </a:extLst>
          </p:cNvPr>
          <p:cNvSpPr txBox="1"/>
          <p:nvPr/>
        </p:nvSpPr>
        <p:spPr>
          <a:xfrm>
            <a:off x="5279184" y="4152472"/>
            <a:ext cx="1167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Encerrada</a:t>
            </a:r>
          </a:p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19">
            <a:extLst>
              <a:ext uri="{FF2B5EF4-FFF2-40B4-BE49-F238E27FC236}">
                <a16:creationId xmlns:a16="http://schemas.microsoft.com/office/drawing/2014/main" id="{FECE843D-67BD-4BF2-BE4F-0662D2FE3604}"/>
              </a:ext>
            </a:extLst>
          </p:cNvPr>
          <p:cNvSpPr txBox="1"/>
          <p:nvPr/>
        </p:nvSpPr>
        <p:spPr>
          <a:xfrm>
            <a:off x="6927778" y="4239223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Estágio Atual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4E5590D2-09A8-4E3E-8F61-3C0D3AFA9838}"/>
              </a:ext>
            </a:extLst>
          </p:cNvPr>
          <p:cNvSpPr/>
          <p:nvPr/>
        </p:nvSpPr>
        <p:spPr>
          <a:xfrm>
            <a:off x="7255052" y="3845496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16">
            <a:extLst>
              <a:ext uri="{FF2B5EF4-FFF2-40B4-BE49-F238E27FC236}">
                <a16:creationId xmlns:a16="http://schemas.microsoft.com/office/drawing/2014/main" id="{1042EB30-5753-4E17-90A4-E3831761FB3A}"/>
              </a:ext>
            </a:extLst>
          </p:cNvPr>
          <p:cNvSpPr/>
          <p:nvPr/>
        </p:nvSpPr>
        <p:spPr>
          <a:xfrm>
            <a:off x="7598964" y="3907408"/>
            <a:ext cx="174624" cy="1755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33">
            <a:extLst>
              <a:ext uri="{FF2B5EF4-FFF2-40B4-BE49-F238E27FC236}">
                <a16:creationId xmlns:a16="http://schemas.microsoft.com/office/drawing/2014/main" id="{AB30A9AA-1A98-4605-8133-B365E775F06E}"/>
              </a:ext>
            </a:extLst>
          </p:cNvPr>
          <p:cNvSpPr/>
          <p:nvPr/>
        </p:nvSpPr>
        <p:spPr>
          <a:xfrm>
            <a:off x="5716756" y="3845496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Straight Connector 56">
            <a:extLst>
              <a:ext uri="{FF2B5EF4-FFF2-40B4-BE49-F238E27FC236}">
                <a16:creationId xmlns:a16="http://schemas.microsoft.com/office/drawing/2014/main" id="{AF5F6E07-8F89-4C95-89CC-9B91F21EAE8A}"/>
              </a:ext>
            </a:extLst>
          </p:cNvPr>
          <p:cNvCxnSpPr>
            <a:cxnSpLocks/>
          </p:cNvCxnSpPr>
          <p:nvPr/>
        </p:nvCxnSpPr>
        <p:spPr>
          <a:xfrm flipV="1">
            <a:off x="8170526" y="4109688"/>
            <a:ext cx="1" cy="1487449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D20F47E6-925C-4A9A-8FE0-9CEFB7D2C35E}"/>
              </a:ext>
            </a:extLst>
          </p:cNvPr>
          <p:cNvSpPr txBox="1"/>
          <p:nvPr/>
        </p:nvSpPr>
        <p:spPr>
          <a:xfrm>
            <a:off x="8204400" y="5160273"/>
            <a:ext cx="1251386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103" name="Oval 33">
            <a:extLst>
              <a:ext uri="{FF2B5EF4-FFF2-40B4-BE49-F238E27FC236}">
                <a16:creationId xmlns:a16="http://schemas.microsoft.com/office/drawing/2014/main" id="{A02B1D12-34CB-469E-9AFC-037D8E0F275F}"/>
              </a:ext>
            </a:extLst>
          </p:cNvPr>
          <p:cNvSpPr/>
          <p:nvPr/>
        </p:nvSpPr>
        <p:spPr>
          <a:xfrm>
            <a:off x="8022140" y="3845495"/>
            <a:ext cx="297818" cy="29934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9">
            <a:extLst>
              <a:ext uri="{FF2B5EF4-FFF2-40B4-BE49-F238E27FC236}">
                <a16:creationId xmlns:a16="http://schemas.microsoft.com/office/drawing/2014/main" id="{9B4F54FC-6314-4D29-9965-8EF5A59F2955}"/>
              </a:ext>
            </a:extLst>
          </p:cNvPr>
          <p:cNvSpPr txBox="1"/>
          <p:nvPr/>
        </p:nvSpPr>
        <p:spPr>
          <a:xfrm>
            <a:off x="7645847" y="3585539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23/09/2021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05015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119254"/>
            <a:ext cx="16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478436" y="2220689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8352" y="2202217"/>
            <a:ext cx="14396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86797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576849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27/08/2017</a:t>
            </a: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8679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49976"/>
            <a:ext cx="13092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02217"/>
            <a:ext cx="118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601462" y="5457808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254329"/>
            <a:ext cx="952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TextBox 19">
            <a:extLst>
              <a:ext uri="{FF2B5EF4-FFF2-40B4-BE49-F238E27FC236}">
                <a16:creationId xmlns:a16="http://schemas.microsoft.com/office/drawing/2014/main" id="{5EE3C341-A87A-4E5C-AF16-7FAB03C16801}"/>
              </a:ext>
            </a:extLst>
          </p:cNvPr>
          <p:cNvSpPr txBox="1"/>
          <p:nvPr/>
        </p:nvSpPr>
        <p:spPr>
          <a:xfrm>
            <a:off x="3976657" y="3576849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29">
            <a:extLst>
              <a:ext uri="{FF2B5EF4-FFF2-40B4-BE49-F238E27FC236}">
                <a16:creationId xmlns:a16="http://schemas.microsoft.com/office/drawing/2014/main" id="{0AB2C5BF-5F98-40BF-AB06-B6A5037490A5}"/>
              </a:ext>
            </a:extLst>
          </p:cNvPr>
          <p:cNvSpPr/>
          <p:nvPr/>
        </p:nvSpPr>
        <p:spPr>
          <a:xfrm>
            <a:off x="4273387" y="388679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29">
            <a:extLst>
              <a:ext uri="{FF2B5EF4-FFF2-40B4-BE49-F238E27FC236}">
                <a16:creationId xmlns:a16="http://schemas.microsoft.com/office/drawing/2014/main" id="{311229AE-28CB-4304-8681-7C14F7A84027}"/>
              </a:ext>
            </a:extLst>
          </p:cNvPr>
          <p:cNvSpPr/>
          <p:nvPr/>
        </p:nvSpPr>
        <p:spPr>
          <a:xfrm>
            <a:off x="5326123" y="388679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33">
            <a:extLst>
              <a:ext uri="{FF2B5EF4-FFF2-40B4-BE49-F238E27FC236}">
                <a16:creationId xmlns:a16="http://schemas.microsoft.com/office/drawing/2014/main" id="{A29B7C5E-08CC-42B3-A862-77115FACD070}"/>
              </a:ext>
            </a:extLst>
          </p:cNvPr>
          <p:cNvSpPr/>
          <p:nvPr/>
        </p:nvSpPr>
        <p:spPr>
          <a:xfrm>
            <a:off x="7308683" y="3886797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422">
            <a:extLst>
              <a:ext uri="{FF2B5EF4-FFF2-40B4-BE49-F238E27FC236}">
                <a16:creationId xmlns:a16="http://schemas.microsoft.com/office/drawing/2014/main" id="{9934C835-6111-4CD9-A731-D1EDD8687FE9}"/>
              </a:ext>
            </a:extLst>
          </p:cNvPr>
          <p:cNvCxnSpPr>
            <a:cxnSpLocks/>
          </p:cNvCxnSpPr>
          <p:nvPr/>
        </p:nvCxnSpPr>
        <p:spPr>
          <a:xfrm>
            <a:off x="7449281" y="2281959"/>
            <a:ext cx="0" cy="170933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16">
            <a:extLst>
              <a:ext uri="{FF2B5EF4-FFF2-40B4-BE49-F238E27FC236}">
                <a16:creationId xmlns:a16="http://schemas.microsoft.com/office/drawing/2014/main" id="{2B4DE3E1-07D3-4368-A318-468BCB51AEBE}"/>
              </a:ext>
            </a:extLst>
          </p:cNvPr>
          <p:cNvCxnSpPr>
            <a:cxnSpLocks/>
          </p:cNvCxnSpPr>
          <p:nvPr/>
        </p:nvCxnSpPr>
        <p:spPr>
          <a:xfrm>
            <a:off x="3421738" y="2279615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29">
            <a:extLst>
              <a:ext uri="{FF2B5EF4-FFF2-40B4-BE49-F238E27FC236}">
                <a16:creationId xmlns:a16="http://schemas.microsoft.com/office/drawing/2014/main" id="{48D622F8-C250-4646-BC97-908006A71384}"/>
              </a:ext>
            </a:extLst>
          </p:cNvPr>
          <p:cNvSpPr/>
          <p:nvPr/>
        </p:nvSpPr>
        <p:spPr>
          <a:xfrm>
            <a:off x="3274582" y="388679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021CE661-0F39-46B2-97BA-4D7C530E8C1D}"/>
              </a:ext>
            </a:extLst>
          </p:cNvPr>
          <p:cNvSpPr/>
          <p:nvPr/>
        </p:nvSpPr>
        <p:spPr>
          <a:xfrm>
            <a:off x="3625730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C08AFEB9-732F-4D62-94A2-4F43CEAAFE23}"/>
              </a:ext>
            </a:extLst>
          </p:cNvPr>
          <p:cNvSpPr/>
          <p:nvPr/>
        </p:nvSpPr>
        <p:spPr>
          <a:xfrm>
            <a:off x="4062300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32941173-4670-4ECB-97F8-9B94D5033F12}"/>
              </a:ext>
            </a:extLst>
          </p:cNvPr>
          <p:cNvSpPr/>
          <p:nvPr/>
        </p:nvSpPr>
        <p:spPr>
          <a:xfrm>
            <a:off x="3837678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A3275DB5-FE18-49EF-BE0A-650DAF983379}"/>
              </a:ext>
            </a:extLst>
          </p:cNvPr>
          <p:cNvSpPr/>
          <p:nvPr/>
        </p:nvSpPr>
        <p:spPr>
          <a:xfrm>
            <a:off x="4638607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D4952510-E3A4-4E77-83AB-3EF5DD2810A0}"/>
              </a:ext>
            </a:extLst>
          </p:cNvPr>
          <p:cNvSpPr/>
          <p:nvPr/>
        </p:nvSpPr>
        <p:spPr>
          <a:xfrm>
            <a:off x="5075177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4372E367-DE9C-45B9-8C8A-040642DC4490}"/>
              </a:ext>
            </a:extLst>
          </p:cNvPr>
          <p:cNvSpPr/>
          <p:nvPr/>
        </p:nvSpPr>
        <p:spPr>
          <a:xfrm>
            <a:off x="4850555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F8929630-975B-46A1-93F2-221DE9F7E9E2}"/>
              </a:ext>
            </a:extLst>
          </p:cNvPr>
          <p:cNvSpPr/>
          <p:nvPr/>
        </p:nvSpPr>
        <p:spPr>
          <a:xfrm>
            <a:off x="5651477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FEFA263E-24C6-49FC-B818-7D8DE9B68721}"/>
              </a:ext>
            </a:extLst>
          </p:cNvPr>
          <p:cNvSpPr/>
          <p:nvPr/>
        </p:nvSpPr>
        <p:spPr>
          <a:xfrm>
            <a:off x="6130251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280831E1-C584-41E6-B084-36BD469BFDE1}"/>
              </a:ext>
            </a:extLst>
          </p:cNvPr>
          <p:cNvSpPr/>
          <p:nvPr/>
        </p:nvSpPr>
        <p:spPr>
          <a:xfrm>
            <a:off x="5891561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416">
            <a:extLst>
              <a:ext uri="{FF2B5EF4-FFF2-40B4-BE49-F238E27FC236}">
                <a16:creationId xmlns:a16="http://schemas.microsoft.com/office/drawing/2014/main" id="{CF8D650B-3199-4743-8321-CE8CDB2F3939}"/>
              </a:ext>
            </a:extLst>
          </p:cNvPr>
          <p:cNvCxnSpPr>
            <a:cxnSpLocks/>
          </p:cNvCxnSpPr>
          <p:nvPr/>
        </p:nvCxnSpPr>
        <p:spPr>
          <a:xfrm>
            <a:off x="5487348" y="2235067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401">
            <a:extLst>
              <a:ext uri="{FF2B5EF4-FFF2-40B4-BE49-F238E27FC236}">
                <a16:creationId xmlns:a16="http://schemas.microsoft.com/office/drawing/2014/main" id="{234C73D7-3A96-49E1-8F95-0C1833363B7B}"/>
              </a:ext>
            </a:extLst>
          </p:cNvPr>
          <p:cNvCxnSpPr>
            <a:cxnSpLocks/>
          </p:cNvCxnSpPr>
          <p:nvPr/>
        </p:nvCxnSpPr>
        <p:spPr>
          <a:xfrm flipV="1">
            <a:off x="4423275" y="4143460"/>
            <a:ext cx="3521" cy="163849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01">
            <a:extLst>
              <a:ext uri="{FF2B5EF4-FFF2-40B4-BE49-F238E27FC236}">
                <a16:creationId xmlns:a16="http://schemas.microsoft.com/office/drawing/2014/main" id="{8CD07B16-104F-4065-88DC-645593C06AB7}"/>
              </a:ext>
            </a:extLst>
          </p:cNvPr>
          <p:cNvCxnSpPr>
            <a:cxnSpLocks/>
          </p:cNvCxnSpPr>
          <p:nvPr/>
        </p:nvCxnSpPr>
        <p:spPr>
          <a:xfrm flipV="1">
            <a:off x="6481989" y="4115324"/>
            <a:ext cx="3521" cy="163849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9">
            <a:extLst>
              <a:ext uri="{FF2B5EF4-FFF2-40B4-BE49-F238E27FC236}">
                <a16:creationId xmlns:a16="http://schemas.microsoft.com/office/drawing/2014/main" id="{43B13FFA-30FD-4034-B084-5709E9F66F4C}"/>
              </a:ext>
            </a:extLst>
          </p:cNvPr>
          <p:cNvSpPr/>
          <p:nvPr/>
        </p:nvSpPr>
        <p:spPr>
          <a:xfrm>
            <a:off x="6662008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id="{3B0589A2-6E13-4635-807D-C45C2A7CC821}"/>
              </a:ext>
            </a:extLst>
          </p:cNvPr>
          <p:cNvSpPr/>
          <p:nvPr/>
        </p:nvSpPr>
        <p:spPr>
          <a:xfrm>
            <a:off x="7098578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ED782A01-D1A5-4CED-AD30-7A4DC2665648}"/>
              </a:ext>
            </a:extLst>
          </p:cNvPr>
          <p:cNvSpPr/>
          <p:nvPr/>
        </p:nvSpPr>
        <p:spPr>
          <a:xfrm>
            <a:off x="6873956" y="394871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334">
            <a:extLst>
              <a:ext uri="{FF2B5EF4-FFF2-40B4-BE49-F238E27FC236}">
                <a16:creationId xmlns:a16="http://schemas.microsoft.com/office/drawing/2014/main" id="{054CE9F0-8654-4289-8667-C1007EC7291C}"/>
              </a:ext>
            </a:extLst>
          </p:cNvPr>
          <p:cNvSpPr txBox="1"/>
          <p:nvPr/>
        </p:nvSpPr>
        <p:spPr>
          <a:xfrm>
            <a:off x="598336" y="4254329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03/08/2017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9">
            <a:extLst>
              <a:ext uri="{FF2B5EF4-FFF2-40B4-BE49-F238E27FC236}">
                <a16:creationId xmlns:a16="http://schemas.microsoft.com/office/drawing/2014/main" id="{317FD25E-9C87-406F-9CB9-9935706854B6}"/>
              </a:ext>
            </a:extLst>
          </p:cNvPr>
          <p:cNvSpPr txBox="1"/>
          <p:nvPr/>
        </p:nvSpPr>
        <p:spPr>
          <a:xfrm>
            <a:off x="5020579" y="4254329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16/04/2018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19">
            <a:extLst>
              <a:ext uri="{FF2B5EF4-FFF2-40B4-BE49-F238E27FC236}">
                <a16:creationId xmlns:a16="http://schemas.microsoft.com/office/drawing/2014/main" id="{F9EBCC91-1AE6-429E-A63D-AEEA3F82AF60}"/>
              </a:ext>
            </a:extLst>
          </p:cNvPr>
          <p:cNvSpPr txBox="1"/>
          <p:nvPr/>
        </p:nvSpPr>
        <p:spPr>
          <a:xfrm>
            <a:off x="6014125" y="3576849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Houve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29">
            <a:extLst>
              <a:ext uri="{FF2B5EF4-FFF2-40B4-BE49-F238E27FC236}">
                <a16:creationId xmlns:a16="http://schemas.microsoft.com/office/drawing/2014/main" id="{D751531A-CF66-44FF-8F49-2D73B11FECD7}"/>
              </a:ext>
            </a:extLst>
          </p:cNvPr>
          <p:cNvSpPr/>
          <p:nvPr/>
        </p:nvSpPr>
        <p:spPr>
          <a:xfrm>
            <a:off x="6338995" y="388679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9B306CAC-1846-43EC-9168-12A73BDDBC22}"/>
              </a:ext>
            </a:extLst>
          </p:cNvPr>
          <p:cNvSpPr txBox="1"/>
          <p:nvPr/>
        </p:nvSpPr>
        <p:spPr>
          <a:xfrm>
            <a:off x="6998148" y="4254329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Houve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Visita à sede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9" y="3209886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176389"/>
            <a:ext cx="4071263" cy="563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Suplan</a:t>
            </a:r>
            <a:r>
              <a:rPr lang="pt-BR" sz="1400" b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Laboratório de Suplementos Alimentares LTDA.</a:t>
            </a:r>
            <a:endParaRPr lang="en-US" sz="1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36141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02.567.922/0001-00</a:t>
            </a:r>
            <a:endParaRPr sz="105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475914" y="3171839"/>
            <a:ext cx="5319335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 Fabricação de alimentos dietéticos e complementos alimentares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Benoni  Luiz </a:t>
            </a: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e Rosana Garcia </a:t>
            </a: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Fuiente</a:t>
            </a: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Haller</a:t>
            </a: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Santo Ângelo-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 1.000.000,00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Benoni  Luiz </a:t>
            </a: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 (95%) e Rosana Garcia </a:t>
            </a: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Fuiente</a:t>
            </a: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Squizani</a:t>
            </a: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(5%)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all center with solid fill">
            <a:extLst>
              <a:ext uri="{FF2B5EF4-FFF2-40B4-BE49-F238E27FC236}">
                <a16:creationId xmlns:a16="http://schemas.microsoft.com/office/drawing/2014/main" id="{EEA48C02-58E8-4451-8547-CA1CFC0F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2109" y="2299854"/>
            <a:ext cx="2733964" cy="2733964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F7CE70E-548E-464A-B6B7-9DE57E614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Virtual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A917B-350F-427A-9CF1-97A4483DA3B1}"/>
              </a:ext>
            </a:extLst>
          </p:cNvPr>
          <p:cNvSpPr/>
          <p:nvPr/>
        </p:nvSpPr>
        <p:spPr>
          <a:xfrm>
            <a:off x="650942" y="1388093"/>
            <a:ext cx="8604115" cy="5651804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Judicial se reuniu de forma virtual com os representantes da Recuperanda nos dias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01/06/2020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26/11/2020, 18/02/2021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e, por último, no dia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07/07/2021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de modo a inteirar-se do andamento das atividades empresariais. A Recuperanda costuma ser representa pela contadora e diretora financeira Sra. Elisandra. Destaca-se abaixo os principais pontos relatados pela representante no último encontro.</a:t>
            </a:r>
          </a:p>
          <a:p>
            <a:pPr indent="360363" algn="just" defTabSz="360000">
              <a:lnSpc>
                <a:spcPct val="150000"/>
              </a:lnSpc>
              <a:spcAft>
                <a:spcPts val="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Inicialmente, questionou esta Administração Judicial, sobre 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faturamento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da Devedora nos últimos meses. Em resposta, relatou-se que entre os meses de Janeiro e Fevereiro houve uma queda nas vendas em função de ser um período de férias.  Em contrapartida, a partir de Maio percebeu-se um aumento na receita. 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Nesse ponto, ponderou-se que houve um incremento na venda de produtos à terceiros, ao passo que a venda de produtos da própria Suplan diminuiu. Afirmou-se ainda que os negócios firmados com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GeoLab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representaram um aumento considerável nos valores percebidos. Esclareceu a Sra. Elisandra que até agora tem se trabalhado com a venda de apenas um produto a esta parceira comercial, entretanto o planejamento é que esse número suba para quatro até o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fim do próximo trimestre.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Ainda que esteja em contato não só com a GeoLab, mas também com outros compradores, afirmou a representante que a preferência é negociar produtos apenas da própria Recuperanda, muito embora nos negócios com terceiros se forneça apenas mão-de-obra. O anseio é que as atividades empresariais não dependam de outras pessoas jurídicas para atingir 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ponto de equilíbrio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que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gravita em torno de R$ 500.000,00 – segundo a representante.</a:t>
            </a:r>
          </a:p>
          <a:p>
            <a:pPr indent="360363" algn="just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Quanto ao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estoque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 pandemia vem inspirando um comportamento cauteloso: relatou-se que o mercado como um todo não está mantendo os armazenamentos cheios. Similar situação é a com os fornecedores, os quais tem aumentado o preço de produtos derivados do plástico, PVC, metal e papel. </a:t>
            </a:r>
          </a:p>
          <a:p>
            <a:pPr indent="3603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fim de exemplificar a situação, trouxe a representante que as caixas de papelão (que acomodam os produtos) chegaram a dobrar de preço. Conclui que todas essas adversidades trazidas ao conhecimento desta Auxiliar do Juízo se dão em face da escassez gerada pela crise da COVID-19.</a:t>
            </a:r>
          </a:p>
        </p:txBody>
      </p:sp>
    </p:spTree>
    <p:extLst>
      <p:ext uri="{BB962C8B-B14F-4D97-AF65-F5344CB8AC3E}">
        <p14:creationId xmlns:p14="http://schemas.microsoft.com/office/powerpoint/2010/main" val="12067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Props1.xml><?xml version="1.0" encoding="utf-8"?>
<ds:datastoreItem xmlns:ds="http://schemas.openxmlformats.org/officeDocument/2006/customXml" ds:itemID="{29A8E3F8-170D-460E-82F6-3E73FE4CB8D7}"/>
</file>

<file path=customXml/itemProps2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E411A3-BCF9-49A3-8C04-17FD0895E94C}">
  <ds:schemaRefs>
    <ds:schemaRef ds:uri="10f10aa4-5702-47bb-b7f6-1e31cf998bd6"/>
    <ds:schemaRef ds:uri="428182ff-5b7c-42a0-853e-d54b6befd9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7251</TotalTime>
  <Words>3358</Words>
  <Application>Microsoft Office PowerPoint</Application>
  <PresentationFormat>A4 Paper (210x297 mm)</PresentationFormat>
  <Paragraphs>736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Light</vt:lpstr>
      <vt:lpstr>Wingdings</vt:lpstr>
      <vt:lpstr>Wingdings 2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Daniel Kops</cp:lastModifiedBy>
  <cp:revision>136</cp:revision>
  <cp:lastPrinted>2020-06-01T12:58:59Z</cp:lastPrinted>
  <dcterms:created xsi:type="dcterms:W3CDTF">2019-11-30T16:43:25Z</dcterms:created>
  <dcterms:modified xsi:type="dcterms:W3CDTF">2022-01-26T13:19:55Z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