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2"/>
  </p:notesMasterIdLst>
  <p:handoutMasterIdLst>
    <p:handoutMasterId r:id="rId43"/>
  </p:handoutMasterIdLst>
  <p:sldIdLst>
    <p:sldId id="1343" r:id="rId8"/>
    <p:sldId id="1477" r:id="rId9"/>
    <p:sldId id="1344" r:id="rId10"/>
    <p:sldId id="1342" r:id="rId11"/>
    <p:sldId id="1469" r:id="rId12"/>
    <p:sldId id="1321" r:id="rId13"/>
    <p:sldId id="1339" r:id="rId14"/>
    <p:sldId id="1347" r:id="rId15"/>
    <p:sldId id="256" r:id="rId16"/>
    <p:sldId id="1338" r:id="rId17"/>
    <p:sldId id="1326" r:id="rId18"/>
    <p:sldId id="1406" r:id="rId19"/>
    <p:sldId id="1482" r:id="rId20"/>
    <p:sldId id="1470" r:id="rId21"/>
    <p:sldId id="1471" r:id="rId22"/>
    <p:sldId id="1397" r:id="rId23"/>
    <p:sldId id="1333" r:id="rId24"/>
    <p:sldId id="1350" r:id="rId25"/>
    <p:sldId id="1390" r:id="rId26"/>
    <p:sldId id="1395" r:id="rId27"/>
    <p:sldId id="1396" r:id="rId28"/>
    <p:sldId id="1365" r:id="rId29"/>
    <p:sldId id="1349" r:id="rId30"/>
    <p:sldId id="1453" r:id="rId31"/>
    <p:sldId id="1484" r:id="rId32"/>
    <p:sldId id="1447" r:id="rId33"/>
    <p:sldId id="1334" r:id="rId34"/>
    <p:sldId id="1485" r:id="rId35"/>
    <p:sldId id="1487" r:id="rId36"/>
    <p:sldId id="1488" r:id="rId37"/>
    <p:sldId id="1489" r:id="rId38"/>
    <p:sldId id="1490" r:id="rId39"/>
    <p:sldId id="1491" r:id="rId40"/>
    <p:sldId id="1407" r:id="rId41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1477"/>
            <p14:sldId id="1344"/>
            <p14:sldId id="1342"/>
            <p14:sldId id="1469"/>
            <p14:sldId id="1321"/>
            <p14:sldId id="1339"/>
            <p14:sldId id="1347"/>
            <p14:sldId id="256"/>
            <p14:sldId id="1338"/>
            <p14:sldId id="1326"/>
            <p14:sldId id="1406"/>
            <p14:sldId id="1482"/>
            <p14:sldId id="1470"/>
            <p14:sldId id="1471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453"/>
            <p14:sldId id="1484"/>
            <p14:sldId id="1447"/>
            <p14:sldId id="1334"/>
            <p14:sldId id="1485"/>
            <p14:sldId id="1487"/>
            <p14:sldId id="1488"/>
            <p14:sldId id="1489"/>
            <p14:sldId id="1490"/>
            <p14:sldId id="1491"/>
            <p14:sldId id="1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00"/>
    <a:srgbClr val="377023"/>
    <a:srgbClr val="FF99FF"/>
    <a:srgbClr val="CCFF66"/>
    <a:srgbClr val="FFCC99"/>
    <a:srgbClr val="FFFF99"/>
    <a:srgbClr val="FFFFCC"/>
    <a:srgbClr val="66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111E1-9C1F-416D-AAA1-C61AA33547C8}" v="446" dt="2020-07-30T20:38:58.720"/>
    <p1510:client id="{DDC731F1-4FCA-4AD0-92E5-BB1ACF5F3A9B}" v="5" dt="2020-07-30T20:52:26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812192A9-BDD4-4CB5-A893-E3C4AF0EB742}"/>
    <pc:docChg chg="undo custSel addSld delSld modSld sldOrd modSection">
      <pc:chgData name="Daniel Kops" userId="89bb4887-0d96-4749-a719-a73ae3625c92" providerId="ADAL" clId="{812192A9-BDD4-4CB5-A893-E3C4AF0EB742}" dt="2020-07-28T20:12:26.173" v="1087" actId="20577"/>
      <pc:docMkLst>
        <pc:docMk/>
      </pc:docMkLst>
      <pc:sldChg chg="modSp mod">
        <pc:chgData name="Daniel Kops" userId="89bb4887-0d96-4749-a719-a73ae3625c92" providerId="ADAL" clId="{812192A9-BDD4-4CB5-A893-E3C4AF0EB742}" dt="2020-07-28T19:57:05.594" v="742" actId="21"/>
        <pc:sldMkLst>
          <pc:docMk/>
          <pc:sldMk cId="2213664845" sldId="1321"/>
        </pc:sldMkLst>
        <pc:spChg chg="mod">
          <ac:chgData name="Daniel Kops" userId="89bb4887-0d96-4749-a719-a73ae3625c92" providerId="ADAL" clId="{812192A9-BDD4-4CB5-A893-E3C4AF0EB742}" dt="2020-07-28T19:57:05.594" v="742" actId="21"/>
          <ac:spMkLst>
            <pc:docMk/>
            <pc:sldMk cId="2213664845" sldId="1321"/>
            <ac:spMk id="388" creationId="{57C0C48F-55D8-42F5-8B24-1F6CBD7CD7E1}"/>
          </ac:spMkLst>
        </pc:spChg>
      </pc:sldChg>
      <pc:sldChg chg="modSp mod ord">
        <pc:chgData name="Daniel Kops" userId="89bb4887-0d96-4749-a719-a73ae3625c92" providerId="ADAL" clId="{812192A9-BDD4-4CB5-A893-E3C4AF0EB742}" dt="2020-07-28T19:57:07.809" v="743"/>
        <pc:sldMkLst>
          <pc:docMk/>
          <pc:sldMk cId="1487227126" sldId="1339"/>
        </pc:sldMkLst>
        <pc:spChg chg="mod">
          <ac:chgData name="Daniel Kops" userId="89bb4887-0d96-4749-a719-a73ae3625c92" providerId="ADAL" clId="{812192A9-BDD4-4CB5-A893-E3C4AF0EB742}" dt="2020-07-28T19:57:07.809" v="743"/>
          <ac:spMkLst>
            <pc:docMk/>
            <pc:sldMk cId="1487227126" sldId="1339"/>
            <ac:spMk id="376" creationId="{BAC6F7F4-7951-4A62-A376-A3902C7F1698}"/>
          </ac:spMkLst>
        </pc:spChg>
      </pc:sldChg>
      <pc:sldChg chg="modSp mod">
        <pc:chgData name="Daniel Kops" userId="89bb4887-0d96-4749-a719-a73ae3625c92" providerId="ADAL" clId="{812192A9-BDD4-4CB5-A893-E3C4AF0EB742}" dt="2020-07-28T20:12:26.173" v="1087" actId="20577"/>
        <pc:sldMkLst>
          <pc:docMk/>
          <pc:sldMk cId="1652522170" sldId="1342"/>
        </pc:sldMkLst>
        <pc:spChg chg="mod">
          <ac:chgData name="Daniel Kops" userId="89bb4887-0d96-4749-a719-a73ae3625c92" providerId="ADAL" clId="{812192A9-BDD4-4CB5-A893-E3C4AF0EB742}" dt="2020-07-28T20:12:26.173" v="1087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812192A9-BDD4-4CB5-A893-E3C4AF0EB742}" dt="2020-07-28T20:08:38.639" v="1055" actId="20577"/>
        <pc:sldMkLst>
          <pc:docMk/>
          <pc:sldMk cId="2303788196" sldId="1350"/>
        </pc:sldMkLst>
        <pc:spChg chg="mod">
          <ac:chgData name="Daniel Kops" userId="89bb4887-0d96-4749-a719-a73ae3625c92" providerId="ADAL" clId="{812192A9-BDD4-4CB5-A893-E3C4AF0EB742}" dt="2020-07-28T20:08:38.639" v="1055" actId="20577"/>
          <ac:spMkLst>
            <pc:docMk/>
            <pc:sldMk cId="2303788196" sldId="1350"/>
            <ac:spMk id="8" creationId="{7D31B19A-5648-4114-8DE5-843E9FA81D64}"/>
          </ac:spMkLst>
        </pc:spChg>
        <pc:graphicFrameChg chg="mod">
          <ac:chgData name="Daniel Kops" userId="89bb4887-0d96-4749-a719-a73ae3625c92" providerId="ADAL" clId="{812192A9-BDD4-4CB5-A893-E3C4AF0EB742}" dt="2020-07-28T20:07:11.388" v="917"/>
          <ac:graphicFrameMkLst>
            <pc:docMk/>
            <pc:sldMk cId="2303788196" sldId="1350"/>
            <ac:graphicFrameMk id="9" creationId="{E40E28CE-8B7F-4AF4-AD3F-88F47DBD8A12}"/>
          </ac:graphicFrameMkLst>
        </pc:graphicFrameChg>
      </pc:sldChg>
      <pc:sldChg chg="addSp modSp add mod">
        <pc:chgData name="Daniel Kops" userId="89bb4887-0d96-4749-a719-a73ae3625c92" providerId="ADAL" clId="{812192A9-BDD4-4CB5-A893-E3C4AF0EB742}" dt="2020-07-28T20:05:44.261" v="902" actId="20577"/>
        <pc:sldMkLst>
          <pc:docMk/>
          <pc:sldMk cId="3535918167" sldId="1453"/>
        </pc:sldMkLst>
        <pc:spChg chg="mod">
          <ac:chgData name="Daniel Kops" userId="89bb4887-0d96-4749-a719-a73ae3625c92" providerId="ADAL" clId="{812192A9-BDD4-4CB5-A893-E3C4AF0EB742}" dt="2020-07-28T19:52:35.019" v="472" actId="13926"/>
          <ac:spMkLst>
            <pc:docMk/>
            <pc:sldMk cId="3535918167" sldId="1453"/>
            <ac:spMk id="2" creationId="{CBFADFC0-A002-834D-BDDC-65D7E0A7F082}"/>
          </ac:spMkLst>
        </pc:spChg>
        <pc:spChg chg="add mod">
          <ac:chgData name="Daniel Kops" userId="89bb4887-0d96-4749-a719-a73ae3625c92" providerId="ADAL" clId="{812192A9-BDD4-4CB5-A893-E3C4AF0EB742}" dt="2020-07-28T20:02:57.880" v="898" actId="20577"/>
          <ac:spMkLst>
            <pc:docMk/>
            <pc:sldMk cId="3535918167" sldId="1453"/>
            <ac:spMk id="5" creationId="{4533ECE6-A74C-4C50-AF5A-29221173FCE6}"/>
          </ac:spMkLst>
        </pc:spChg>
        <pc:spChg chg="mod">
          <ac:chgData name="Daniel Kops" userId="89bb4887-0d96-4749-a719-a73ae3625c92" providerId="ADAL" clId="{812192A9-BDD4-4CB5-A893-E3C4AF0EB742}" dt="2020-07-28T19:52:39.535" v="473" actId="1076"/>
          <ac:spMkLst>
            <pc:docMk/>
            <pc:sldMk cId="3535918167" sldId="1453"/>
            <ac:spMk id="8" creationId="{9F05D06B-EBE1-442A-948D-D757EC5B7D8D}"/>
          </ac:spMkLst>
        </pc:spChg>
        <pc:graphicFrameChg chg="mod modGraphic">
          <ac:chgData name="Daniel Kops" userId="89bb4887-0d96-4749-a719-a73ae3625c92" providerId="ADAL" clId="{812192A9-BDD4-4CB5-A893-E3C4AF0EB742}" dt="2020-07-28T20:05:44.261" v="902" actId="20577"/>
          <ac:graphicFrameMkLst>
            <pc:docMk/>
            <pc:sldMk cId="3535918167" sldId="1453"/>
            <ac:graphicFrameMk id="12" creationId="{E46590A1-78CC-4AE2-A9E5-2CB0F44A33F2}"/>
          </ac:graphicFrameMkLst>
        </pc:graphicFrameChg>
      </pc:sldChg>
      <pc:sldChg chg="del">
        <pc:chgData name="Daniel Kops" userId="89bb4887-0d96-4749-a719-a73ae3625c92" providerId="ADAL" clId="{812192A9-BDD4-4CB5-A893-E3C4AF0EB742}" dt="2020-07-28T19:03:23.473" v="55" actId="47"/>
        <pc:sldMkLst>
          <pc:docMk/>
          <pc:sldMk cId="2110446161" sldId="1472"/>
        </pc:sldMkLst>
      </pc:sldChg>
      <pc:sldChg chg="del">
        <pc:chgData name="Daniel Kops" userId="89bb4887-0d96-4749-a719-a73ae3625c92" providerId="ADAL" clId="{812192A9-BDD4-4CB5-A893-E3C4AF0EB742}" dt="2020-07-28T19:52:47.533" v="474" actId="47"/>
        <pc:sldMkLst>
          <pc:docMk/>
          <pc:sldMk cId="2644575364" sldId="1473"/>
        </pc:sldMkLst>
      </pc:sldChg>
      <pc:sldChg chg="modSp add mod">
        <pc:chgData name="Daniel Kops" userId="89bb4887-0d96-4749-a719-a73ae3625c92" providerId="ADAL" clId="{812192A9-BDD4-4CB5-A893-E3C4AF0EB742}" dt="2020-07-28T19:07:53.344" v="71" actId="207"/>
        <pc:sldMkLst>
          <pc:docMk/>
          <pc:sldMk cId="3498275769" sldId="1484"/>
        </pc:sldMkLst>
        <pc:spChg chg="mod">
          <ac:chgData name="Daniel Kops" userId="89bb4887-0d96-4749-a719-a73ae3625c92" providerId="ADAL" clId="{812192A9-BDD4-4CB5-A893-E3C4AF0EB742}" dt="2020-07-28T19:07:36.184" v="67" actId="13926"/>
          <ac:spMkLst>
            <pc:docMk/>
            <pc:sldMk cId="3498275769" sldId="1484"/>
            <ac:spMk id="2" creationId="{CBFADFC0-A002-834D-BDDC-65D7E0A7F082}"/>
          </ac:spMkLst>
        </pc:spChg>
        <pc:spChg chg="mod">
          <ac:chgData name="Daniel Kops" userId="89bb4887-0d96-4749-a719-a73ae3625c92" providerId="ADAL" clId="{812192A9-BDD4-4CB5-A893-E3C4AF0EB742}" dt="2020-07-28T19:07:53.344" v="71" actId="207"/>
          <ac:spMkLst>
            <pc:docMk/>
            <pc:sldMk cId="3498275769" sldId="1484"/>
            <ac:spMk id="6" creationId="{E8A3AD9D-CB02-42DC-9C5A-3B020B710303}"/>
          </ac:spMkLst>
        </pc:spChg>
      </pc:sldChg>
    </pc:docChg>
  </pc:docChgLst>
  <pc:docChgLst>
    <pc:chgData name="Atendimento" userId="835b2fd7-4772-4ade-8779-ed2ca6305e2e" providerId="ADAL" clId="{F79AEEFB-1924-4B0A-A75D-65EB32377748}"/>
    <pc:docChg chg="modSld">
      <pc:chgData name="Atendimento" userId="835b2fd7-4772-4ade-8779-ed2ca6305e2e" providerId="ADAL" clId="{F79AEEFB-1924-4B0A-A75D-65EB32377748}" dt="2020-07-28T21:40:34.233" v="35" actId="20577"/>
      <pc:docMkLst>
        <pc:docMk/>
      </pc:docMkLst>
      <pc:sldChg chg="modSp mod">
        <pc:chgData name="Atendimento" userId="835b2fd7-4772-4ade-8779-ed2ca6305e2e" providerId="ADAL" clId="{F79AEEFB-1924-4B0A-A75D-65EB32377748}" dt="2020-07-28T21:38:44.276" v="24" actId="20577"/>
        <pc:sldMkLst>
          <pc:docMk/>
          <pc:sldMk cId="1652522170" sldId="1342"/>
        </pc:sldMkLst>
        <pc:spChg chg="mod">
          <ac:chgData name="Atendimento" userId="835b2fd7-4772-4ade-8779-ed2ca6305e2e" providerId="ADAL" clId="{F79AEEFB-1924-4B0A-A75D-65EB32377748}" dt="2020-07-28T21:38:44.276" v="24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Atendimento" userId="835b2fd7-4772-4ade-8779-ed2ca6305e2e" providerId="ADAL" clId="{F79AEEFB-1924-4B0A-A75D-65EB32377748}" dt="2020-07-28T21:39:45.628" v="28" actId="20577"/>
        <pc:sldMkLst>
          <pc:docMk/>
          <pc:sldMk cId="3535918167" sldId="1453"/>
        </pc:sldMkLst>
        <pc:spChg chg="mod">
          <ac:chgData name="Atendimento" userId="835b2fd7-4772-4ade-8779-ed2ca6305e2e" providerId="ADAL" clId="{F79AEEFB-1924-4B0A-A75D-65EB32377748}" dt="2020-07-28T21:39:45.628" v="28" actId="20577"/>
          <ac:spMkLst>
            <pc:docMk/>
            <pc:sldMk cId="3535918167" sldId="1453"/>
            <ac:spMk id="5" creationId="{4533ECE6-A74C-4C50-AF5A-29221173FCE6}"/>
          </ac:spMkLst>
        </pc:spChg>
      </pc:sldChg>
      <pc:sldChg chg="modSp mod">
        <pc:chgData name="Atendimento" userId="835b2fd7-4772-4ade-8779-ed2ca6305e2e" providerId="ADAL" clId="{F79AEEFB-1924-4B0A-A75D-65EB32377748}" dt="2020-07-28T21:40:34.233" v="35" actId="20577"/>
        <pc:sldMkLst>
          <pc:docMk/>
          <pc:sldMk cId="1735171968" sldId="1477"/>
        </pc:sldMkLst>
        <pc:graphicFrameChg chg="modGraphic">
          <ac:chgData name="Atendimento" userId="835b2fd7-4772-4ade-8779-ed2ca6305e2e" providerId="ADAL" clId="{F79AEEFB-1924-4B0A-A75D-65EB32377748}" dt="2020-07-28T21:40:34.233" v="35" actId="20577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</pc:docChg>
  </pc:docChgLst>
  <pc:docChgLst>
    <pc:chgData name="Daniel Kops" userId="89bb4887-0d96-4749-a719-a73ae3625c92" providerId="ADAL" clId="{C66111E1-9C1F-416D-AAA1-C61AA33547C8}"/>
    <pc:docChg chg="undo redo custSel addSld delSld modSld modSection">
      <pc:chgData name="Daniel Kops" userId="89bb4887-0d96-4749-a719-a73ae3625c92" providerId="ADAL" clId="{C66111E1-9C1F-416D-AAA1-C61AA33547C8}" dt="2020-07-30T20:54:44.973" v="1277" actId="27636"/>
      <pc:docMkLst>
        <pc:docMk/>
      </pc:docMkLst>
      <pc:sldChg chg="addSp delSp modSp mod">
        <pc:chgData name="Daniel Kops" userId="89bb4887-0d96-4749-a719-a73ae3625c92" providerId="ADAL" clId="{C66111E1-9C1F-416D-AAA1-C61AA33547C8}" dt="2020-07-30T00:51:35.862" v="372" actId="207"/>
        <pc:sldMkLst>
          <pc:docMk/>
          <pc:sldMk cId="4172328336" sldId="256"/>
        </pc:sldMkLst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11" creationId="{00000000-0000-0000-0000-000000000000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17" creationId="{00000000-0000-0000-0000-000000000000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28" creationId="{3D0401DC-0256-48E3-AB9E-A200A2B40E3B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29" creationId="{9E3900E0-0CC5-4716-AF08-0887F617D042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30" creationId="{3C9E48AF-19E3-4FD7-9047-90CA734C13A8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31" creationId="{D6B14EE6-B9E3-408F-AA3D-C9C652FE21D3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33" creationId="{5600DFD0-9190-4890-920D-DC1CA7C60BC4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35" creationId="{6F09AD6F-E3CC-4718-8529-970FBA6BD0FE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36" creationId="{647B8A8C-BC49-4D31-B993-E077E5A4043B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37" creationId="{3FDEF1C2-5896-4064-AF0B-875ABED5DAB3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38" creationId="{5726B756-BDB7-4F7B-8B69-64F80142AA10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39" creationId="{619A7203-81B9-4A74-9304-67E1A064CC41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41" creationId="{3816792F-7C80-4D34-BFFF-128F2B527D56}"/>
          </ac:spMkLst>
        </pc:spChg>
        <pc:spChg chg="add mod">
          <ac:chgData name="Daniel Kops" userId="89bb4887-0d96-4749-a719-a73ae3625c92" providerId="ADAL" clId="{C66111E1-9C1F-416D-AAA1-C61AA33547C8}" dt="2020-07-30T00:39:07.333" v="239" actId="207"/>
          <ac:spMkLst>
            <pc:docMk/>
            <pc:sldMk cId="4172328336" sldId="256"/>
            <ac:spMk id="43" creationId="{07B7795E-37CA-4119-B8A8-AEC56BBF617A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48" creationId="{CC23AAC3-3701-45F3-A9F6-28448A913378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49" creationId="{22563C42-A861-4418-92C8-E1762AC41A29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52" creationId="{AC572E21-E2D9-470E-B8D9-7C42317E8305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53" creationId="{5779257D-7A41-4B06-A307-27A63B840A0F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56" creationId="{00000000-0000-0000-0000-000000000000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58" creationId="{00000000-0000-0000-0000-000000000000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87" creationId="{00000000-0000-0000-0000-000000000000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88" creationId="{00000000-0000-0000-0000-000000000000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99" creationId="{09E19800-A035-4EAC-9798-A71F87A42B40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100" creationId="{25BE5A57-FA10-45FA-A03B-3DEA6B9EA691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104" creationId="{10AC825F-E6AF-4DE2-8B2A-05FA476B5AB4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105" creationId="{0FAD029D-7073-4FF1-87D3-A07FAB765FF4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110" creationId="{E1193B1B-D967-4019-9FC8-F78248CF2105}"/>
          </ac:spMkLst>
        </pc:spChg>
        <pc:spChg chg="del">
          <ac:chgData name="Daniel Kops" userId="89bb4887-0d96-4749-a719-a73ae3625c92" providerId="ADAL" clId="{C66111E1-9C1F-416D-AAA1-C61AA33547C8}" dt="2020-07-30T00:38:29.128" v="234" actId="478"/>
          <ac:spMkLst>
            <pc:docMk/>
            <pc:sldMk cId="4172328336" sldId="256"/>
            <ac:spMk id="111" creationId="{28176E12-93AB-4A3C-8597-13D4214AF1BA}"/>
          </ac:spMkLst>
        </pc:spChg>
        <pc:picChg chg="del">
          <ac:chgData name="Daniel Kops" userId="89bb4887-0d96-4749-a719-a73ae3625c92" providerId="ADAL" clId="{C66111E1-9C1F-416D-AAA1-C61AA33547C8}" dt="2020-07-30T00:38:29.128" v="234" actId="478"/>
          <ac:picMkLst>
            <pc:docMk/>
            <pc:sldMk cId="4172328336" sldId="256"/>
            <ac:picMk id="3" creationId="{B5B18A87-51AC-45DE-9D98-6209009EAE36}"/>
          </ac:picMkLst>
        </pc:picChg>
        <pc:picChg chg="del">
          <ac:chgData name="Daniel Kops" userId="89bb4887-0d96-4749-a719-a73ae3625c92" providerId="ADAL" clId="{C66111E1-9C1F-416D-AAA1-C61AA33547C8}" dt="2020-07-30T00:38:29.128" v="234" actId="478"/>
          <ac:picMkLst>
            <pc:docMk/>
            <pc:sldMk cId="4172328336" sldId="256"/>
            <ac:picMk id="6" creationId="{4B65BE5F-111A-401E-ADBC-893010769BEE}"/>
          </ac:picMkLst>
        </pc:picChg>
        <pc:picChg chg="del">
          <ac:chgData name="Daniel Kops" userId="89bb4887-0d96-4749-a719-a73ae3625c92" providerId="ADAL" clId="{C66111E1-9C1F-416D-AAA1-C61AA33547C8}" dt="2020-07-30T00:38:29.128" v="234" actId="478"/>
          <ac:picMkLst>
            <pc:docMk/>
            <pc:sldMk cId="4172328336" sldId="256"/>
            <ac:picMk id="23" creationId="{A4841231-1D55-485F-A25F-767CC630BC42}"/>
          </ac:picMkLst>
        </pc:picChg>
        <pc:picChg chg="add mod">
          <ac:chgData name="Daniel Kops" userId="89bb4887-0d96-4749-a719-a73ae3625c92" providerId="ADAL" clId="{C66111E1-9C1F-416D-AAA1-C61AA33547C8}" dt="2020-07-30T00:39:18.107" v="241" actId="207"/>
          <ac:picMkLst>
            <pc:docMk/>
            <pc:sldMk cId="4172328336" sldId="256"/>
            <ac:picMk id="34" creationId="{FBBB9CB5-3790-460D-B12F-982A51B462DA}"/>
          </ac:picMkLst>
        </pc:picChg>
        <pc:picChg chg="add mod">
          <ac:chgData name="Daniel Kops" userId="89bb4887-0d96-4749-a719-a73ae3625c92" providerId="ADAL" clId="{C66111E1-9C1F-416D-AAA1-C61AA33547C8}" dt="2020-07-30T00:39:20.251" v="244" actId="207"/>
          <ac:picMkLst>
            <pc:docMk/>
            <pc:sldMk cId="4172328336" sldId="256"/>
            <ac:picMk id="42" creationId="{122E4C72-225F-46CC-BD09-5F916A1B8E93}"/>
          </ac:picMkLst>
        </pc:picChg>
        <pc:picChg chg="add mod">
          <ac:chgData name="Daniel Kops" userId="89bb4887-0d96-4749-a719-a73ae3625c92" providerId="ADAL" clId="{C66111E1-9C1F-416D-AAA1-C61AA33547C8}" dt="2020-07-30T00:51:35.862" v="372" actId="207"/>
          <ac:picMkLst>
            <pc:docMk/>
            <pc:sldMk cId="4172328336" sldId="256"/>
            <ac:picMk id="44" creationId="{8B554E71-70D2-47A3-B837-07761B699290}"/>
          </ac:picMkLst>
        </pc:picChg>
        <pc:picChg chg="add mod">
          <ac:chgData name="Daniel Kops" userId="89bb4887-0d96-4749-a719-a73ae3625c92" providerId="ADAL" clId="{C66111E1-9C1F-416D-AAA1-C61AA33547C8}" dt="2020-07-30T00:39:07.333" v="239" actId="207"/>
          <ac:picMkLst>
            <pc:docMk/>
            <pc:sldMk cId="4172328336" sldId="256"/>
            <ac:picMk id="45" creationId="{470EB7AA-5BF3-4B12-982C-5915F95365B3}"/>
          </ac:picMkLst>
        </pc:picChg>
        <pc:picChg chg="add mod">
          <ac:chgData name="Daniel Kops" userId="89bb4887-0d96-4749-a719-a73ae3625c92" providerId="ADAL" clId="{C66111E1-9C1F-416D-AAA1-C61AA33547C8}" dt="2020-07-30T00:39:07.333" v="239" actId="207"/>
          <ac:picMkLst>
            <pc:docMk/>
            <pc:sldMk cId="4172328336" sldId="256"/>
            <ac:picMk id="46" creationId="{68DA5036-79D8-4FFB-B7C1-56A5D9752806}"/>
          </ac:picMkLst>
        </pc:picChg>
        <pc:picChg chg="add mod">
          <ac:chgData name="Daniel Kops" userId="89bb4887-0d96-4749-a719-a73ae3625c92" providerId="ADAL" clId="{C66111E1-9C1F-416D-AAA1-C61AA33547C8}" dt="2020-07-30T00:39:19.082" v="242" actId="207"/>
          <ac:picMkLst>
            <pc:docMk/>
            <pc:sldMk cId="4172328336" sldId="256"/>
            <ac:picMk id="51" creationId="{9221E0A8-3769-43DF-8DA5-4949F771A510}"/>
          </ac:picMkLst>
        </pc:picChg>
        <pc:picChg chg="add mod">
          <ac:chgData name="Daniel Kops" userId="89bb4887-0d96-4749-a719-a73ae3625c92" providerId="ADAL" clId="{C66111E1-9C1F-416D-AAA1-C61AA33547C8}" dt="2020-07-30T00:39:19.652" v="243" actId="207"/>
          <ac:picMkLst>
            <pc:docMk/>
            <pc:sldMk cId="4172328336" sldId="256"/>
            <ac:picMk id="54" creationId="{FE45F9C5-833C-43A2-9409-114CF4CE4088}"/>
          </ac:picMkLst>
        </pc:picChg>
        <pc:cxnChg chg="del">
          <ac:chgData name="Daniel Kops" userId="89bb4887-0d96-4749-a719-a73ae3625c92" providerId="ADAL" clId="{C66111E1-9C1F-416D-AAA1-C61AA33547C8}" dt="2020-07-30T00:38:29.128" v="234" actId="478"/>
          <ac:cxnSpMkLst>
            <pc:docMk/>
            <pc:sldMk cId="4172328336" sldId="256"/>
            <ac:cxnSpMk id="8" creationId="{1858335A-304D-4B3C-87C3-419DB7E70BCB}"/>
          </ac:cxnSpMkLst>
        </pc:cxnChg>
        <pc:cxnChg chg="add mod">
          <ac:chgData name="Daniel Kops" userId="89bb4887-0d96-4749-a719-a73ae3625c92" providerId="ADAL" clId="{C66111E1-9C1F-416D-AAA1-C61AA33547C8}" dt="2020-07-30T00:39:07.333" v="239" actId="207"/>
          <ac:cxnSpMkLst>
            <pc:docMk/>
            <pc:sldMk cId="4172328336" sldId="256"/>
            <ac:cxnSpMk id="40" creationId="{8923D948-FB30-4708-9011-1F988C93EBAE}"/>
          </ac:cxnSpMkLst>
        </pc:cxnChg>
        <pc:cxnChg chg="add mod">
          <ac:chgData name="Daniel Kops" userId="89bb4887-0d96-4749-a719-a73ae3625c92" providerId="ADAL" clId="{C66111E1-9C1F-416D-AAA1-C61AA33547C8}" dt="2020-07-30T00:39:07.333" v="239" actId="207"/>
          <ac:cxnSpMkLst>
            <pc:docMk/>
            <pc:sldMk cId="4172328336" sldId="256"/>
            <ac:cxnSpMk id="47" creationId="{F392694B-09B8-4A83-A1A3-49F85C40DA7C}"/>
          </ac:cxnSpMkLst>
        </pc:cxnChg>
        <pc:cxnChg chg="add mod">
          <ac:chgData name="Daniel Kops" userId="89bb4887-0d96-4749-a719-a73ae3625c92" providerId="ADAL" clId="{C66111E1-9C1F-416D-AAA1-C61AA33547C8}" dt="2020-07-30T00:39:07.333" v="239" actId="207"/>
          <ac:cxnSpMkLst>
            <pc:docMk/>
            <pc:sldMk cId="4172328336" sldId="256"/>
            <ac:cxnSpMk id="50" creationId="{42BC1F83-6196-4DCB-BF77-482E51E62C45}"/>
          </ac:cxnSpMkLst>
        </pc:cxnChg>
        <pc:cxnChg chg="add mod">
          <ac:chgData name="Daniel Kops" userId="89bb4887-0d96-4749-a719-a73ae3625c92" providerId="ADAL" clId="{C66111E1-9C1F-416D-AAA1-C61AA33547C8}" dt="2020-07-30T00:39:07.333" v="239" actId="207"/>
          <ac:cxnSpMkLst>
            <pc:docMk/>
            <pc:sldMk cId="4172328336" sldId="256"/>
            <ac:cxnSpMk id="55" creationId="{06B4372D-FFF8-464E-A795-6FB4A6DA5D06}"/>
          </ac:cxnSpMkLst>
        </pc:cxnChg>
        <pc:cxnChg chg="del">
          <ac:chgData name="Daniel Kops" userId="89bb4887-0d96-4749-a719-a73ae3625c92" providerId="ADAL" clId="{C66111E1-9C1F-416D-AAA1-C61AA33547C8}" dt="2020-07-30T00:38:29.128" v="234" actId="478"/>
          <ac:cxnSpMkLst>
            <pc:docMk/>
            <pc:sldMk cId="4172328336" sldId="256"/>
            <ac:cxnSpMk id="60" creationId="{00D0E055-1C9A-4F18-9BC4-CDA27E975FC9}"/>
          </ac:cxnSpMkLst>
        </pc:cxnChg>
        <pc:cxnChg chg="del">
          <ac:chgData name="Daniel Kops" userId="89bb4887-0d96-4749-a719-a73ae3625c92" providerId="ADAL" clId="{C66111E1-9C1F-416D-AAA1-C61AA33547C8}" dt="2020-07-30T00:38:29.128" v="234" actId="478"/>
          <ac:cxnSpMkLst>
            <pc:docMk/>
            <pc:sldMk cId="4172328336" sldId="256"/>
            <ac:cxnSpMk id="103" creationId="{E328E075-5CC3-4C50-B3F7-F91220179A41}"/>
          </ac:cxnSpMkLst>
        </pc:cxnChg>
        <pc:cxnChg chg="del">
          <ac:chgData name="Daniel Kops" userId="89bb4887-0d96-4749-a719-a73ae3625c92" providerId="ADAL" clId="{C66111E1-9C1F-416D-AAA1-C61AA33547C8}" dt="2020-07-30T00:38:29.128" v="234" actId="478"/>
          <ac:cxnSpMkLst>
            <pc:docMk/>
            <pc:sldMk cId="4172328336" sldId="256"/>
            <ac:cxnSpMk id="107" creationId="{ABDB675E-FADF-4E19-AF7A-19F1A3DF55E2}"/>
          </ac:cxnSpMkLst>
        </pc:cxnChg>
        <pc:cxnChg chg="del">
          <ac:chgData name="Daniel Kops" userId="89bb4887-0d96-4749-a719-a73ae3625c92" providerId="ADAL" clId="{C66111E1-9C1F-416D-AAA1-C61AA33547C8}" dt="2020-07-30T00:38:29.128" v="234" actId="478"/>
          <ac:cxnSpMkLst>
            <pc:docMk/>
            <pc:sldMk cId="4172328336" sldId="256"/>
            <ac:cxnSpMk id="112" creationId="{1F2FE100-43D9-4F1B-B694-7E948B51EEE1}"/>
          </ac:cxnSpMkLst>
        </pc:cxnChg>
        <pc:cxnChg chg="del">
          <ac:chgData name="Daniel Kops" userId="89bb4887-0d96-4749-a719-a73ae3625c92" providerId="ADAL" clId="{C66111E1-9C1F-416D-AAA1-C61AA33547C8}" dt="2020-07-30T00:38:29.128" v="234" actId="478"/>
          <ac:cxnSpMkLst>
            <pc:docMk/>
            <pc:sldMk cId="4172328336" sldId="256"/>
            <ac:cxnSpMk id="113" creationId="{743ED4F4-D3C9-41D4-AFF9-1EF067131E42}"/>
          </ac:cxnSpMkLst>
        </pc:cxnChg>
      </pc:sldChg>
      <pc:sldChg chg="delSp add del mod setBg">
        <pc:chgData name="Daniel Kops" userId="89bb4887-0d96-4749-a719-a73ae3625c92" providerId="ADAL" clId="{C66111E1-9C1F-416D-AAA1-C61AA33547C8}" dt="2020-07-30T00:26:38.790" v="11" actId="47"/>
        <pc:sldMkLst>
          <pc:docMk/>
          <pc:sldMk cId="4242054625" sldId="272"/>
        </pc:sldMkLst>
        <pc:spChg chg="del">
          <ac:chgData name="Daniel Kops" userId="89bb4887-0d96-4749-a719-a73ae3625c92" providerId="ADAL" clId="{C66111E1-9C1F-416D-AAA1-C61AA33547C8}" dt="2020-07-30T00:26:36.175" v="9" actId="21"/>
          <ac:spMkLst>
            <pc:docMk/>
            <pc:sldMk cId="4242054625" sldId="272"/>
            <ac:spMk id="15" creationId="{2C8C9A12-5C9F-4724-914D-09736E2065B6}"/>
          </ac:spMkLst>
        </pc:spChg>
      </pc:sldChg>
      <pc:sldChg chg="add del setBg">
        <pc:chgData name="Daniel Kops" userId="89bb4887-0d96-4749-a719-a73ae3625c92" providerId="ADAL" clId="{C66111E1-9C1F-416D-AAA1-C61AA33547C8}" dt="2020-07-30T00:54:22.991" v="379" actId="47"/>
        <pc:sldMkLst>
          <pc:docMk/>
          <pc:sldMk cId="3216044074" sldId="292"/>
        </pc:sldMkLst>
      </pc:sldChg>
      <pc:sldChg chg="delSp add del mod">
        <pc:chgData name="Daniel Kops" userId="89bb4887-0d96-4749-a719-a73ae3625c92" providerId="ADAL" clId="{C66111E1-9C1F-416D-AAA1-C61AA33547C8}" dt="2020-07-30T01:10:35.670" v="670" actId="47"/>
        <pc:sldMkLst>
          <pc:docMk/>
          <pc:sldMk cId="2063479062" sldId="303"/>
        </pc:sldMkLst>
        <pc:spChg chg="del">
          <ac:chgData name="Daniel Kops" userId="89bb4887-0d96-4749-a719-a73ae3625c92" providerId="ADAL" clId="{C66111E1-9C1F-416D-AAA1-C61AA33547C8}" dt="2020-07-30T01:07:44.393" v="605" actId="21"/>
          <ac:spMkLst>
            <pc:docMk/>
            <pc:sldMk cId="2063479062" sldId="303"/>
            <ac:spMk id="12" creationId="{0258DAA9-88C6-4B17-84D5-80C56F801485}"/>
          </ac:spMkLst>
        </pc:spChg>
        <pc:spChg chg="del">
          <ac:chgData name="Daniel Kops" userId="89bb4887-0d96-4749-a719-a73ae3625c92" providerId="ADAL" clId="{C66111E1-9C1F-416D-AAA1-C61AA33547C8}" dt="2020-07-30T01:07:44.393" v="605" actId="21"/>
          <ac:spMkLst>
            <pc:docMk/>
            <pc:sldMk cId="2063479062" sldId="303"/>
            <ac:spMk id="22" creationId="{8A1F9DDD-671F-44A7-81D5-AB7BBB37CD7E}"/>
          </ac:spMkLst>
        </pc:spChg>
        <pc:graphicFrameChg chg="del">
          <ac:chgData name="Daniel Kops" userId="89bb4887-0d96-4749-a719-a73ae3625c92" providerId="ADAL" clId="{C66111E1-9C1F-416D-AAA1-C61AA33547C8}" dt="2020-07-30T01:07:44.393" v="605" actId="21"/>
          <ac:graphicFrameMkLst>
            <pc:docMk/>
            <pc:sldMk cId="2063479062" sldId="303"/>
            <ac:graphicFrameMk id="15" creationId="{1B0EBF94-D13B-440E-B225-E74F287F345E}"/>
          </ac:graphicFrameMkLst>
        </pc:graphicFrameChg>
      </pc:sldChg>
      <pc:sldChg chg="delSp modSp add del mod">
        <pc:chgData name="Daniel Kops" userId="89bb4887-0d96-4749-a719-a73ae3625c92" providerId="ADAL" clId="{C66111E1-9C1F-416D-AAA1-C61AA33547C8}" dt="2020-07-30T00:44:17.334" v="330" actId="47"/>
        <pc:sldMkLst>
          <pc:docMk/>
          <pc:sldMk cId="2011671163" sldId="308"/>
        </pc:sldMkLst>
        <pc:spChg chg="del">
          <ac:chgData name="Daniel Kops" userId="89bb4887-0d96-4749-a719-a73ae3625c92" providerId="ADAL" clId="{C66111E1-9C1F-416D-AAA1-C61AA33547C8}" dt="2020-07-30T00:40:39.102" v="253" actId="478"/>
          <ac:spMkLst>
            <pc:docMk/>
            <pc:sldMk cId="2011671163" sldId="308"/>
            <ac:spMk id="9" creationId="{B2486745-B0E8-48E3-A5F4-E7B2B9555CA1}"/>
          </ac:spMkLst>
        </pc:spChg>
        <pc:spChg chg="del">
          <ac:chgData name="Daniel Kops" userId="89bb4887-0d96-4749-a719-a73ae3625c92" providerId="ADAL" clId="{C66111E1-9C1F-416D-AAA1-C61AA33547C8}" dt="2020-07-30T00:40:02.376" v="247" actId="478"/>
          <ac:spMkLst>
            <pc:docMk/>
            <pc:sldMk cId="2011671163" sldId="308"/>
            <ac:spMk id="15" creationId="{CF359D30-5C71-42A3-9CA1-9E87084927A0}"/>
          </ac:spMkLst>
        </pc:spChg>
        <pc:grpChg chg="del">
          <ac:chgData name="Daniel Kops" userId="89bb4887-0d96-4749-a719-a73ae3625c92" providerId="ADAL" clId="{C66111E1-9C1F-416D-AAA1-C61AA33547C8}" dt="2020-07-30T00:40:35.541" v="252" actId="478"/>
          <ac:grpSpMkLst>
            <pc:docMk/>
            <pc:sldMk cId="2011671163" sldId="308"/>
            <ac:grpSpMk id="7" creationId="{3FFF2C9F-D626-4081-A8F5-407B9F8F0C8F}"/>
          </ac:grpSpMkLst>
        </pc:grpChg>
        <pc:graphicFrameChg chg="mod">
          <ac:chgData name="Daniel Kops" userId="89bb4887-0d96-4749-a719-a73ae3625c92" providerId="ADAL" clId="{C66111E1-9C1F-416D-AAA1-C61AA33547C8}" dt="2020-07-30T00:43:08.399" v="321" actId="478"/>
          <ac:graphicFrameMkLst>
            <pc:docMk/>
            <pc:sldMk cId="2011671163" sldId="308"/>
            <ac:graphicFrameMk id="28" creationId="{3219E838-CD39-464D-BDF3-06D02BF43195}"/>
          </ac:graphicFrameMkLst>
        </pc:graphicFrameChg>
        <pc:cxnChg chg="del">
          <ac:chgData name="Daniel Kops" userId="89bb4887-0d96-4749-a719-a73ae3625c92" providerId="ADAL" clId="{C66111E1-9C1F-416D-AAA1-C61AA33547C8}" dt="2020-07-30T00:40:35.541" v="252" actId="478"/>
          <ac:cxnSpMkLst>
            <pc:docMk/>
            <pc:sldMk cId="2011671163" sldId="308"/>
            <ac:cxnSpMk id="10" creationId="{0ADCDFAF-8987-4773-9B90-38075641A676}"/>
          </ac:cxnSpMkLst>
        </pc:cxnChg>
        <pc:cxnChg chg="del">
          <ac:chgData name="Daniel Kops" userId="89bb4887-0d96-4749-a719-a73ae3625c92" providerId="ADAL" clId="{C66111E1-9C1F-416D-AAA1-C61AA33547C8}" dt="2020-07-30T00:40:35.541" v="252" actId="478"/>
          <ac:cxnSpMkLst>
            <pc:docMk/>
            <pc:sldMk cId="2011671163" sldId="308"/>
            <ac:cxnSpMk id="27" creationId="{0FA10AC9-B58C-4B15-B2D3-C6E16DB75BE7}"/>
          </ac:cxnSpMkLst>
        </pc:cxnChg>
        <pc:cxnChg chg="del">
          <ac:chgData name="Daniel Kops" userId="89bb4887-0d96-4749-a719-a73ae3625c92" providerId="ADAL" clId="{C66111E1-9C1F-416D-AAA1-C61AA33547C8}" dt="2020-07-30T00:40:35.541" v="252" actId="478"/>
          <ac:cxnSpMkLst>
            <pc:docMk/>
            <pc:sldMk cId="2011671163" sldId="308"/>
            <ac:cxnSpMk id="36" creationId="{BB52E616-4CA6-405C-BF94-451396C34BC5}"/>
          </ac:cxnSpMkLst>
        </pc:cxnChg>
        <pc:cxnChg chg="del">
          <ac:chgData name="Daniel Kops" userId="89bb4887-0d96-4749-a719-a73ae3625c92" providerId="ADAL" clId="{C66111E1-9C1F-416D-AAA1-C61AA33547C8}" dt="2020-07-30T00:40:35.541" v="252" actId="478"/>
          <ac:cxnSpMkLst>
            <pc:docMk/>
            <pc:sldMk cId="2011671163" sldId="308"/>
            <ac:cxnSpMk id="53" creationId="{5A99C4DF-9D33-453B-BA7B-C5D7F609780B}"/>
          </ac:cxnSpMkLst>
        </pc:cxnChg>
        <pc:cxnChg chg="del">
          <ac:chgData name="Daniel Kops" userId="89bb4887-0d96-4749-a719-a73ae3625c92" providerId="ADAL" clId="{C66111E1-9C1F-416D-AAA1-C61AA33547C8}" dt="2020-07-30T00:40:35.541" v="252" actId="478"/>
          <ac:cxnSpMkLst>
            <pc:docMk/>
            <pc:sldMk cId="2011671163" sldId="308"/>
            <ac:cxnSpMk id="62" creationId="{F04356B4-B52D-41E7-83BB-1B824C6ACCD9}"/>
          </ac:cxnSpMkLst>
        </pc:cxnChg>
      </pc:sldChg>
      <pc:sldChg chg="addSp delSp modSp add del mod">
        <pc:chgData name="Daniel Kops" userId="89bb4887-0d96-4749-a719-a73ae3625c92" providerId="ADAL" clId="{C66111E1-9C1F-416D-AAA1-C61AA33547C8}" dt="2020-07-30T01:23:29.697" v="933" actId="47"/>
        <pc:sldMkLst>
          <pc:docMk/>
          <pc:sldMk cId="702654877" sldId="310"/>
        </pc:sldMkLst>
        <pc:spChg chg="add mod">
          <ac:chgData name="Daniel Kops" userId="89bb4887-0d96-4749-a719-a73ae3625c92" providerId="ADAL" clId="{C66111E1-9C1F-416D-AAA1-C61AA33547C8}" dt="2020-07-30T01:23:18.907" v="929" actId="21"/>
          <ac:spMkLst>
            <pc:docMk/>
            <pc:sldMk cId="702654877" sldId="310"/>
            <ac:spMk id="3" creationId="{259F802E-443F-458C-9240-7FEE8DE02CC2}"/>
          </ac:spMkLst>
        </pc:spChg>
        <pc:spChg chg="add mod">
          <ac:chgData name="Daniel Kops" userId="89bb4887-0d96-4749-a719-a73ae3625c92" providerId="ADAL" clId="{C66111E1-9C1F-416D-AAA1-C61AA33547C8}" dt="2020-07-30T01:23:18.907" v="929" actId="21"/>
          <ac:spMkLst>
            <pc:docMk/>
            <pc:sldMk cId="702654877" sldId="310"/>
            <ac:spMk id="5" creationId="{1F2D47BB-CD06-4465-B350-19B6D2D3F303}"/>
          </ac:spMkLst>
        </pc:spChg>
        <pc:picChg chg="del">
          <ac:chgData name="Daniel Kops" userId="89bb4887-0d96-4749-a719-a73ae3625c92" providerId="ADAL" clId="{C66111E1-9C1F-416D-AAA1-C61AA33547C8}" dt="2020-07-30T01:23:18.907" v="929" actId="21"/>
          <ac:picMkLst>
            <pc:docMk/>
            <pc:sldMk cId="702654877" sldId="310"/>
            <ac:picMk id="21" creationId="{35C9A905-A087-4090-9E36-9ABF2F6FBFF3}"/>
          </ac:picMkLst>
        </pc:picChg>
        <pc:picChg chg="del">
          <ac:chgData name="Daniel Kops" userId="89bb4887-0d96-4749-a719-a73ae3625c92" providerId="ADAL" clId="{C66111E1-9C1F-416D-AAA1-C61AA33547C8}" dt="2020-07-30T01:23:18.907" v="929" actId="21"/>
          <ac:picMkLst>
            <pc:docMk/>
            <pc:sldMk cId="702654877" sldId="310"/>
            <ac:picMk id="23" creationId="{BC41710E-60EE-4A61-B4BD-C9D38E55CD21}"/>
          </ac:picMkLst>
        </pc:picChg>
      </pc:sldChg>
      <pc:sldChg chg="addSp delSp modSp add del mod">
        <pc:chgData name="Daniel Kops" userId="89bb4887-0d96-4749-a719-a73ae3625c92" providerId="ADAL" clId="{C66111E1-9C1F-416D-AAA1-C61AA33547C8}" dt="2020-07-30T01:23:29.697" v="933" actId="47"/>
        <pc:sldMkLst>
          <pc:docMk/>
          <pc:sldMk cId="3691523713" sldId="311"/>
        </pc:sldMkLst>
        <pc:spChg chg="add mod">
          <ac:chgData name="Daniel Kops" userId="89bb4887-0d96-4749-a719-a73ae3625c92" providerId="ADAL" clId="{C66111E1-9C1F-416D-AAA1-C61AA33547C8}" dt="2020-07-30T01:23:23.527" v="931" actId="21"/>
          <ac:spMkLst>
            <pc:docMk/>
            <pc:sldMk cId="3691523713" sldId="311"/>
            <ac:spMk id="3" creationId="{FF4E7ADE-C6CD-4466-B0CF-5E0C300D1456}"/>
          </ac:spMkLst>
        </pc:spChg>
        <pc:spChg chg="add mod">
          <ac:chgData name="Daniel Kops" userId="89bb4887-0d96-4749-a719-a73ae3625c92" providerId="ADAL" clId="{C66111E1-9C1F-416D-AAA1-C61AA33547C8}" dt="2020-07-30T01:23:23.527" v="931" actId="21"/>
          <ac:spMkLst>
            <pc:docMk/>
            <pc:sldMk cId="3691523713" sldId="311"/>
            <ac:spMk id="6" creationId="{90F3B90F-12BD-432C-89AB-ADFD7ABBE701}"/>
          </ac:spMkLst>
        </pc:spChg>
        <pc:picChg chg="del">
          <ac:chgData name="Daniel Kops" userId="89bb4887-0d96-4749-a719-a73ae3625c92" providerId="ADAL" clId="{C66111E1-9C1F-416D-AAA1-C61AA33547C8}" dt="2020-07-30T01:23:23.527" v="931" actId="21"/>
          <ac:picMkLst>
            <pc:docMk/>
            <pc:sldMk cId="3691523713" sldId="311"/>
            <ac:picMk id="5" creationId="{5CA65919-2F9F-4C0E-B1F6-DA7A28782CE8}"/>
          </ac:picMkLst>
        </pc:picChg>
        <pc:picChg chg="del">
          <ac:chgData name="Daniel Kops" userId="89bb4887-0d96-4749-a719-a73ae3625c92" providerId="ADAL" clId="{C66111E1-9C1F-416D-AAA1-C61AA33547C8}" dt="2020-07-30T01:23:23.527" v="931" actId="21"/>
          <ac:picMkLst>
            <pc:docMk/>
            <pc:sldMk cId="3691523713" sldId="311"/>
            <ac:picMk id="15" creationId="{908DA459-F22F-4197-8531-E3CC9415A280}"/>
          </ac:picMkLst>
        </pc:picChg>
      </pc:sldChg>
      <pc:sldChg chg="addSp delSp modSp add del mod">
        <pc:chgData name="Daniel Kops" userId="89bb4887-0d96-4749-a719-a73ae3625c92" providerId="ADAL" clId="{C66111E1-9C1F-416D-AAA1-C61AA33547C8}" dt="2020-07-30T01:23:29.697" v="933" actId="47"/>
        <pc:sldMkLst>
          <pc:docMk/>
          <pc:sldMk cId="1930433898" sldId="312"/>
        </pc:sldMkLst>
        <pc:spChg chg="add mod">
          <ac:chgData name="Daniel Kops" userId="89bb4887-0d96-4749-a719-a73ae3625c92" providerId="ADAL" clId="{C66111E1-9C1F-416D-AAA1-C61AA33547C8}" dt="2020-07-30T01:23:10.947" v="925" actId="21"/>
          <ac:spMkLst>
            <pc:docMk/>
            <pc:sldMk cId="1930433898" sldId="312"/>
            <ac:spMk id="3" creationId="{543237AD-B706-482A-A4A0-DEBC64F144C3}"/>
          </ac:spMkLst>
        </pc:spChg>
        <pc:spChg chg="add mod">
          <ac:chgData name="Daniel Kops" userId="89bb4887-0d96-4749-a719-a73ae3625c92" providerId="ADAL" clId="{C66111E1-9C1F-416D-AAA1-C61AA33547C8}" dt="2020-07-30T01:23:10.947" v="925" actId="21"/>
          <ac:spMkLst>
            <pc:docMk/>
            <pc:sldMk cId="1930433898" sldId="312"/>
            <ac:spMk id="6" creationId="{C076D4AF-4770-4FF4-BA8F-C06563E8AD2F}"/>
          </ac:spMkLst>
        </pc:spChg>
        <pc:picChg chg="del">
          <ac:chgData name="Daniel Kops" userId="89bb4887-0d96-4749-a719-a73ae3625c92" providerId="ADAL" clId="{C66111E1-9C1F-416D-AAA1-C61AA33547C8}" dt="2020-07-30T01:23:10.947" v="925" actId="21"/>
          <ac:picMkLst>
            <pc:docMk/>
            <pc:sldMk cId="1930433898" sldId="312"/>
            <ac:picMk id="5" creationId="{64B37819-C1BD-4A46-B522-2FABBC3C0FD9}"/>
          </ac:picMkLst>
        </pc:picChg>
        <pc:picChg chg="del">
          <ac:chgData name="Daniel Kops" userId="89bb4887-0d96-4749-a719-a73ae3625c92" providerId="ADAL" clId="{C66111E1-9C1F-416D-AAA1-C61AA33547C8}" dt="2020-07-30T01:23:10.947" v="925" actId="21"/>
          <ac:picMkLst>
            <pc:docMk/>
            <pc:sldMk cId="1930433898" sldId="312"/>
            <ac:picMk id="19" creationId="{655FA86B-D555-40B3-927C-D60844AF1C86}"/>
          </ac:picMkLst>
        </pc:picChg>
      </pc:sldChg>
      <pc:sldChg chg="addSp delSp modSp add del mod">
        <pc:chgData name="Daniel Kops" userId="89bb4887-0d96-4749-a719-a73ae3625c92" providerId="ADAL" clId="{C66111E1-9C1F-416D-AAA1-C61AA33547C8}" dt="2020-07-30T01:23:29.697" v="933" actId="47"/>
        <pc:sldMkLst>
          <pc:docMk/>
          <pc:sldMk cId="1662169606" sldId="314"/>
        </pc:sldMkLst>
        <pc:spChg chg="add del mod">
          <ac:chgData name="Daniel Kops" userId="89bb4887-0d96-4749-a719-a73ae3625c92" providerId="ADAL" clId="{C66111E1-9C1F-416D-AAA1-C61AA33547C8}" dt="2020-07-30T01:22:55.982" v="917" actId="21"/>
          <ac:spMkLst>
            <pc:docMk/>
            <pc:sldMk cId="1662169606" sldId="314"/>
            <ac:spMk id="3" creationId="{9F8AA9F1-0BF0-4D63-BF5B-58C1E6440DD2}"/>
          </ac:spMkLst>
        </pc:spChg>
        <pc:spChg chg="add del mod">
          <ac:chgData name="Daniel Kops" userId="89bb4887-0d96-4749-a719-a73ae3625c92" providerId="ADAL" clId="{C66111E1-9C1F-416D-AAA1-C61AA33547C8}" dt="2020-07-30T01:22:55.982" v="917" actId="21"/>
          <ac:spMkLst>
            <pc:docMk/>
            <pc:sldMk cId="1662169606" sldId="314"/>
            <ac:spMk id="5" creationId="{EA3D1457-C996-4859-90A6-3C12E8128110}"/>
          </ac:spMkLst>
        </pc:spChg>
        <pc:spChg chg="add mod">
          <ac:chgData name="Daniel Kops" userId="89bb4887-0d96-4749-a719-a73ae3625c92" providerId="ADAL" clId="{C66111E1-9C1F-416D-AAA1-C61AA33547C8}" dt="2020-07-30T01:23:01.202" v="923" actId="21"/>
          <ac:spMkLst>
            <pc:docMk/>
            <pc:sldMk cId="1662169606" sldId="314"/>
            <ac:spMk id="7" creationId="{074A0537-8BBB-446B-98B7-EFDD40B5D141}"/>
          </ac:spMkLst>
        </pc:spChg>
        <pc:spChg chg="add mod">
          <ac:chgData name="Daniel Kops" userId="89bb4887-0d96-4749-a719-a73ae3625c92" providerId="ADAL" clId="{C66111E1-9C1F-416D-AAA1-C61AA33547C8}" dt="2020-07-30T01:23:01.202" v="923" actId="21"/>
          <ac:spMkLst>
            <pc:docMk/>
            <pc:sldMk cId="1662169606" sldId="314"/>
            <ac:spMk id="12" creationId="{216F32CA-E638-4180-87F5-8E3BA684E160}"/>
          </ac:spMkLst>
        </pc:spChg>
        <pc:spChg chg="del">
          <ac:chgData name="Daniel Kops" userId="89bb4887-0d96-4749-a719-a73ae3625c92" providerId="ADAL" clId="{C66111E1-9C1F-416D-AAA1-C61AA33547C8}" dt="2020-07-30T01:22:30.417" v="909" actId="478"/>
          <ac:spMkLst>
            <pc:docMk/>
            <pc:sldMk cId="1662169606" sldId="314"/>
            <ac:spMk id="13" creationId="{A960D751-AF67-4D6B-B58B-1DAB593BBCED}"/>
          </ac:spMkLst>
        </pc:spChg>
        <pc:picChg chg="add del">
          <ac:chgData name="Daniel Kops" userId="89bb4887-0d96-4749-a719-a73ae3625c92" providerId="ADAL" clId="{C66111E1-9C1F-416D-AAA1-C61AA33547C8}" dt="2020-07-30T01:23:01.202" v="923" actId="21"/>
          <ac:picMkLst>
            <pc:docMk/>
            <pc:sldMk cId="1662169606" sldId="314"/>
            <ac:picMk id="8" creationId="{555DA9A2-7DFB-4DFE-8CB9-C8E127ADFC5B}"/>
          </ac:picMkLst>
        </pc:picChg>
        <pc:picChg chg="add del">
          <ac:chgData name="Daniel Kops" userId="89bb4887-0d96-4749-a719-a73ae3625c92" providerId="ADAL" clId="{C66111E1-9C1F-416D-AAA1-C61AA33547C8}" dt="2020-07-30T01:23:01.202" v="923" actId="21"/>
          <ac:picMkLst>
            <pc:docMk/>
            <pc:sldMk cId="1662169606" sldId="314"/>
            <ac:picMk id="20" creationId="{26BDA78C-0E58-407A-9341-0C4A0FD3A20D}"/>
          </ac:picMkLst>
        </pc:picChg>
      </pc:sldChg>
      <pc:sldChg chg="addSp delSp modSp add del mod">
        <pc:chgData name="Daniel Kops" userId="89bb4887-0d96-4749-a719-a73ae3625c92" providerId="ADAL" clId="{C66111E1-9C1F-416D-AAA1-C61AA33547C8}" dt="2020-07-30T01:23:29.697" v="933" actId="47"/>
        <pc:sldMkLst>
          <pc:docMk/>
          <pc:sldMk cId="3974020492" sldId="315"/>
        </pc:sldMkLst>
        <pc:spChg chg="add mod">
          <ac:chgData name="Daniel Kops" userId="89bb4887-0d96-4749-a719-a73ae3625c92" providerId="ADAL" clId="{C66111E1-9C1F-416D-AAA1-C61AA33547C8}" dt="2020-07-30T01:23:14.457" v="927" actId="21"/>
          <ac:spMkLst>
            <pc:docMk/>
            <pc:sldMk cId="3974020492" sldId="315"/>
            <ac:spMk id="3" creationId="{5A1CA15A-BA0E-4AF5-B1AB-1D5FF14691D0}"/>
          </ac:spMkLst>
        </pc:spChg>
        <pc:spChg chg="add mod">
          <ac:chgData name="Daniel Kops" userId="89bb4887-0d96-4749-a719-a73ae3625c92" providerId="ADAL" clId="{C66111E1-9C1F-416D-AAA1-C61AA33547C8}" dt="2020-07-30T01:23:14.457" v="927" actId="21"/>
          <ac:spMkLst>
            <pc:docMk/>
            <pc:sldMk cId="3974020492" sldId="315"/>
            <ac:spMk id="6" creationId="{AA749C7E-BBE3-4ECB-A96E-6E2BBB9AAFCA}"/>
          </ac:spMkLst>
        </pc:spChg>
        <pc:picChg chg="del">
          <ac:chgData name="Daniel Kops" userId="89bb4887-0d96-4749-a719-a73ae3625c92" providerId="ADAL" clId="{C66111E1-9C1F-416D-AAA1-C61AA33547C8}" dt="2020-07-30T01:23:14.457" v="927" actId="21"/>
          <ac:picMkLst>
            <pc:docMk/>
            <pc:sldMk cId="3974020492" sldId="315"/>
            <ac:picMk id="5" creationId="{385D4B96-CB9F-461E-9ACF-2F8D6154341F}"/>
          </ac:picMkLst>
        </pc:picChg>
        <pc:picChg chg="del">
          <ac:chgData name="Daniel Kops" userId="89bb4887-0d96-4749-a719-a73ae3625c92" providerId="ADAL" clId="{C66111E1-9C1F-416D-AAA1-C61AA33547C8}" dt="2020-07-30T01:23:14.457" v="927" actId="21"/>
          <ac:picMkLst>
            <pc:docMk/>
            <pc:sldMk cId="3974020492" sldId="315"/>
            <ac:picMk id="9" creationId="{35F5A826-60D0-42AF-BB89-1C47BD434B57}"/>
          </ac:picMkLst>
        </pc:picChg>
      </pc:sldChg>
      <pc:sldChg chg="delSp add del mod">
        <pc:chgData name="Daniel Kops" userId="89bb4887-0d96-4749-a719-a73ae3625c92" providerId="ADAL" clId="{C66111E1-9C1F-416D-AAA1-C61AA33547C8}" dt="2020-07-30T01:10:58.591" v="675" actId="47"/>
        <pc:sldMkLst>
          <pc:docMk/>
          <pc:sldMk cId="1033829663" sldId="318"/>
        </pc:sldMkLst>
        <pc:spChg chg="del">
          <ac:chgData name="Daniel Kops" userId="89bb4887-0d96-4749-a719-a73ae3625c92" providerId="ADAL" clId="{C66111E1-9C1F-416D-AAA1-C61AA33547C8}" dt="2020-07-30T01:10:56.248" v="673" actId="21"/>
          <ac:spMkLst>
            <pc:docMk/>
            <pc:sldMk cId="1033829663" sldId="318"/>
            <ac:spMk id="9" creationId="{5D15CE41-CA50-445C-903D-B9F548C0597D}"/>
          </ac:spMkLst>
        </pc:spChg>
        <pc:spChg chg="del">
          <ac:chgData name="Daniel Kops" userId="89bb4887-0d96-4749-a719-a73ae3625c92" providerId="ADAL" clId="{C66111E1-9C1F-416D-AAA1-C61AA33547C8}" dt="2020-07-30T01:10:56.248" v="673" actId="21"/>
          <ac:spMkLst>
            <pc:docMk/>
            <pc:sldMk cId="1033829663" sldId="318"/>
            <ac:spMk id="22" creationId="{8A1F9DDD-671F-44A7-81D5-AB7BBB37CD7E}"/>
          </ac:spMkLst>
        </pc:spChg>
        <pc:graphicFrameChg chg="del">
          <ac:chgData name="Daniel Kops" userId="89bb4887-0d96-4749-a719-a73ae3625c92" providerId="ADAL" clId="{C66111E1-9C1F-416D-AAA1-C61AA33547C8}" dt="2020-07-30T01:10:56.248" v="673" actId="21"/>
          <ac:graphicFrameMkLst>
            <pc:docMk/>
            <pc:sldMk cId="1033829663" sldId="318"/>
            <ac:graphicFrameMk id="7" creationId="{5FF9EE29-CF00-4922-8ADF-0B99164A0E5C}"/>
          </ac:graphicFrameMkLst>
        </pc:graphicFrameChg>
      </pc:sldChg>
      <pc:sldChg chg="addSp delSp modSp mod">
        <pc:chgData name="Daniel Kops" userId="89bb4887-0d96-4749-a719-a73ae3625c92" providerId="ADAL" clId="{C66111E1-9C1F-416D-AAA1-C61AA33547C8}" dt="2020-07-30T00:35:59.092" v="186" actId="207"/>
        <pc:sldMkLst>
          <pc:docMk/>
          <pc:sldMk cId="2213664845" sldId="1321"/>
        </pc:sldMkLst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67" creationId="{B7A02770-6196-4F04-9C20-69C203E75AA8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69" creationId="{44D426AC-3A8F-4D4F-9B0A-723FC28EE101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71" creationId="{A44C63BD-A929-4899-9A88-C204527A80BC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73" creationId="{D0082762-5CAF-46F8-BA3A-31F485EDE728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74" creationId="{E3A863C9-688A-4545-A0B9-651E07F11D74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75" creationId="{C9190259-EEB6-47A3-B624-FBD306B05480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76" creationId="{A8B27A1D-DFF1-4261-A4CE-80BAC688159E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77" creationId="{A3EA5A8D-1C17-4768-9635-27B25C24CE27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78" creationId="{DB32A8C5-A712-4C9F-BF4D-FEE6C71E3541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79" creationId="{98A3AB84-A8FE-482A-BC69-ECF45FB906E5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06" creationId="{78A3BBE1-8339-4FFB-A9D6-E47732408895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08" creationId="{0C32A2D9-15EC-4B0F-91F5-185F205A598E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09" creationId="{0B96138A-9612-4BFE-8EA1-306946456F8A}"/>
          </ac:spMkLst>
        </pc:spChg>
        <pc:spChg chg="add del mod">
          <ac:chgData name="Daniel Kops" userId="89bb4887-0d96-4749-a719-a73ae3625c92" providerId="ADAL" clId="{C66111E1-9C1F-416D-AAA1-C61AA33547C8}" dt="2020-07-30T00:31:17.334" v="72" actId="478"/>
          <ac:spMkLst>
            <pc:docMk/>
            <pc:sldMk cId="2213664845" sldId="1321"/>
            <ac:spMk id="110" creationId="{067E0A98-4D08-4286-A6EB-A618B0630DC2}"/>
          </ac:spMkLst>
        </pc:spChg>
        <pc:spChg chg="add mod">
          <ac:chgData name="Daniel Kops" userId="89bb4887-0d96-4749-a719-a73ae3625c92" providerId="ADAL" clId="{C66111E1-9C1F-416D-AAA1-C61AA33547C8}" dt="2020-07-30T00:34:23.048" v="148" actId="554"/>
          <ac:spMkLst>
            <pc:docMk/>
            <pc:sldMk cId="2213664845" sldId="1321"/>
            <ac:spMk id="112" creationId="{DE8D0D0A-5E46-46DE-B784-CB1A5C54A2B8}"/>
          </ac:spMkLst>
        </pc:spChg>
        <pc:spChg chg="add mod">
          <ac:chgData name="Daniel Kops" userId="89bb4887-0d96-4749-a719-a73ae3625c92" providerId="ADAL" clId="{C66111E1-9C1F-416D-AAA1-C61AA33547C8}" dt="2020-07-30T00:34:23.048" v="148" actId="554"/>
          <ac:spMkLst>
            <pc:docMk/>
            <pc:sldMk cId="2213664845" sldId="1321"/>
            <ac:spMk id="114" creationId="{9B45804C-ED63-4208-858A-362DD94BFA26}"/>
          </ac:spMkLst>
        </pc:spChg>
        <pc:spChg chg="add mod">
          <ac:chgData name="Daniel Kops" userId="89bb4887-0d96-4749-a719-a73ae3625c92" providerId="ADAL" clId="{C66111E1-9C1F-416D-AAA1-C61AA33547C8}" dt="2020-07-30T00:34:23.048" v="148" actId="554"/>
          <ac:spMkLst>
            <pc:docMk/>
            <pc:sldMk cId="2213664845" sldId="1321"/>
            <ac:spMk id="116" creationId="{6E9CFFD5-ED10-48F9-9FDF-F050771F09F4}"/>
          </ac:spMkLst>
        </pc:spChg>
        <pc:spChg chg="add mod">
          <ac:chgData name="Daniel Kops" userId="89bb4887-0d96-4749-a719-a73ae3625c92" providerId="ADAL" clId="{C66111E1-9C1F-416D-AAA1-C61AA33547C8}" dt="2020-07-30T00:34:16.185" v="147" actId="555"/>
          <ac:spMkLst>
            <pc:docMk/>
            <pc:sldMk cId="2213664845" sldId="1321"/>
            <ac:spMk id="118" creationId="{694B03EE-A9C6-4758-9A3C-4F1778A19CAE}"/>
          </ac:spMkLst>
        </pc:spChg>
        <pc:spChg chg="add mod">
          <ac:chgData name="Daniel Kops" userId="89bb4887-0d96-4749-a719-a73ae3625c92" providerId="ADAL" clId="{C66111E1-9C1F-416D-AAA1-C61AA33547C8}" dt="2020-07-30T00:34:16.185" v="147" actId="555"/>
          <ac:spMkLst>
            <pc:docMk/>
            <pc:sldMk cId="2213664845" sldId="1321"/>
            <ac:spMk id="120" creationId="{4528E113-E4E6-4645-A4F1-F0257904FCEB}"/>
          </ac:spMkLst>
        </pc:spChg>
        <pc:spChg chg="add mod">
          <ac:chgData name="Daniel Kops" userId="89bb4887-0d96-4749-a719-a73ae3625c92" providerId="ADAL" clId="{C66111E1-9C1F-416D-AAA1-C61AA33547C8}" dt="2020-07-30T00:31:55.587" v="90" actId="207"/>
          <ac:spMkLst>
            <pc:docMk/>
            <pc:sldMk cId="2213664845" sldId="1321"/>
            <ac:spMk id="121" creationId="{6883BF6C-AE94-4961-AB6D-13848E2EF63E}"/>
          </ac:spMkLst>
        </pc:spChg>
        <pc:spChg chg="add mod">
          <ac:chgData name="Daniel Kops" userId="89bb4887-0d96-4749-a719-a73ae3625c92" providerId="ADAL" clId="{C66111E1-9C1F-416D-AAA1-C61AA33547C8}" dt="2020-07-30T00:31:55.587" v="90" actId="207"/>
          <ac:spMkLst>
            <pc:docMk/>
            <pc:sldMk cId="2213664845" sldId="1321"/>
            <ac:spMk id="122" creationId="{124C5C80-0DF1-4FA8-BF8E-30D97AB35485}"/>
          </ac:spMkLst>
        </pc:spChg>
        <pc:spChg chg="add mod">
          <ac:chgData name="Daniel Kops" userId="89bb4887-0d96-4749-a719-a73ae3625c92" providerId="ADAL" clId="{C66111E1-9C1F-416D-AAA1-C61AA33547C8}" dt="2020-07-30T00:31:55.587" v="90" actId="207"/>
          <ac:spMkLst>
            <pc:docMk/>
            <pc:sldMk cId="2213664845" sldId="1321"/>
            <ac:spMk id="123" creationId="{C3C76FB7-F99B-4516-830E-6D86FA41424A}"/>
          </ac:spMkLst>
        </pc:spChg>
        <pc:spChg chg="add mod">
          <ac:chgData name="Daniel Kops" userId="89bb4887-0d96-4749-a719-a73ae3625c92" providerId="ADAL" clId="{C66111E1-9C1F-416D-AAA1-C61AA33547C8}" dt="2020-07-30T00:31:55.587" v="90" actId="207"/>
          <ac:spMkLst>
            <pc:docMk/>
            <pc:sldMk cId="2213664845" sldId="1321"/>
            <ac:spMk id="124" creationId="{61788B26-3E7C-4177-B81B-7474D99FA6AA}"/>
          </ac:spMkLst>
        </pc:spChg>
        <pc:spChg chg="add mod">
          <ac:chgData name="Daniel Kops" userId="89bb4887-0d96-4749-a719-a73ae3625c92" providerId="ADAL" clId="{C66111E1-9C1F-416D-AAA1-C61AA33547C8}" dt="2020-07-30T00:31:55.587" v="90" actId="207"/>
          <ac:spMkLst>
            <pc:docMk/>
            <pc:sldMk cId="2213664845" sldId="1321"/>
            <ac:spMk id="125" creationId="{FDB82EF0-2C49-4DE7-99EF-1C3B86BC9D16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27" creationId="{CEA1309C-AF54-4D05-8CDA-75885F578327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28" creationId="{66EA7203-EDA2-4AD2-B8B4-3ECBC5FE0ED7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29" creationId="{D46D4F9E-0283-42E8-8EC7-C4B61AFDC29D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30" creationId="{D8914B27-E1BC-4DDC-8B12-0772782D7C8B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31" creationId="{145E691C-7B76-4806-A7DF-29D4468BBEAE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32" creationId="{4E8D5558-590E-4C52-BA08-A168A4243FA2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33" creationId="{906A88AF-7692-488B-872D-814D3BFA58A0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34" creationId="{C9A6B4DD-98F5-4B62-80FB-609513E2E361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35" creationId="{DD5BF9F0-134E-4670-9061-E93A8F0017E4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36" creationId="{D9C757C6-2147-4DCA-B0C5-AC4B5946696C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37" creationId="{ACCAE7F3-AD1F-465E-AA72-9D31F35965BA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38" creationId="{9EF8F27C-99D0-4C66-875B-A35884B52F78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39" creationId="{3E203B78-A383-4571-96B5-62C510E7C788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40" creationId="{BF847D69-D720-4459-8FBC-C962B1E6D379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41" creationId="{4F039DFF-0463-4B5D-8A56-78947EEB29AA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43" creationId="{36731458-F898-441B-9F17-8D08EC1907DE}"/>
          </ac:spMkLst>
        </pc:spChg>
        <pc:spChg chg="mod">
          <ac:chgData name="Daniel Kops" userId="89bb4887-0d96-4749-a719-a73ae3625c92" providerId="ADAL" clId="{C66111E1-9C1F-416D-AAA1-C61AA33547C8}" dt="2020-07-30T00:35:59.092" v="186" actId="207"/>
          <ac:spMkLst>
            <pc:docMk/>
            <pc:sldMk cId="2213664845" sldId="1321"/>
            <ac:spMk id="144" creationId="{70B1D009-8627-42AC-8F27-D5E5EDAEC9A6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45" creationId="{DCD03A9E-A9DF-42C7-8110-75CF57CBBA03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46" creationId="{E7FA39D4-804B-4DA9-8855-483BC662033E}"/>
          </ac:spMkLst>
        </pc:spChg>
        <pc:spChg chg="mod">
          <ac:chgData name="Daniel Kops" userId="89bb4887-0d96-4749-a719-a73ae3625c92" providerId="ADAL" clId="{C66111E1-9C1F-416D-AAA1-C61AA33547C8}" dt="2020-07-30T00:34:00.875" v="142" actId="208"/>
          <ac:spMkLst>
            <pc:docMk/>
            <pc:sldMk cId="2213664845" sldId="1321"/>
            <ac:spMk id="147" creationId="{F1B94790-1537-4C98-9BE2-864AE159F25C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48" creationId="{5FD6009B-7704-46AD-AA76-C7EE3BC5C164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49" creationId="{920C7116-B9D8-4BAC-95DA-E6C8E49377E3}"/>
          </ac:spMkLst>
        </pc:spChg>
        <pc:spChg chg="mod">
          <ac:chgData name="Daniel Kops" userId="89bb4887-0d96-4749-a719-a73ae3625c92" providerId="ADAL" clId="{C66111E1-9C1F-416D-AAA1-C61AA33547C8}" dt="2020-07-30T00:33:56.313" v="140" actId="208"/>
          <ac:spMkLst>
            <pc:docMk/>
            <pc:sldMk cId="2213664845" sldId="1321"/>
            <ac:spMk id="150" creationId="{BCABA2C1-4957-4396-9AEE-BA2596547739}"/>
          </ac:spMkLst>
        </pc:spChg>
        <pc:spChg chg="mod">
          <ac:chgData name="Daniel Kops" userId="89bb4887-0d96-4749-a719-a73ae3625c92" providerId="ADAL" clId="{C66111E1-9C1F-416D-AAA1-C61AA33547C8}" dt="2020-07-30T00:33:58.013" v="141" actId="208"/>
          <ac:spMkLst>
            <pc:docMk/>
            <pc:sldMk cId="2213664845" sldId="1321"/>
            <ac:spMk id="151" creationId="{020612A8-9C1B-4297-9B50-E7EAE0469278}"/>
          </ac:spMkLst>
        </pc:spChg>
        <pc:spChg chg="mod">
          <ac:chgData name="Daniel Kops" userId="89bb4887-0d96-4749-a719-a73ae3625c92" providerId="ADAL" clId="{C66111E1-9C1F-416D-AAA1-C61AA33547C8}" dt="2020-07-30T00:34:02.591" v="144" actId="208"/>
          <ac:spMkLst>
            <pc:docMk/>
            <pc:sldMk cId="2213664845" sldId="1321"/>
            <ac:spMk id="152" creationId="{14EF580D-FC83-4AD8-AA85-2F1DF6640240}"/>
          </ac:spMkLst>
        </pc:spChg>
        <pc:spChg chg="mod">
          <ac:chgData name="Daniel Kops" userId="89bb4887-0d96-4749-a719-a73ae3625c92" providerId="ADAL" clId="{C66111E1-9C1F-416D-AAA1-C61AA33547C8}" dt="2020-07-30T00:34:01.774" v="143" actId="208"/>
          <ac:spMkLst>
            <pc:docMk/>
            <pc:sldMk cId="2213664845" sldId="1321"/>
            <ac:spMk id="153" creationId="{CECB760B-6692-4E8F-B600-C67CA55F9E85}"/>
          </ac:spMkLst>
        </pc:spChg>
        <pc:spChg chg="add mod">
          <ac:chgData name="Daniel Kops" userId="89bb4887-0d96-4749-a719-a73ae3625c92" providerId="ADAL" clId="{C66111E1-9C1F-416D-AAA1-C61AA33547C8}" dt="2020-07-30T00:33:33.953" v="122" actId="208"/>
          <ac:spMkLst>
            <pc:docMk/>
            <pc:sldMk cId="2213664845" sldId="1321"/>
            <ac:spMk id="154" creationId="{188C2EB8-B9BC-43E3-823F-07DD3FD0848B}"/>
          </ac:spMkLst>
        </pc:spChg>
        <pc:spChg chg="add mod">
          <ac:chgData name="Daniel Kops" userId="89bb4887-0d96-4749-a719-a73ae3625c92" providerId="ADAL" clId="{C66111E1-9C1F-416D-AAA1-C61AA33547C8}" dt="2020-07-30T00:34:16.185" v="147" actId="555"/>
          <ac:spMkLst>
            <pc:docMk/>
            <pc:sldMk cId="2213664845" sldId="1321"/>
            <ac:spMk id="156" creationId="{0C0CD3E5-4D1D-4C61-BB70-D5E92DE59803}"/>
          </ac:spMkLst>
        </pc:spChg>
        <pc:spChg chg="add mod">
          <ac:chgData name="Daniel Kops" userId="89bb4887-0d96-4749-a719-a73ae3625c92" providerId="ADAL" clId="{C66111E1-9C1F-416D-AAA1-C61AA33547C8}" dt="2020-07-30T00:31:55.587" v="90" actId="207"/>
          <ac:spMkLst>
            <pc:docMk/>
            <pc:sldMk cId="2213664845" sldId="1321"/>
            <ac:spMk id="157" creationId="{78632B88-5F2D-4810-B35E-04D692A928DA}"/>
          </ac:spMkLst>
        </pc:spChg>
        <pc:spChg chg="add mod">
          <ac:chgData name="Daniel Kops" userId="89bb4887-0d96-4749-a719-a73ae3625c92" providerId="ADAL" clId="{C66111E1-9C1F-416D-AAA1-C61AA33547C8}" dt="2020-07-30T00:33:39.840" v="128" actId="208"/>
          <ac:spMkLst>
            <pc:docMk/>
            <pc:sldMk cId="2213664845" sldId="1321"/>
            <ac:spMk id="158" creationId="{D502CA8B-B1C0-4469-82F3-3C8378BABB47}"/>
          </ac:spMkLst>
        </pc:spChg>
        <pc:spChg chg="add mod">
          <ac:chgData name="Daniel Kops" userId="89bb4887-0d96-4749-a719-a73ae3625c92" providerId="ADAL" clId="{C66111E1-9C1F-416D-AAA1-C61AA33547C8}" dt="2020-07-30T00:33:54.625" v="138" actId="208"/>
          <ac:spMkLst>
            <pc:docMk/>
            <pc:sldMk cId="2213664845" sldId="1321"/>
            <ac:spMk id="160" creationId="{0DD3AE53-7BD6-4993-B256-9CD0DE0454C6}"/>
          </ac:spMkLst>
        </pc:spChg>
        <pc:spChg chg="add mod">
          <ac:chgData name="Daniel Kops" userId="89bb4887-0d96-4749-a719-a73ae3625c92" providerId="ADAL" clId="{C66111E1-9C1F-416D-AAA1-C61AA33547C8}" dt="2020-07-30T00:34:23.048" v="148" actId="554"/>
          <ac:spMkLst>
            <pc:docMk/>
            <pc:sldMk cId="2213664845" sldId="1321"/>
            <ac:spMk id="161" creationId="{EB05082B-A95C-4662-9DA1-A0B7DBD60213}"/>
          </ac:spMkLst>
        </pc:spChg>
        <pc:spChg chg="add mod">
          <ac:chgData name="Daniel Kops" userId="89bb4887-0d96-4749-a719-a73ae3625c92" providerId="ADAL" clId="{C66111E1-9C1F-416D-AAA1-C61AA33547C8}" dt="2020-07-30T00:34:23.048" v="148" actId="554"/>
          <ac:spMkLst>
            <pc:docMk/>
            <pc:sldMk cId="2213664845" sldId="1321"/>
            <ac:spMk id="162" creationId="{5D019C6B-DCD1-49B2-A1E1-3D247F1004A6}"/>
          </ac:spMkLst>
        </pc:spChg>
        <pc:spChg chg="add mod">
          <ac:chgData name="Daniel Kops" userId="89bb4887-0d96-4749-a719-a73ae3625c92" providerId="ADAL" clId="{C66111E1-9C1F-416D-AAA1-C61AA33547C8}" dt="2020-07-30T00:31:55.587" v="90" actId="207"/>
          <ac:spMkLst>
            <pc:docMk/>
            <pc:sldMk cId="2213664845" sldId="1321"/>
            <ac:spMk id="163" creationId="{BF04FE45-954F-4730-BB81-900C3CCE0452}"/>
          </ac:spMkLst>
        </pc:spChg>
        <pc:spChg chg="add mod">
          <ac:chgData name="Daniel Kops" userId="89bb4887-0d96-4749-a719-a73ae3625c92" providerId="ADAL" clId="{C66111E1-9C1F-416D-AAA1-C61AA33547C8}" dt="2020-07-30T00:33:41.841" v="131" actId="208"/>
          <ac:spMkLst>
            <pc:docMk/>
            <pc:sldMk cId="2213664845" sldId="1321"/>
            <ac:spMk id="164" creationId="{C6E5C281-B915-4616-A9B8-F7DA0C165A62}"/>
          </ac:spMkLst>
        </pc:spChg>
        <pc:spChg chg="add mod">
          <ac:chgData name="Daniel Kops" userId="89bb4887-0d96-4749-a719-a73ae3625c92" providerId="ADAL" clId="{C66111E1-9C1F-416D-AAA1-C61AA33547C8}" dt="2020-07-30T00:33:41.271" v="130" actId="208"/>
          <ac:spMkLst>
            <pc:docMk/>
            <pc:sldMk cId="2213664845" sldId="1321"/>
            <ac:spMk id="165" creationId="{86C81B06-A4AB-45F1-B306-A9FFBD7025A2}"/>
          </ac:spMkLst>
        </pc:spChg>
        <pc:spChg chg="add mod">
          <ac:chgData name="Daniel Kops" userId="89bb4887-0d96-4749-a719-a73ae3625c92" providerId="ADAL" clId="{C66111E1-9C1F-416D-AAA1-C61AA33547C8}" dt="2020-07-30T00:33:42.384" v="132" actId="208"/>
          <ac:spMkLst>
            <pc:docMk/>
            <pc:sldMk cId="2213664845" sldId="1321"/>
            <ac:spMk id="166" creationId="{70AA2D89-D486-4128-B98E-9CF18A906D10}"/>
          </ac:spMkLst>
        </pc:spChg>
        <pc:spChg chg="add mod">
          <ac:chgData name="Daniel Kops" userId="89bb4887-0d96-4749-a719-a73ae3625c92" providerId="ADAL" clId="{C66111E1-9C1F-416D-AAA1-C61AA33547C8}" dt="2020-07-30T00:31:55.587" v="90" actId="207"/>
          <ac:spMkLst>
            <pc:docMk/>
            <pc:sldMk cId="2213664845" sldId="1321"/>
            <ac:spMk id="167" creationId="{56D968E1-A0D4-40CF-AD1B-7F25C398E76A}"/>
          </ac:spMkLst>
        </pc:spChg>
        <pc:spChg chg="add mod">
          <ac:chgData name="Daniel Kops" userId="89bb4887-0d96-4749-a719-a73ae3625c92" providerId="ADAL" clId="{C66111E1-9C1F-416D-AAA1-C61AA33547C8}" dt="2020-07-30T00:34:16.185" v="147" actId="555"/>
          <ac:spMkLst>
            <pc:docMk/>
            <pc:sldMk cId="2213664845" sldId="1321"/>
            <ac:spMk id="168" creationId="{F29063E6-2457-4B86-827A-FB37DFDD2B8B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70" creationId="{A55BA347-572D-40AB-B018-A17F8DF7266E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71" creationId="{61BBB880-9F2C-42C5-BACE-CF6872AC4BF9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72" creationId="{92677C75-09A4-4C20-9A92-344E327D481F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73" creationId="{49779A5E-7876-4E5D-A60A-E31D475FFE9B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74" creationId="{694F09D7-A2CD-4B2E-B6E8-6750E33C065A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76" creationId="{7FD346B7-9B43-48EF-AAF9-5CD3568D8078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77" creationId="{089CF312-2AA0-4343-93B0-F92137B527A2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78" creationId="{31F1EDFE-3796-4D0E-A594-5068630482B3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79" creationId="{E4B73573-6E93-4681-B30B-2B0CE68FD543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80" creationId="{B72B8069-AB08-4379-BA33-75BCA46D6BBB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82" creationId="{13DCD86E-346A-4F42-AEDB-04F47A8B6F60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84" creationId="{8F49DAF6-C71B-44AB-B2DA-07CC71FD1BDF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85" creationId="{C9C0B8C1-FA93-4932-96CE-CFF0CB63CC18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86" creationId="{3CFDD516-9101-416D-9EA0-6BAB4EC26CD9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88" creationId="{2DA12D84-0707-4658-BE41-FC8B395C9959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89" creationId="{3875647E-7168-45B4-BFFA-13C35967EA7E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90" creationId="{7C7B3F99-F0EC-4B87-BACD-E40048AE25D0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91" creationId="{BECA7933-D7CE-409F-A404-F107AC359D93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92" creationId="{73694567-EB0A-492B-8074-0DEC1E11A91B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93" creationId="{3DC8C26D-1AC3-4C9A-B935-995BAD57513D}"/>
          </ac:spMkLst>
        </pc:spChg>
        <pc:spChg chg="del">
          <ac:chgData name="Daniel Kops" userId="89bb4887-0d96-4749-a719-a73ae3625c92" providerId="ADAL" clId="{C66111E1-9C1F-416D-AAA1-C61AA33547C8}" dt="2020-07-30T00:30:53.289" v="68" actId="478"/>
          <ac:spMkLst>
            <pc:docMk/>
            <pc:sldMk cId="2213664845" sldId="1321"/>
            <ac:spMk id="194" creationId="{B23684A3-E06A-40A1-A711-8F730ED1D6CA}"/>
          </ac:spMkLst>
        </pc:spChg>
        <pc:spChg chg="add mod">
          <ac:chgData name="Daniel Kops" userId="89bb4887-0d96-4749-a719-a73ae3625c92" providerId="ADAL" clId="{C66111E1-9C1F-416D-AAA1-C61AA33547C8}" dt="2020-07-30T00:31:55.587" v="90" actId="207"/>
          <ac:spMkLst>
            <pc:docMk/>
            <pc:sldMk cId="2213664845" sldId="1321"/>
            <ac:spMk id="195" creationId="{AD98B831-DECA-4BDF-8269-8820EB39EFB6}"/>
          </ac:spMkLst>
        </pc:spChg>
        <pc:spChg chg="add del mod">
          <ac:chgData name="Daniel Kops" userId="89bb4887-0d96-4749-a719-a73ae3625c92" providerId="ADAL" clId="{C66111E1-9C1F-416D-AAA1-C61AA33547C8}" dt="2020-07-30T00:31:12.536" v="70" actId="478"/>
          <ac:spMkLst>
            <pc:docMk/>
            <pc:sldMk cId="2213664845" sldId="1321"/>
            <ac:spMk id="197" creationId="{0EE98C8C-AD69-439B-9995-3C7B9E80EC6B}"/>
          </ac:spMkLst>
        </pc:spChg>
        <pc:spChg chg="add mod">
          <ac:chgData name="Daniel Kops" userId="89bb4887-0d96-4749-a719-a73ae3625c92" providerId="ADAL" clId="{C66111E1-9C1F-416D-AAA1-C61AA33547C8}" dt="2020-07-30T00:35:35.682" v="181" actId="208"/>
          <ac:spMkLst>
            <pc:docMk/>
            <pc:sldMk cId="2213664845" sldId="1321"/>
            <ac:spMk id="199" creationId="{461D42E8-99F9-4872-B4E7-C371ECFFE954}"/>
          </ac:spMkLst>
        </pc:spChg>
        <pc:spChg chg="mod">
          <ac:chgData name="Daniel Kops" userId="89bb4887-0d96-4749-a719-a73ae3625c92" providerId="ADAL" clId="{C66111E1-9C1F-416D-AAA1-C61AA33547C8}" dt="2020-07-30T00:30:50.629" v="67" actId="1076"/>
          <ac:spMkLst>
            <pc:docMk/>
            <pc:sldMk cId="2213664845" sldId="1321"/>
            <ac:spMk id="388" creationId="{57C0C48F-55D8-42F5-8B24-1F6CBD7CD7E1}"/>
          </ac:spMkLst>
        </pc:spChg>
        <pc:grpChg chg="del">
          <ac:chgData name="Daniel Kops" userId="89bb4887-0d96-4749-a719-a73ae3625c92" providerId="ADAL" clId="{C66111E1-9C1F-416D-AAA1-C61AA33547C8}" dt="2020-07-30T00:30:53.289" v="68" actId="478"/>
          <ac:grpSpMkLst>
            <pc:docMk/>
            <pc:sldMk cId="2213664845" sldId="1321"/>
            <ac:grpSpMk id="80" creationId="{EF108C17-4DC6-4BC4-8B48-711C91E5FB5F}"/>
          </ac:grpSpMkLst>
        </pc:grpChg>
        <pc:grpChg chg="add mod">
          <ac:chgData name="Daniel Kops" userId="89bb4887-0d96-4749-a719-a73ae3625c92" providerId="ADAL" clId="{C66111E1-9C1F-416D-AAA1-C61AA33547C8}" dt="2020-07-30T00:32:38.399" v="96" actId="207"/>
          <ac:grpSpMkLst>
            <pc:docMk/>
            <pc:sldMk cId="2213664845" sldId="1321"/>
            <ac:grpSpMk id="126" creationId="{71FE5CD4-AECF-4350-80C8-E36F66A1E0FF}"/>
          </ac:grpSpMkLst>
        </pc:grpChg>
        <pc:grpChg chg="mod">
          <ac:chgData name="Daniel Kops" userId="89bb4887-0d96-4749-a719-a73ae3625c92" providerId="ADAL" clId="{C66111E1-9C1F-416D-AAA1-C61AA33547C8}" dt="2020-07-30T00:31:08.003" v="69"/>
          <ac:grpSpMkLst>
            <pc:docMk/>
            <pc:sldMk cId="2213664845" sldId="1321"/>
            <ac:grpSpMk id="142" creationId="{131BBEDE-E326-45BC-8CCF-64C0A9B3C6AA}"/>
          </ac:grpSpMkLst>
        </pc:grpChg>
        <pc:picChg chg="add del mod">
          <ac:chgData name="Daniel Kops" userId="89bb4887-0d96-4749-a719-a73ae3625c92" providerId="ADAL" clId="{C66111E1-9C1F-416D-AAA1-C61AA33547C8}" dt="2020-07-30T00:31:15.280" v="71" actId="478"/>
          <ac:picMkLst>
            <pc:docMk/>
            <pc:sldMk cId="2213664845" sldId="1321"/>
            <ac:picMk id="198" creationId="{F0E14619-E29A-4A37-BA5F-8387A50DE6C9}"/>
          </ac:picMkLst>
        </pc:picChg>
        <pc:cxnChg chg="del">
          <ac:chgData name="Daniel Kops" userId="89bb4887-0d96-4749-a719-a73ae3625c92" providerId="ADAL" clId="{C66111E1-9C1F-416D-AAA1-C61AA33547C8}" dt="2020-07-30T00:30:53.289" v="68" actId="478"/>
          <ac:cxnSpMkLst>
            <pc:docMk/>
            <pc:sldMk cId="2213664845" sldId="1321"/>
            <ac:cxnSpMk id="66" creationId="{194B9AFE-6902-4C53-8AC0-6C92DD731D9E}"/>
          </ac:cxnSpMkLst>
        </pc:cxnChg>
        <pc:cxnChg chg="del">
          <ac:chgData name="Daniel Kops" userId="89bb4887-0d96-4749-a719-a73ae3625c92" providerId="ADAL" clId="{C66111E1-9C1F-416D-AAA1-C61AA33547C8}" dt="2020-07-30T00:30:53.289" v="68" actId="478"/>
          <ac:cxnSpMkLst>
            <pc:docMk/>
            <pc:sldMk cId="2213664845" sldId="1321"/>
            <ac:cxnSpMk id="68" creationId="{22A3CA5E-E869-41DB-89FA-14E87EE64D98}"/>
          </ac:cxnSpMkLst>
        </pc:cxnChg>
        <pc:cxnChg chg="del">
          <ac:chgData name="Daniel Kops" userId="89bb4887-0d96-4749-a719-a73ae3625c92" providerId="ADAL" clId="{C66111E1-9C1F-416D-AAA1-C61AA33547C8}" dt="2020-07-30T00:30:53.289" v="68" actId="478"/>
          <ac:cxnSpMkLst>
            <pc:docMk/>
            <pc:sldMk cId="2213664845" sldId="1321"/>
            <ac:cxnSpMk id="70" creationId="{6E67282C-3A9A-4F74-82BF-8DB883541AF8}"/>
          </ac:cxnSpMkLst>
        </pc:cxnChg>
        <pc:cxnChg chg="del">
          <ac:chgData name="Daniel Kops" userId="89bb4887-0d96-4749-a719-a73ae3625c92" providerId="ADAL" clId="{C66111E1-9C1F-416D-AAA1-C61AA33547C8}" dt="2020-07-30T00:30:53.289" v="68" actId="478"/>
          <ac:cxnSpMkLst>
            <pc:docMk/>
            <pc:sldMk cId="2213664845" sldId="1321"/>
            <ac:cxnSpMk id="72" creationId="{D585F0A9-0D5D-40E9-A42F-A18E52362ECA}"/>
          </ac:cxnSpMkLst>
        </pc:cxnChg>
        <pc:cxnChg chg="del">
          <ac:chgData name="Daniel Kops" userId="89bb4887-0d96-4749-a719-a73ae3625c92" providerId="ADAL" clId="{C66111E1-9C1F-416D-AAA1-C61AA33547C8}" dt="2020-07-30T00:30:53.289" v="68" actId="478"/>
          <ac:cxnSpMkLst>
            <pc:docMk/>
            <pc:sldMk cId="2213664845" sldId="1321"/>
            <ac:cxnSpMk id="107" creationId="{9AC566AB-5151-47ED-9D8C-426B69F2C772}"/>
          </ac:cxnSpMkLst>
        </pc:cxnChg>
        <pc:cxnChg chg="add mod">
          <ac:chgData name="Daniel Kops" userId="89bb4887-0d96-4749-a719-a73ae3625c92" providerId="ADAL" clId="{C66111E1-9C1F-416D-AAA1-C61AA33547C8}" dt="2020-07-30T00:32:53.730" v="102" actId="208"/>
          <ac:cxnSpMkLst>
            <pc:docMk/>
            <pc:sldMk cId="2213664845" sldId="1321"/>
            <ac:cxnSpMk id="111" creationId="{2703F8D3-EE63-4E53-904F-304AAB01A073}"/>
          </ac:cxnSpMkLst>
        </pc:cxnChg>
        <pc:cxnChg chg="add mod">
          <ac:chgData name="Daniel Kops" userId="89bb4887-0d96-4749-a719-a73ae3625c92" providerId="ADAL" clId="{C66111E1-9C1F-416D-AAA1-C61AA33547C8}" dt="2020-07-30T00:32:52.429" v="100" actId="208"/>
          <ac:cxnSpMkLst>
            <pc:docMk/>
            <pc:sldMk cId="2213664845" sldId="1321"/>
            <ac:cxnSpMk id="113" creationId="{56F3035F-556D-46F7-A23B-3044CC2E58B8}"/>
          </ac:cxnSpMkLst>
        </pc:cxnChg>
        <pc:cxnChg chg="add mod">
          <ac:chgData name="Daniel Kops" userId="89bb4887-0d96-4749-a719-a73ae3625c92" providerId="ADAL" clId="{C66111E1-9C1F-416D-AAA1-C61AA33547C8}" dt="2020-07-30T00:32:28.336" v="95" actId="208"/>
          <ac:cxnSpMkLst>
            <pc:docMk/>
            <pc:sldMk cId="2213664845" sldId="1321"/>
            <ac:cxnSpMk id="115" creationId="{D2F5E053-9518-41D3-9D14-25023061BE84}"/>
          </ac:cxnSpMkLst>
        </pc:cxnChg>
        <pc:cxnChg chg="add mod">
          <ac:chgData name="Daniel Kops" userId="89bb4887-0d96-4749-a719-a73ae3625c92" providerId="ADAL" clId="{C66111E1-9C1F-416D-AAA1-C61AA33547C8}" dt="2020-07-30T00:32:53.069" v="101" actId="208"/>
          <ac:cxnSpMkLst>
            <pc:docMk/>
            <pc:sldMk cId="2213664845" sldId="1321"/>
            <ac:cxnSpMk id="117" creationId="{59E1FA33-F262-44AC-A606-8FBA4025433A}"/>
          </ac:cxnSpMkLst>
        </pc:cxnChg>
        <pc:cxnChg chg="add mod">
          <ac:chgData name="Daniel Kops" userId="89bb4887-0d96-4749-a719-a73ae3625c92" providerId="ADAL" clId="{C66111E1-9C1F-416D-AAA1-C61AA33547C8}" dt="2020-07-30T00:32:51.412" v="99" actId="208"/>
          <ac:cxnSpMkLst>
            <pc:docMk/>
            <pc:sldMk cId="2213664845" sldId="1321"/>
            <ac:cxnSpMk id="119" creationId="{303605D0-1240-420B-9D7F-EDE069B9F55E}"/>
          </ac:cxnSpMkLst>
        </pc:cxnChg>
        <pc:cxnChg chg="add mod">
          <ac:chgData name="Daniel Kops" userId="89bb4887-0d96-4749-a719-a73ae3625c92" providerId="ADAL" clId="{C66111E1-9C1F-416D-AAA1-C61AA33547C8}" dt="2020-07-30T00:33:37.228" v="125" actId="208"/>
          <ac:cxnSpMkLst>
            <pc:docMk/>
            <pc:sldMk cId="2213664845" sldId="1321"/>
            <ac:cxnSpMk id="155" creationId="{43234712-545D-4643-B50D-A4A00AABDF2E}"/>
          </ac:cxnSpMkLst>
        </pc:cxnChg>
        <pc:cxnChg chg="add mod">
          <ac:chgData name="Daniel Kops" userId="89bb4887-0d96-4749-a719-a73ae3625c92" providerId="ADAL" clId="{C66111E1-9C1F-416D-AAA1-C61AA33547C8}" dt="2020-07-30T00:33:42.891" v="133" actId="208"/>
          <ac:cxnSpMkLst>
            <pc:docMk/>
            <pc:sldMk cId="2213664845" sldId="1321"/>
            <ac:cxnSpMk id="159" creationId="{2A942840-940C-48C8-9B23-97627C132576}"/>
          </ac:cxnSpMkLst>
        </pc:cxnChg>
        <pc:cxnChg chg="add mod">
          <ac:chgData name="Daniel Kops" userId="89bb4887-0d96-4749-a719-a73ae3625c92" providerId="ADAL" clId="{C66111E1-9C1F-416D-AAA1-C61AA33547C8}" dt="2020-07-30T00:34:03.522" v="145" actId="208"/>
          <ac:cxnSpMkLst>
            <pc:docMk/>
            <pc:sldMk cId="2213664845" sldId="1321"/>
            <ac:cxnSpMk id="169" creationId="{FD9B6A1C-2177-4F2E-AAFF-FF43593BADB5}"/>
          </ac:cxnSpMkLst>
        </pc:cxnChg>
        <pc:cxnChg chg="del">
          <ac:chgData name="Daniel Kops" userId="89bb4887-0d96-4749-a719-a73ae3625c92" providerId="ADAL" clId="{C66111E1-9C1F-416D-AAA1-C61AA33547C8}" dt="2020-07-30T00:30:53.289" v="68" actId="478"/>
          <ac:cxnSpMkLst>
            <pc:docMk/>
            <pc:sldMk cId="2213664845" sldId="1321"/>
            <ac:cxnSpMk id="175" creationId="{645B6373-CE3F-43D8-BF25-6901910C1FA6}"/>
          </ac:cxnSpMkLst>
        </pc:cxnChg>
        <pc:cxnChg chg="del">
          <ac:chgData name="Daniel Kops" userId="89bb4887-0d96-4749-a719-a73ae3625c92" providerId="ADAL" clId="{C66111E1-9C1F-416D-AAA1-C61AA33547C8}" dt="2020-07-30T00:30:53.289" v="68" actId="478"/>
          <ac:cxnSpMkLst>
            <pc:docMk/>
            <pc:sldMk cId="2213664845" sldId="1321"/>
            <ac:cxnSpMk id="181" creationId="{1F4796A0-D679-4CF6-89DD-7C2BE85030CB}"/>
          </ac:cxnSpMkLst>
        </pc:cxnChg>
        <pc:cxnChg chg="del">
          <ac:chgData name="Daniel Kops" userId="89bb4887-0d96-4749-a719-a73ae3625c92" providerId="ADAL" clId="{C66111E1-9C1F-416D-AAA1-C61AA33547C8}" dt="2020-07-30T00:30:53.289" v="68" actId="478"/>
          <ac:cxnSpMkLst>
            <pc:docMk/>
            <pc:sldMk cId="2213664845" sldId="1321"/>
            <ac:cxnSpMk id="183" creationId="{A596CE6E-B04B-4F32-B87E-B652876FBDA8}"/>
          </ac:cxnSpMkLst>
        </pc:cxnChg>
        <pc:cxnChg chg="del">
          <ac:chgData name="Daniel Kops" userId="89bb4887-0d96-4749-a719-a73ae3625c92" providerId="ADAL" clId="{C66111E1-9C1F-416D-AAA1-C61AA33547C8}" dt="2020-07-30T00:30:53.289" v="68" actId="478"/>
          <ac:cxnSpMkLst>
            <pc:docMk/>
            <pc:sldMk cId="2213664845" sldId="1321"/>
            <ac:cxnSpMk id="187" creationId="{3CACE521-F49A-4699-854E-84DDB61923CB}"/>
          </ac:cxnSpMkLst>
        </pc:cxnChg>
        <pc:cxnChg chg="add mod">
          <ac:chgData name="Daniel Kops" userId="89bb4887-0d96-4749-a719-a73ae3625c92" providerId="ADAL" clId="{C66111E1-9C1F-416D-AAA1-C61AA33547C8}" dt="2020-07-30T00:33:40.466" v="129" actId="208"/>
          <ac:cxnSpMkLst>
            <pc:docMk/>
            <pc:sldMk cId="2213664845" sldId="1321"/>
            <ac:cxnSpMk id="196" creationId="{1651B44A-135C-4496-B9D4-3ED7069C6E71}"/>
          </ac:cxnSpMkLst>
        </pc:cxnChg>
      </pc:sldChg>
      <pc:sldChg chg="modSp mod">
        <pc:chgData name="Daniel Kops" userId="89bb4887-0d96-4749-a719-a73ae3625c92" providerId="ADAL" clId="{C66111E1-9C1F-416D-AAA1-C61AA33547C8}" dt="2020-07-30T00:51:27.175" v="371"/>
        <pc:sldMkLst>
          <pc:docMk/>
          <pc:sldMk cId="3732990745" sldId="1326"/>
        </pc:sldMkLst>
        <pc:spChg chg="mod">
          <ac:chgData name="Daniel Kops" userId="89bb4887-0d96-4749-a719-a73ae3625c92" providerId="ADAL" clId="{C66111E1-9C1F-416D-AAA1-C61AA33547C8}" dt="2020-07-30T00:51:27.175" v="371"/>
          <ac:spMkLst>
            <pc:docMk/>
            <pc:sldMk cId="3732990745" sldId="1326"/>
            <ac:spMk id="14" creationId="{F06B0A35-39D1-42CB-B513-7F07B1DCA6B0}"/>
          </ac:spMkLst>
        </pc:spChg>
        <pc:spChg chg="mod">
          <ac:chgData name="Daniel Kops" userId="89bb4887-0d96-4749-a719-a73ae3625c92" providerId="ADAL" clId="{C66111E1-9C1F-416D-AAA1-C61AA33547C8}" dt="2020-07-30T00:39:50.663" v="246"/>
          <ac:spMkLst>
            <pc:docMk/>
            <pc:sldMk cId="3732990745" sldId="1326"/>
            <ac:spMk id="95" creationId="{E49F0BC9-556C-4A55-BBC7-98AC680233E7}"/>
          </ac:spMkLst>
        </pc:spChg>
        <pc:spChg chg="mod">
          <ac:chgData name="Daniel Kops" userId="89bb4887-0d96-4749-a719-a73ae3625c92" providerId="ADAL" clId="{C66111E1-9C1F-416D-AAA1-C61AA33547C8}" dt="2020-07-30T00:51:23.450" v="369" actId="20577"/>
          <ac:spMkLst>
            <pc:docMk/>
            <pc:sldMk cId="3732990745" sldId="1326"/>
            <ac:spMk id="97" creationId="{23A627E0-E882-4AE5-86F9-AA6521BAD8F2}"/>
          </ac:spMkLst>
        </pc:spChg>
      </pc:sldChg>
      <pc:sldChg chg="addSp delSp modSp mod">
        <pc:chgData name="Daniel Kops" userId="89bb4887-0d96-4749-a719-a73ae3625c92" providerId="ADAL" clId="{C66111E1-9C1F-416D-AAA1-C61AA33547C8}" dt="2020-07-30T01:06:09.381" v="595" actId="1076"/>
        <pc:sldMkLst>
          <pc:docMk/>
          <pc:sldMk cId="3064054227" sldId="1333"/>
        </pc:sldMkLst>
        <pc:spChg chg="mod">
          <ac:chgData name="Daniel Kops" userId="89bb4887-0d96-4749-a719-a73ae3625c92" providerId="ADAL" clId="{C66111E1-9C1F-416D-AAA1-C61AA33547C8}" dt="2020-07-30T01:06:06.777" v="594" actId="1076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C66111E1-9C1F-416D-AAA1-C61AA33547C8}" dt="2020-07-30T01:01:57.162" v="512" actId="20577"/>
          <ac:spMkLst>
            <pc:docMk/>
            <pc:sldMk cId="3064054227" sldId="1333"/>
            <ac:spMk id="9" creationId="{D8C894B3-2561-4801-A3B8-79D53FCBFE68}"/>
          </ac:spMkLst>
        </pc:spChg>
        <pc:graphicFrameChg chg="del">
          <ac:chgData name="Daniel Kops" userId="89bb4887-0d96-4749-a719-a73ae3625c92" providerId="ADAL" clId="{C66111E1-9C1F-416D-AAA1-C61AA33547C8}" dt="2020-07-30T01:02:09.195" v="513" actId="478"/>
          <ac:graphicFrameMkLst>
            <pc:docMk/>
            <pc:sldMk cId="3064054227" sldId="1333"/>
            <ac:graphicFrameMk id="6" creationId="{A66DD771-F570-4947-B875-1ED0C6315DB8}"/>
          </ac:graphicFrameMkLst>
        </pc:graphicFrameChg>
        <pc:picChg chg="add mod">
          <ac:chgData name="Daniel Kops" userId="89bb4887-0d96-4749-a719-a73ae3625c92" providerId="ADAL" clId="{C66111E1-9C1F-416D-AAA1-C61AA33547C8}" dt="2020-07-30T01:06:09.381" v="595" actId="1076"/>
          <ac:picMkLst>
            <pc:docMk/>
            <pc:sldMk cId="3064054227" sldId="1333"/>
            <ac:picMk id="7" creationId="{DDF2B273-7117-432A-8E63-2C54C25EC099}"/>
          </ac:picMkLst>
        </pc:picChg>
      </pc:sldChg>
      <pc:sldChg chg="modSp mod">
        <pc:chgData name="Daniel Kops" userId="89bb4887-0d96-4749-a719-a73ae3625c92" providerId="ADAL" clId="{C66111E1-9C1F-416D-AAA1-C61AA33547C8}" dt="2020-07-30T01:19:46.413" v="831" actId="20577"/>
        <pc:sldMkLst>
          <pc:docMk/>
          <pc:sldMk cId="3285528555" sldId="1334"/>
        </pc:sldMkLst>
        <pc:spChg chg="mod">
          <ac:chgData name="Daniel Kops" userId="89bb4887-0d96-4749-a719-a73ae3625c92" providerId="ADAL" clId="{C66111E1-9C1F-416D-AAA1-C61AA33547C8}" dt="2020-07-30T01:19:46.413" v="831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Daniel Kops" userId="89bb4887-0d96-4749-a719-a73ae3625c92" providerId="ADAL" clId="{C66111E1-9C1F-416D-AAA1-C61AA33547C8}" dt="2020-07-30T00:43:47.816" v="329" actId="1037"/>
        <pc:sldMkLst>
          <pc:docMk/>
          <pc:sldMk cId="1955048611" sldId="1338"/>
        </pc:sldMkLst>
        <pc:spChg chg="mod">
          <ac:chgData name="Daniel Kops" userId="89bb4887-0d96-4749-a719-a73ae3625c92" providerId="ADAL" clId="{C66111E1-9C1F-416D-AAA1-C61AA33547C8}" dt="2020-07-30T00:41:16.383" v="256"/>
          <ac:spMkLst>
            <pc:docMk/>
            <pc:sldMk cId="1955048611" sldId="1338"/>
            <ac:spMk id="30" creationId="{76A20E84-3233-4C02-9A51-F98136DC013E}"/>
          </ac:spMkLst>
        </pc:spChg>
        <pc:spChg chg="mod">
          <ac:chgData name="Daniel Kops" userId="89bb4887-0d96-4749-a719-a73ae3625c92" providerId="ADAL" clId="{C66111E1-9C1F-416D-AAA1-C61AA33547C8}" dt="2020-07-30T00:43:47.816" v="329" actId="1037"/>
          <ac:spMkLst>
            <pc:docMk/>
            <pc:sldMk cId="1955048611" sldId="1338"/>
            <ac:spMk id="31" creationId="{4F709ADB-9260-4CE8-BADD-A8F455735D36}"/>
          </ac:spMkLst>
        </pc:spChg>
        <pc:spChg chg="mod">
          <ac:chgData name="Daniel Kops" userId="89bb4887-0d96-4749-a719-a73ae3625c92" providerId="ADAL" clId="{C66111E1-9C1F-416D-AAA1-C61AA33547C8}" dt="2020-07-30T00:43:19.203" v="322"/>
          <ac:spMkLst>
            <pc:docMk/>
            <pc:sldMk cId="1955048611" sldId="1338"/>
            <ac:spMk id="34" creationId="{7A02AD72-E610-405C-B161-6FDF23026062}"/>
          </ac:spMkLst>
        </pc:spChg>
      </pc:sldChg>
      <pc:sldChg chg="addSp delSp modSp mod">
        <pc:chgData name="Daniel Kops" userId="89bb4887-0d96-4749-a719-a73ae3625c92" providerId="ADAL" clId="{C66111E1-9C1F-416D-AAA1-C61AA33547C8}" dt="2020-07-30T00:37:48.360" v="233" actId="255"/>
        <pc:sldMkLst>
          <pc:docMk/>
          <pc:sldMk cId="1487227126" sldId="1339"/>
        </pc:sldMkLst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55" creationId="{134F19B1-AB55-4219-A6EA-10F1C8BDE1D9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56" creationId="{926DE0E6-1504-44A5-B175-442C2B0082F6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57" creationId="{7E0ABE82-4F4B-43B8-8480-6466E0276BCC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58" creationId="{43269CA7-F145-4E8F-80AD-0180632929B9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59" creationId="{9125877A-B8F8-43FF-AE11-B269FB472D52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60" creationId="{466C3F31-0858-4581-921E-71A662931250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61" creationId="{735C07FD-DF1D-4249-94AA-ADD4157C681E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62" creationId="{24CF662E-4676-4B8C-952D-C197F0387744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63" creationId="{91472308-D4CE-4A7A-9BAD-FE903A225E41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64" creationId="{C47A9487-42F9-447E-89AD-243C54BD963C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65" creationId="{8F0E78F6-5688-4FAA-9D4B-FD0E7B2FAC2E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68" creationId="{EEF82BCB-84E4-4FC5-851C-5F949AB8A644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69" creationId="{1892908C-DA35-44D0-9873-41E8DBFCDD16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70" creationId="{3121AC67-90FD-48BA-B10D-ED45EC7D3A0E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71" creationId="{69B4062C-ED9A-442B-9C65-25ECF9FA7404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73" creationId="{145CBEE9-9720-47B4-ABB7-9C1864A48439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74" creationId="{8268B655-C152-444C-9BBB-EE2DDECEB347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75" creationId="{D91EB5CD-E9FD-4709-ABE2-1F12EDDE0FCE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76" creationId="{6A232456-C09E-485E-A7F6-10BE893F1C9B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77" creationId="{BBC64303-D3AE-43EC-9307-AA876ADFF5C1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78" creationId="{CF60649F-CE74-449E-80A6-191B9149FD95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79" creationId="{030007B9-C954-473C-9EB1-DDB980EF9DD9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80" creationId="{7964CAF8-41C6-4FF4-AA3F-1D06EC97AB47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81" creationId="{37B91290-9927-42ED-AD58-A2EC64F99B22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82" creationId="{CBBBEE87-F2D7-446C-BBC1-9652D13FB1A5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83" creationId="{675B52C2-970F-4667-B680-2776C093E3E3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84" creationId="{B6B367CE-6E98-4B0F-9916-65934F4ADB46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85" creationId="{189EB391-E23B-4280-94DA-4E4E90C3BCEF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86" creationId="{64004279-63B3-4AD1-BB44-C4F0C63CBFA2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88" creationId="{D1F00B58-F541-4F90-93F0-6F63EE87657C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89" creationId="{72836E31-4647-4FCC-A8F0-1DD59C410377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90" creationId="{38DB7910-DF86-40D5-8282-EBF1A527E197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91" creationId="{CED6354A-09FF-454A-BD97-196CBA12AEE3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92" creationId="{B08F1BB7-CE5B-49CE-8370-8D0D20B77B5A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93" creationId="{682EE1AE-8032-4F61-8533-9CE0DA5C2FB9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95" creationId="{E957200D-0134-413A-9EA8-2F7498FC4A4E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96" creationId="{427609D7-F16E-4A4C-A0EC-CF18402BAD08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97" creationId="{5568A574-13AF-48B1-9E68-1740CFF7D88B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99" creationId="{BA8EEF8B-2D9F-470D-A533-2ECCFB266747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00" creationId="{E6769276-FA92-4C0F-A21F-FE89586864BC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01" creationId="{D7E952E8-EDB7-4F22-8E2D-675A098E2FD9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02" creationId="{CB4A33CE-4049-4F11-8ADB-D006E1B9494B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03" creationId="{8A8C842E-EE46-4706-BE20-4C646B4E7411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05" creationId="{73386C51-9676-4993-8D07-42AB192048CF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06" creationId="{456E575F-FCF3-42F8-92D0-59EB2992390D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07" creationId="{EFF5B0C7-3662-47A7-A50E-8D92A3329C2C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08" creationId="{2FC2B363-A79A-4082-BD88-E4656597666D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10" creationId="{7DFD9281-B3BA-456F-BA47-976867BC8289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11" creationId="{83CB0901-F4F0-401A-9DD0-964B26568C01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12" creationId="{8E867BBB-9A19-4FD2-A180-B0262F896BF4}"/>
          </ac:spMkLst>
        </pc:spChg>
        <pc:spChg chg="del">
          <ac:chgData name="Daniel Kops" userId="89bb4887-0d96-4749-a719-a73ae3625c92" providerId="ADAL" clId="{C66111E1-9C1F-416D-AAA1-C61AA33547C8}" dt="2020-07-30T00:34:39.044" v="149" actId="478"/>
          <ac:spMkLst>
            <pc:docMk/>
            <pc:sldMk cId="1487227126" sldId="1339"/>
            <ac:spMk id="113" creationId="{67CD89CB-E084-44B1-80B6-FC6DF7A2536A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15" creationId="{C0C31D02-2710-4954-9B40-CE9531C45D04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17" creationId="{7E217C6C-4CCC-4FC6-BA3D-E0657ED856F0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19" creationId="{EE36E50F-12A6-4D76-8539-50E094B38D6C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21" creationId="{803E3410-1152-46F6-9F26-30E20F23DDF2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22" creationId="{BD67FCD0-BF4A-4A08-9DCD-F25CCC21E982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23" creationId="{26CF014B-AAF6-410F-9442-D23588DF9867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24" creationId="{75DCC2CF-DFFA-4EFE-BBFB-D0CF58C99E25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25" creationId="{67EAC2DD-756D-4338-A993-6FCB6AE6531A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27" creationId="{2FC68D58-7493-4950-AA19-C2CF3B58F087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28" creationId="{4A309C8E-CCA0-428E-B77A-9056EEB3222E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29" creationId="{80A94111-263A-4397-BEDA-7A3EEB645F00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30" creationId="{077BD6C6-F78F-4775-8898-29DA9477B056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31" creationId="{B8FDF4F6-2518-4549-B656-F923D2DB6FBD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32" creationId="{DD848E30-433C-4176-A7C0-BC8FB88244D3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33" creationId="{A8E5EB51-17F0-4FDF-B20A-7BD3B3BEA20A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34" creationId="{19D9D561-FD3C-4727-B28D-136DDA5B135A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35" creationId="{0A59A2E6-FADD-42CD-AF5A-CF214C5AC9D5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36" creationId="{61EE9301-87E3-44A1-9DB6-1754FCE40CC4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37" creationId="{2641AD24-E59E-4137-8E34-606F7ED64219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38" creationId="{4C3F06FF-CED2-4435-9F8E-AC8561EE2A0B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39" creationId="{99434EE7-85D2-4F0B-A729-122C4A7AF0EF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41" creationId="{8E0C81F8-ACFB-4D06-AF37-5FA22A448CD2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42" creationId="{B38A4117-C665-4F90-AC1A-68C5D6F49620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43" creationId="{6817100E-A0F4-4B5E-BAC4-B21337A6FC90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44" creationId="{EB1A0267-6B3A-4E3A-A6FB-73D34CC78AF4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45" creationId="{C7EB9E9B-B904-4480-8503-1A40AC3A5B0C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46" creationId="{7F22D12B-2523-4965-A8DA-F12134B8A013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47" creationId="{8C00CA04-7774-4248-A465-B08FFA0CA1B5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48" creationId="{3326BA91-28C8-4DDE-995A-A940E99DA6D9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49" creationId="{49A16F36-BB7F-47FA-9E55-4B00CC2720B8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50" creationId="{32569ACB-B6C7-46F2-9FE4-1803F2CF82BE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51" creationId="{E8CF713E-0C6A-4162-8180-A4230100002D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52" creationId="{6596A962-F3C8-4EA4-84F6-1DDA00001798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53" creationId="{464C77C2-EB12-47AC-9AA5-B4C5D59B4CB6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54" creationId="{6079E001-0536-416D-B143-0611115D7A3B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55" creationId="{A5EDB7AC-22FA-460B-B649-4F7CE51F2D67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56" creationId="{D108DF28-DD67-4AEC-96F9-67A70E911478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57" creationId="{83F1E525-97A9-4526-A92A-CFA66A3E5E62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58" creationId="{14AB463C-8C19-4A78-B74A-0C9CBC464673}"/>
          </ac:spMkLst>
        </pc:spChg>
        <pc:spChg chg="add 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161" creationId="{A5C528FE-6F63-4DA7-A682-0DD7D8FF89D5}"/>
          </ac:spMkLst>
        </pc:spChg>
        <pc:spChg chg="mod">
          <ac:chgData name="Daniel Kops" userId="89bb4887-0d96-4749-a719-a73ae3625c92" providerId="ADAL" clId="{C66111E1-9C1F-416D-AAA1-C61AA33547C8}" dt="2020-07-30T00:37:31.970" v="230" actId="255"/>
          <ac:spMkLst>
            <pc:docMk/>
            <pc:sldMk cId="1487227126" sldId="1339"/>
            <ac:spMk id="376" creationId="{BAC6F7F4-7951-4A62-A376-A3902C7F1698}"/>
          </ac:spMkLst>
        </pc:spChg>
        <pc:grpChg chg="add mod">
          <ac:chgData name="Daniel Kops" userId="89bb4887-0d96-4749-a719-a73ae3625c92" providerId="ADAL" clId="{C66111E1-9C1F-416D-AAA1-C61AA33547C8}" dt="2020-07-30T00:36:37.037" v="221" actId="207"/>
          <ac:grpSpMkLst>
            <pc:docMk/>
            <pc:sldMk cId="1487227126" sldId="1339"/>
            <ac:grpSpMk id="126" creationId="{BB2EA187-D4AB-4F00-B1BB-83463B8685A6}"/>
          </ac:grpSpMkLst>
        </pc:grpChg>
        <pc:grpChg chg="mod">
          <ac:chgData name="Daniel Kops" userId="89bb4887-0d96-4749-a719-a73ae3625c92" providerId="ADAL" clId="{C66111E1-9C1F-416D-AAA1-C61AA33547C8}" dt="2020-07-30T00:34:48.645" v="150"/>
          <ac:grpSpMkLst>
            <pc:docMk/>
            <pc:sldMk cId="1487227126" sldId="1339"/>
            <ac:grpSpMk id="140" creationId="{88051205-68E6-459F-A590-63C3E671E94A}"/>
          </ac:grpSpMkLst>
        </pc:grpChg>
        <pc:graphicFrameChg chg="add mod modGraphic">
          <ac:chgData name="Daniel Kops" userId="89bb4887-0d96-4749-a719-a73ae3625c92" providerId="ADAL" clId="{C66111E1-9C1F-416D-AAA1-C61AA33547C8}" dt="2020-07-30T00:37:48.360" v="233" actId="255"/>
          <ac:graphicFrameMkLst>
            <pc:docMk/>
            <pc:sldMk cId="1487227126" sldId="1339"/>
            <ac:graphicFrameMk id="162" creationId="{D4DEDD78-AA88-42DA-8247-C641E8303268}"/>
          </ac:graphicFrameMkLst>
        </pc:graphicFrameChg>
        <pc:cxnChg chg="del">
          <ac:chgData name="Daniel Kops" userId="89bb4887-0d96-4749-a719-a73ae3625c92" providerId="ADAL" clId="{C66111E1-9C1F-416D-AAA1-C61AA33547C8}" dt="2020-07-30T00:34:39.044" v="149" actId="478"/>
          <ac:cxnSpMkLst>
            <pc:docMk/>
            <pc:sldMk cId="1487227126" sldId="1339"/>
            <ac:cxnSpMk id="66" creationId="{13AB4600-2063-4590-9A86-4D3C9C8022B2}"/>
          </ac:cxnSpMkLst>
        </pc:cxnChg>
        <pc:cxnChg chg="del">
          <ac:chgData name="Daniel Kops" userId="89bb4887-0d96-4749-a719-a73ae3625c92" providerId="ADAL" clId="{C66111E1-9C1F-416D-AAA1-C61AA33547C8}" dt="2020-07-30T00:34:39.044" v="149" actId="478"/>
          <ac:cxnSpMkLst>
            <pc:docMk/>
            <pc:sldMk cId="1487227126" sldId="1339"/>
            <ac:cxnSpMk id="67" creationId="{ABA28EAA-ED76-4296-9252-BF2A0E920789}"/>
          </ac:cxnSpMkLst>
        </pc:cxnChg>
        <pc:cxnChg chg="del">
          <ac:chgData name="Daniel Kops" userId="89bb4887-0d96-4749-a719-a73ae3625c92" providerId="ADAL" clId="{C66111E1-9C1F-416D-AAA1-C61AA33547C8}" dt="2020-07-30T00:34:39.044" v="149" actId="478"/>
          <ac:cxnSpMkLst>
            <pc:docMk/>
            <pc:sldMk cId="1487227126" sldId="1339"/>
            <ac:cxnSpMk id="72" creationId="{7DFFAE47-6F93-4784-9443-A9714820C64B}"/>
          </ac:cxnSpMkLst>
        </pc:cxnChg>
        <pc:cxnChg chg="del">
          <ac:chgData name="Daniel Kops" userId="89bb4887-0d96-4749-a719-a73ae3625c92" providerId="ADAL" clId="{C66111E1-9C1F-416D-AAA1-C61AA33547C8}" dt="2020-07-30T00:34:39.044" v="149" actId="478"/>
          <ac:cxnSpMkLst>
            <pc:docMk/>
            <pc:sldMk cId="1487227126" sldId="1339"/>
            <ac:cxnSpMk id="87" creationId="{C6656C79-FA5E-41F7-BE9B-15D2A1239A41}"/>
          </ac:cxnSpMkLst>
        </pc:cxnChg>
        <pc:cxnChg chg="del">
          <ac:chgData name="Daniel Kops" userId="89bb4887-0d96-4749-a719-a73ae3625c92" providerId="ADAL" clId="{C66111E1-9C1F-416D-AAA1-C61AA33547C8}" dt="2020-07-30T00:34:39.044" v="149" actId="478"/>
          <ac:cxnSpMkLst>
            <pc:docMk/>
            <pc:sldMk cId="1487227126" sldId="1339"/>
            <ac:cxnSpMk id="94" creationId="{4B217B45-250D-4BE9-8EF2-444462977B9E}"/>
          </ac:cxnSpMkLst>
        </pc:cxnChg>
        <pc:cxnChg chg="del">
          <ac:chgData name="Daniel Kops" userId="89bb4887-0d96-4749-a719-a73ae3625c92" providerId="ADAL" clId="{C66111E1-9C1F-416D-AAA1-C61AA33547C8}" dt="2020-07-30T00:34:39.044" v="149" actId="478"/>
          <ac:cxnSpMkLst>
            <pc:docMk/>
            <pc:sldMk cId="1487227126" sldId="1339"/>
            <ac:cxnSpMk id="98" creationId="{88EF9D00-F017-453E-8653-318E6863D413}"/>
          </ac:cxnSpMkLst>
        </pc:cxnChg>
        <pc:cxnChg chg="del">
          <ac:chgData name="Daniel Kops" userId="89bb4887-0d96-4749-a719-a73ae3625c92" providerId="ADAL" clId="{C66111E1-9C1F-416D-AAA1-C61AA33547C8}" dt="2020-07-30T00:34:39.044" v="149" actId="478"/>
          <ac:cxnSpMkLst>
            <pc:docMk/>
            <pc:sldMk cId="1487227126" sldId="1339"/>
            <ac:cxnSpMk id="104" creationId="{C911F149-0F61-490E-B531-581FFB2D61ED}"/>
          </ac:cxnSpMkLst>
        </pc:cxnChg>
        <pc:cxnChg chg="del">
          <ac:chgData name="Daniel Kops" userId="89bb4887-0d96-4749-a719-a73ae3625c92" providerId="ADAL" clId="{C66111E1-9C1F-416D-AAA1-C61AA33547C8}" dt="2020-07-30T00:34:39.044" v="149" actId="478"/>
          <ac:cxnSpMkLst>
            <pc:docMk/>
            <pc:sldMk cId="1487227126" sldId="1339"/>
            <ac:cxnSpMk id="109" creationId="{B53E277B-DC3B-4F44-BA92-1DB81F770AE4}"/>
          </ac:cxnSpMkLst>
        </pc:cxnChg>
        <pc:cxnChg chg="add mod">
          <ac:chgData name="Daniel Kops" userId="89bb4887-0d96-4749-a719-a73ae3625c92" providerId="ADAL" clId="{C66111E1-9C1F-416D-AAA1-C61AA33547C8}" dt="2020-07-30T00:36:37.037" v="221" actId="207"/>
          <ac:cxnSpMkLst>
            <pc:docMk/>
            <pc:sldMk cId="1487227126" sldId="1339"/>
            <ac:cxnSpMk id="114" creationId="{735FD5DE-F7D4-4CE6-BCC8-E5E953E5D2A8}"/>
          </ac:cxnSpMkLst>
        </pc:cxnChg>
        <pc:cxnChg chg="add mod">
          <ac:chgData name="Daniel Kops" userId="89bb4887-0d96-4749-a719-a73ae3625c92" providerId="ADAL" clId="{C66111E1-9C1F-416D-AAA1-C61AA33547C8}" dt="2020-07-30T00:36:37.037" v="221" actId="207"/>
          <ac:cxnSpMkLst>
            <pc:docMk/>
            <pc:sldMk cId="1487227126" sldId="1339"/>
            <ac:cxnSpMk id="116" creationId="{DF1D4FC5-F881-4836-B308-4F4A43ED2343}"/>
          </ac:cxnSpMkLst>
        </pc:cxnChg>
        <pc:cxnChg chg="add mod">
          <ac:chgData name="Daniel Kops" userId="89bb4887-0d96-4749-a719-a73ae3625c92" providerId="ADAL" clId="{C66111E1-9C1F-416D-AAA1-C61AA33547C8}" dt="2020-07-30T00:36:37.037" v="221" actId="207"/>
          <ac:cxnSpMkLst>
            <pc:docMk/>
            <pc:sldMk cId="1487227126" sldId="1339"/>
            <ac:cxnSpMk id="118" creationId="{D1A7B780-D92D-46BE-AE35-29A961F2B2C3}"/>
          </ac:cxnSpMkLst>
        </pc:cxnChg>
        <pc:cxnChg chg="add mod">
          <ac:chgData name="Daniel Kops" userId="89bb4887-0d96-4749-a719-a73ae3625c92" providerId="ADAL" clId="{C66111E1-9C1F-416D-AAA1-C61AA33547C8}" dt="2020-07-30T00:36:37.037" v="221" actId="207"/>
          <ac:cxnSpMkLst>
            <pc:docMk/>
            <pc:sldMk cId="1487227126" sldId="1339"/>
            <ac:cxnSpMk id="120" creationId="{557247A2-DC54-449F-BAC5-363D5D24D419}"/>
          </ac:cxnSpMkLst>
        </pc:cxnChg>
        <pc:cxnChg chg="add mod">
          <ac:chgData name="Daniel Kops" userId="89bb4887-0d96-4749-a719-a73ae3625c92" providerId="ADAL" clId="{C66111E1-9C1F-416D-AAA1-C61AA33547C8}" dt="2020-07-30T00:36:37.037" v="221" actId="207"/>
          <ac:cxnSpMkLst>
            <pc:docMk/>
            <pc:sldMk cId="1487227126" sldId="1339"/>
            <ac:cxnSpMk id="159" creationId="{0AC0E0BB-B5DB-4F87-8A06-8974A1949301}"/>
          </ac:cxnSpMkLst>
        </pc:cxnChg>
        <pc:cxnChg chg="add mod">
          <ac:chgData name="Daniel Kops" userId="89bb4887-0d96-4749-a719-a73ae3625c92" providerId="ADAL" clId="{C66111E1-9C1F-416D-AAA1-C61AA33547C8}" dt="2020-07-30T00:36:37.037" v="221" actId="207"/>
          <ac:cxnSpMkLst>
            <pc:docMk/>
            <pc:sldMk cId="1487227126" sldId="1339"/>
            <ac:cxnSpMk id="160" creationId="{1C75B4C3-E0C1-4516-BF54-67E79509E285}"/>
          </ac:cxnSpMkLst>
        </pc:cxnChg>
      </pc:sldChg>
      <pc:sldChg chg="modSp mod">
        <pc:chgData name="Daniel Kops" userId="89bb4887-0d96-4749-a719-a73ae3625c92" providerId="ADAL" clId="{C66111E1-9C1F-416D-AAA1-C61AA33547C8}" dt="2020-07-30T20:38:58.720" v="1271" actId="13926"/>
        <pc:sldMkLst>
          <pc:docMk/>
          <pc:sldMk cId="1652522170" sldId="1342"/>
        </pc:sldMkLst>
        <pc:spChg chg="mod">
          <ac:chgData name="Daniel Kops" userId="89bb4887-0d96-4749-a719-a73ae3625c92" providerId="ADAL" clId="{C66111E1-9C1F-416D-AAA1-C61AA33547C8}" dt="2020-07-30T20:38:58.720" v="1271" actId="13926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C66111E1-9C1F-416D-AAA1-C61AA33547C8}" dt="2020-07-30T20:54:44.973" v="1277" actId="27636"/>
        <pc:sldMkLst>
          <pc:docMk/>
          <pc:sldMk cId="1414790898" sldId="1343"/>
        </pc:sldMkLst>
        <pc:spChg chg="mod">
          <ac:chgData name="Daniel Kops" userId="89bb4887-0d96-4749-a719-a73ae3625c92" providerId="ADAL" clId="{C66111E1-9C1F-416D-AAA1-C61AA33547C8}" dt="2020-07-30T20:54:44.973" v="1277" actId="27636"/>
          <ac:spMkLst>
            <pc:docMk/>
            <pc:sldMk cId="1414790898" sldId="1343"/>
            <ac:spMk id="4" creationId="{4CDEFAA1-CB8E-4CD8-9B87-75F92CB2518D}"/>
          </ac:spMkLst>
        </pc:spChg>
      </pc:sldChg>
      <pc:sldChg chg="addSp delSp modSp mod">
        <pc:chgData name="Daniel Kops" userId="89bb4887-0d96-4749-a719-a73ae3625c92" providerId="ADAL" clId="{C66111E1-9C1F-416D-AAA1-C61AA33547C8}" dt="2020-07-30T01:04:27.453" v="569" actId="207"/>
        <pc:sldMkLst>
          <pc:docMk/>
          <pc:sldMk cId="2303788196" sldId="1350"/>
        </pc:sldMkLst>
        <pc:spChg chg="add mod">
          <ac:chgData name="Daniel Kops" userId="89bb4887-0d96-4749-a719-a73ae3625c92" providerId="ADAL" clId="{C66111E1-9C1F-416D-AAA1-C61AA33547C8}" dt="2020-07-30T01:03:49.362" v="557" actId="1036"/>
          <ac:spMkLst>
            <pc:docMk/>
            <pc:sldMk cId="2303788196" sldId="1350"/>
            <ac:spMk id="6" creationId="{36730777-16F6-489B-A9BC-B18CFC5B9B02}"/>
          </ac:spMkLst>
        </pc:spChg>
        <pc:spChg chg="add mod">
          <ac:chgData name="Daniel Kops" userId="89bb4887-0d96-4749-a719-a73ae3625c92" providerId="ADAL" clId="{C66111E1-9C1F-416D-AAA1-C61AA33547C8}" dt="2020-07-30T01:04:04.949" v="563" actId="1076"/>
          <ac:spMkLst>
            <pc:docMk/>
            <pc:sldMk cId="2303788196" sldId="1350"/>
            <ac:spMk id="7" creationId="{3892922B-9CF8-4764-A48D-5B89C7980F2F}"/>
          </ac:spMkLst>
        </pc:spChg>
        <pc:spChg chg="del">
          <ac:chgData name="Daniel Kops" userId="89bb4887-0d96-4749-a719-a73ae3625c92" providerId="ADAL" clId="{C66111E1-9C1F-416D-AAA1-C61AA33547C8}" dt="2020-07-30T01:02:54.424" v="530" actId="478"/>
          <ac:spMkLst>
            <pc:docMk/>
            <pc:sldMk cId="2303788196" sldId="1350"/>
            <ac:spMk id="8" creationId="{7D31B19A-5648-4114-8DE5-843E9FA81D64}"/>
          </ac:spMkLst>
        </pc:spChg>
        <pc:graphicFrameChg chg="del">
          <ac:chgData name="Daniel Kops" userId="89bb4887-0d96-4749-a719-a73ae3625c92" providerId="ADAL" clId="{C66111E1-9C1F-416D-AAA1-C61AA33547C8}" dt="2020-07-30T01:02:53.615" v="529" actId="478"/>
          <ac:graphicFrameMkLst>
            <pc:docMk/>
            <pc:sldMk cId="2303788196" sldId="1350"/>
            <ac:graphicFrameMk id="5" creationId="{4A18F1D2-7BED-4A05-8D0A-2422EA571627}"/>
          </ac:graphicFrameMkLst>
        </pc:graphicFrameChg>
        <pc:graphicFrameChg chg="add mod">
          <ac:chgData name="Daniel Kops" userId="89bb4887-0d96-4749-a719-a73ae3625c92" providerId="ADAL" clId="{C66111E1-9C1F-416D-AAA1-C61AA33547C8}" dt="2020-07-30T01:04:27.453" v="569" actId="207"/>
          <ac:graphicFrameMkLst>
            <pc:docMk/>
            <pc:sldMk cId="2303788196" sldId="1350"/>
            <ac:graphicFrameMk id="9" creationId="{6B7D1DD5-A5C6-4067-B37D-CB26069BC4D7}"/>
          </ac:graphicFrameMkLst>
        </pc:graphicFrameChg>
      </pc:sldChg>
      <pc:sldChg chg="addSp delSp modSp mod">
        <pc:chgData name="Daniel Kops" userId="89bb4887-0d96-4749-a719-a73ae3625c92" providerId="ADAL" clId="{C66111E1-9C1F-416D-AAA1-C61AA33547C8}" dt="2020-07-30T01:12:52.563" v="691" actId="208"/>
        <pc:sldMkLst>
          <pc:docMk/>
          <pc:sldMk cId="3104445173" sldId="1365"/>
        </pc:sldMkLst>
        <pc:spChg chg="del">
          <ac:chgData name="Daniel Kops" userId="89bb4887-0d96-4749-a719-a73ae3625c92" providerId="ADAL" clId="{C66111E1-9C1F-416D-AAA1-C61AA33547C8}" dt="2020-07-30T01:10:49.533" v="672" actId="478"/>
          <ac:spMkLst>
            <pc:docMk/>
            <pc:sldMk cId="3104445173" sldId="1365"/>
            <ac:spMk id="8" creationId="{22613F70-1F95-463F-BFDB-8B15297559E4}"/>
          </ac:spMkLst>
        </pc:spChg>
        <pc:spChg chg="add mod">
          <ac:chgData name="Daniel Kops" userId="89bb4887-0d96-4749-a719-a73ae3625c92" providerId="ADAL" clId="{C66111E1-9C1F-416D-AAA1-C61AA33547C8}" dt="2020-07-30T01:12:30.337" v="688" actId="20577"/>
          <ac:spMkLst>
            <pc:docMk/>
            <pc:sldMk cId="3104445173" sldId="1365"/>
            <ac:spMk id="24" creationId="{5CD76AAD-4ABF-4B8A-96C5-FA32E490BEFC}"/>
          </ac:spMkLst>
        </pc:spChg>
        <pc:spChg chg="add mod">
          <ac:chgData name="Daniel Kops" userId="89bb4887-0d96-4749-a719-a73ae3625c92" providerId="ADAL" clId="{C66111E1-9C1F-416D-AAA1-C61AA33547C8}" dt="2020-07-30T01:12:40.994" v="690" actId="20577"/>
          <ac:spMkLst>
            <pc:docMk/>
            <pc:sldMk cId="3104445173" sldId="1365"/>
            <ac:spMk id="25" creationId="{16BAE041-1E09-42D1-B4EB-E2AEBA3BFADB}"/>
          </ac:spMkLst>
        </pc:spChg>
        <pc:grpChg chg="del">
          <ac:chgData name="Daniel Kops" userId="89bb4887-0d96-4749-a719-a73ae3625c92" providerId="ADAL" clId="{C66111E1-9C1F-416D-AAA1-C61AA33547C8}" dt="2020-07-30T01:10:49.533" v="672" actId="478"/>
          <ac:grpSpMkLst>
            <pc:docMk/>
            <pc:sldMk cId="3104445173" sldId="1365"/>
            <ac:grpSpMk id="5" creationId="{3481415A-9958-4D19-8F40-7337C71DC5D1}"/>
          </ac:grpSpMkLst>
        </pc:grpChg>
        <pc:graphicFrameChg chg="add mod">
          <ac:chgData name="Daniel Kops" userId="89bb4887-0d96-4749-a719-a73ae3625c92" providerId="ADAL" clId="{C66111E1-9C1F-416D-AAA1-C61AA33547C8}" dt="2020-07-30T01:12:52.563" v="691" actId="208"/>
          <ac:graphicFrameMkLst>
            <pc:docMk/>
            <pc:sldMk cId="3104445173" sldId="1365"/>
            <ac:graphicFrameMk id="26" creationId="{31EBF6D7-7969-4573-94D7-23B2A2304857}"/>
          </ac:graphicFrameMkLst>
        </pc:graphicFrameChg>
      </pc:sldChg>
      <pc:sldChg chg="addSp delSp modSp mod">
        <pc:chgData name="Daniel Kops" userId="89bb4887-0d96-4749-a719-a73ae3625c92" providerId="ADAL" clId="{C66111E1-9C1F-416D-AAA1-C61AA33547C8}" dt="2020-07-30T01:05:53.978" v="591" actId="1076"/>
        <pc:sldMkLst>
          <pc:docMk/>
          <pc:sldMk cId="1747746632" sldId="1390"/>
        </pc:sldMkLst>
        <pc:spChg chg="add del mod">
          <ac:chgData name="Daniel Kops" userId="89bb4887-0d96-4749-a719-a73ae3625c92" providerId="ADAL" clId="{C66111E1-9C1F-416D-AAA1-C61AA33547C8}" dt="2020-07-30T01:05:42.448" v="587" actId="478"/>
          <ac:spMkLst>
            <pc:docMk/>
            <pc:sldMk cId="1747746632" sldId="1390"/>
            <ac:spMk id="6" creationId="{8CDE2C98-40E6-41C2-B798-CBA26E28E3ED}"/>
          </ac:spMkLst>
        </pc:spChg>
        <pc:spChg chg="del">
          <ac:chgData name="Daniel Kops" userId="89bb4887-0d96-4749-a719-a73ae3625c92" providerId="ADAL" clId="{C66111E1-9C1F-416D-AAA1-C61AA33547C8}" dt="2020-07-30T01:04:53.830" v="572" actId="478"/>
          <ac:spMkLst>
            <pc:docMk/>
            <pc:sldMk cId="1747746632" sldId="1390"/>
            <ac:spMk id="8" creationId="{A7E4C8CA-A4B2-4FA2-94D6-EAF4CBB5128B}"/>
          </ac:spMkLst>
        </pc:spChg>
        <pc:spChg chg="del">
          <ac:chgData name="Daniel Kops" userId="89bb4887-0d96-4749-a719-a73ae3625c92" providerId="ADAL" clId="{C66111E1-9C1F-416D-AAA1-C61AA33547C8}" dt="2020-07-30T01:04:51.422" v="571" actId="478"/>
          <ac:spMkLst>
            <pc:docMk/>
            <pc:sldMk cId="1747746632" sldId="1390"/>
            <ac:spMk id="9" creationId="{D8C894B3-2561-4801-A3B8-79D53FCBFE68}"/>
          </ac:spMkLst>
        </pc:spChg>
        <pc:spChg chg="add mod">
          <ac:chgData name="Daniel Kops" userId="89bb4887-0d96-4749-a719-a73ae3625c92" providerId="ADAL" clId="{C66111E1-9C1F-416D-AAA1-C61AA33547C8}" dt="2020-07-30T01:05:53.978" v="591" actId="1076"/>
          <ac:spMkLst>
            <pc:docMk/>
            <pc:sldMk cId="1747746632" sldId="1390"/>
            <ac:spMk id="10" creationId="{68EC0E38-8D0F-4E35-A20F-7C385A3BACDD}"/>
          </ac:spMkLst>
        </pc:spChg>
        <pc:spChg chg="add mod">
          <ac:chgData name="Daniel Kops" userId="89bb4887-0d96-4749-a719-a73ae3625c92" providerId="ADAL" clId="{C66111E1-9C1F-416D-AAA1-C61AA33547C8}" dt="2020-07-30T01:05:46" v="588"/>
          <ac:spMkLst>
            <pc:docMk/>
            <pc:sldMk cId="1747746632" sldId="1390"/>
            <ac:spMk id="12" creationId="{BDDC6358-C461-4516-A0CF-880C9BA41091}"/>
          </ac:spMkLst>
        </pc:spChg>
        <pc:graphicFrameChg chg="del">
          <ac:chgData name="Daniel Kops" userId="89bb4887-0d96-4749-a719-a73ae3625c92" providerId="ADAL" clId="{C66111E1-9C1F-416D-AAA1-C61AA33547C8}" dt="2020-07-30T01:04:50.131" v="570" actId="478"/>
          <ac:graphicFrameMkLst>
            <pc:docMk/>
            <pc:sldMk cId="1747746632" sldId="1390"/>
            <ac:graphicFrameMk id="7" creationId="{512CC73D-EE84-40C1-B584-AA7484EA1A32}"/>
          </ac:graphicFrameMkLst>
        </pc:graphicFrameChg>
        <pc:picChg chg="add mod">
          <ac:chgData name="Daniel Kops" userId="89bb4887-0d96-4749-a719-a73ae3625c92" providerId="ADAL" clId="{C66111E1-9C1F-416D-AAA1-C61AA33547C8}" dt="2020-07-30T01:05:52.408" v="590" actId="1076"/>
          <ac:picMkLst>
            <pc:docMk/>
            <pc:sldMk cId="1747746632" sldId="1390"/>
            <ac:picMk id="11" creationId="{2D5DB983-DEBF-4C1C-820D-04BCCBF19A37}"/>
          </ac:picMkLst>
        </pc:picChg>
      </pc:sldChg>
      <pc:sldChg chg="addSp delSp modSp mod">
        <pc:chgData name="Daniel Kops" userId="89bb4887-0d96-4749-a719-a73ae3625c92" providerId="ADAL" clId="{C66111E1-9C1F-416D-AAA1-C61AA33547C8}" dt="2020-07-30T01:06:54.627" v="601" actId="255"/>
        <pc:sldMkLst>
          <pc:docMk/>
          <pc:sldMk cId="2218299428" sldId="1395"/>
        </pc:sldMkLst>
        <pc:spChg chg="del">
          <ac:chgData name="Daniel Kops" userId="89bb4887-0d96-4749-a719-a73ae3625c92" providerId="ADAL" clId="{C66111E1-9C1F-416D-AAA1-C61AA33547C8}" dt="2020-07-30T01:06:39.980" v="596" actId="478"/>
          <ac:spMkLst>
            <pc:docMk/>
            <pc:sldMk cId="2218299428" sldId="1395"/>
            <ac:spMk id="6" creationId="{F8992120-D949-4EB5-9671-F6D7A05C1B43}"/>
          </ac:spMkLst>
        </pc:spChg>
        <pc:spChg chg="del">
          <ac:chgData name="Daniel Kops" userId="89bb4887-0d96-4749-a719-a73ae3625c92" providerId="ADAL" clId="{C66111E1-9C1F-416D-AAA1-C61AA33547C8}" dt="2020-07-30T01:06:39.980" v="596" actId="478"/>
          <ac:spMkLst>
            <pc:docMk/>
            <pc:sldMk cId="2218299428" sldId="1395"/>
            <ac:spMk id="7" creationId="{189DB502-21FE-4B74-9CAD-6FFF05D69965}"/>
          </ac:spMkLst>
        </pc:spChg>
        <pc:spChg chg="add mod">
          <ac:chgData name="Daniel Kops" userId="89bb4887-0d96-4749-a719-a73ae3625c92" providerId="ADAL" clId="{C66111E1-9C1F-416D-AAA1-C61AA33547C8}" dt="2020-07-30T01:06:54.627" v="601" actId="255"/>
          <ac:spMkLst>
            <pc:docMk/>
            <pc:sldMk cId="2218299428" sldId="1395"/>
            <ac:spMk id="8" creationId="{D9C6E017-7359-4006-B912-AB0A7F3C846F}"/>
          </ac:spMkLst>
        </pc:spChg>
        <pc:picChg chg="mod">
          <ac:chgData name="Daniel Kops" userId="89bb4887-0d96-4749-a719-a73ae3625c92" providerId="ADAL" clId="{C66111E1-9C1F-416D-AAA1-C61AA33547C8}" dt="2020-07-30T01:06:44.529" v="597" actId="1076"/>
          <ac:picMkLst>
            <pc:docMk/>
            <pc:sldMk cId="2218299428" sldId="1395"/>
            <ac:picMk id="5" creationId="{C066B3EB-0BED-45F1-9C0D-6D816053CA06}"/>
          </ac:picMkLst>
        </pc:picChg>
      </pc:sldChg>
      <pc:sldChg chg="addSp delSp modSp mod">
        <pc:chgData name="Daniel Kops" userId="89bb4887-0d96-4749-a719-a73ae3625c92" providerId="ADAL" clId="{C66111E1-9C1F-416D-AAA1-C61AA33547C8}" dt="2020-07-30T01:12:14.987" v="687" actId="20577"/>
        <pc:sldMkLst>
          <pc:docMk/>
          <pc:sldMk cId="1844770847" sldId="1396"/>
        </pc:sldMkLst>
        <pc:spChg chg="del">
          <ac:chgData name="Daniel Kops" userId="89bb4887-0d96-4749-a719-a73ae3625c92" providerId="ADAL" clId="{C66111E1-9C1F-416D-AAA1-C61AA33547C8}" dt="2020-07-30T01:07:34.567" v="603" actId="478"/>
          <ac:spMkLst>
            <pc:docMk/>
            <pc:sldMk cId="1844770847" sldId="1396"/>
            <ac:spMk id="6" creationId="{6097105D-51F2-4661-9F45-E767A266F673}"/>
          </ac:spMkLst>
        </pc:spChg>
        <pc:spChg chg="add mod">
          <ac:chgData name="Daniel Kops" userId="89bb4887-0d96-4749-a719-a73ae3625c92" providerId="ADAL" clId="{C66111E1-9C1F-416D-AAA1-C61AA33547C8}" dt="2020-07-30T01:12:14.987" v="687" actId="20577"/>
          <ac:spMkLst>
            <pc:docMk/>
            <pc:sldMk cId="1844770847" sldId="1396"/>
            <ac:spMk id="8" creationId="{CACBC075-0D56-4BDA-AC2E-D3EA16F71DC1}"/>
          </ac:spMkLst>
        </pc:spChg>
        <pc:spChg chg="del">
          <ac:chgData name="Daniel Kops" userId="89bb4887-0d96-4749-a719-a73ae3625c92" providerId="ADAL" clId="{C66111E1-9C1F-416D-AAA1-C61AA33547C8}" dt="2020-07-30T01:07:37.248" v="604" actId="478"/>
          <ac:spMkLst>
            <pc:docMk/>
            <pc:sldMk cId="1844770847" sldId="1396"/>
            <ac:spMk id="9" creationId="{0AD157DA-93B4-4B70-9FD6-8E17B9ADDE5D}"/>
          </ac:spMkLst>
        </pc:spChg>
        <pc:spChg chg="add del mod">
          <ac:chgData name="Daniel Kops" userId="89bb4887-0d96-4749-a719-a73ae3625c92" providerId="ADAL" clId="{C66111E1-9C1F-416D-AAA1-C61AA33547C8}" dt="2020-07-30T01:12:02.738" v="685" actId="478"/>
          <ac:spMkLst>
            <pc:docMk/>
            <pc:sldMk cId="1844770847" sldId="1396"/>
            <ac:spMk id="10" creationId="{E4E7C420-D1CC-4702-85CE-9C38252CB452}"/>
          </ac:spMkLst>
        </pc:spChg>
        <pc:graphicFrameChg chg="del">
          <ac:chgData name="Daniel Kops" userId="89bb4887-0d96-4749-a719-a73ae3625c92" providerId="ADAL" clId="{C66111E1-9C1F-416D-AAA1-C61AA33547C8}" dt="2020-07-30T01:07:34.567" v="603" actId="478"/>
          <ac:graphicFrameMkLst>
            <pc:docMk/>
            <pc:sldMk cId="1844770847" sldId="1396"/>
            <ac:graphicFrameMk id="7" creationId="{7BE241AA-B25C-488B-A4E6-1334F0C81D58}"/>
          </ac:graphicFrameMkLst>
        </pc:graphicFrameChg>
        <pc:graphicFrameChg chg="add mod modGraphic">
          <ac:chgData name="Daniel Kops" userId="89bb4887-0d96-4749-a719-a73ae3625c92" providerId="ADAL" clId="{C66111E1-9C1F-416D-AAA1-C61AA33547C8}" dt="2020-07-30T01:09:41.090" v="642" actId="1076"/>
          <ac:graphicFrameMkLst>
            <pc:docMk/>
            <pc:sldMk cId="1844770847" sldId="1396"/>
            <ac:graphicFrameMk id="11" creationId="{5DA24C55-7997-455E-B90B-B129DA1A5402}"/>
          </ac:graphicFrameMkLst>
        </pc:graphicFrameChg>
      </pc:sldChg>
      <pc:sldChg chg="addSp delSp modSp del mod">
        <pc:chgData name="Daniel Kops" userId="89bb4887-0d96-4749-a719-a73ae3625c92" providerId="ADAL" clId="{C66111E1-9C1F-416D-AAA1-C61AA33547C8}" dt="2020-07-30T00:54:00.809" v="376" actId="47"/>
        <pc:sldMkLst>
          <pc:docMk/>
          <pc:sldMk cId="4238962198" sldId="1405"/>
        </pc:sldMkLst>
        <pc:spChg chg="del">
          <ac:chgData name="Daniel Kops" userId="89bb4887-0d96-4749-a719-a73ae3625c92" providerId="ADAL" clId="{C66111E1-9C1F-416D-AAA1-C61AA33547C8}" dt="2020-07-30T00:51:42.480" v="373" actId="478"/>
          <ac:spMkLst>
            <pc:docMk/>
            <pc:sldMk cId="4238962198" sldId="1405"/>
            <ac:spMk id="138" creationId="{EE42AE11-4358-4CEA-8D6E-C776C92A2779}"/>
          </ac:spMkLst>
        </pc:spChg>
        <pc:graphicFrameChg chg="add mod">
          <ac:chgData name="Daniel Kops" userId="89bb4887-0d96-4749-a719-a73ae3625c92" providerId="ADAL" clId="{C66111E1-9C1F-416D-AAA1-C61AA33547C8}" dt="2020-07-30T00:52:14.278" v="374"/>
          <ac:graphicFrameMkLst>
            <pc:docMk/>
            <pc:sldMk cId="4238962198" sldId="1405"/>
            <ac:graphicFrameMk id="5" creationId="{93689DAD-A4BB-4EC3-99DF-2B4A5C2008E9}"/>
          </ac:graphicFrameMkLst>
        </pc:graphicFrameChg>
        <pc:graphicFrameChg chg="del">
          <ac:chgData name="Daniel Kops" userId="89bb4887-0d96-4749-a719-a73ae3625c92" providerId="ADAL" clId="{C66111E1-9C1F-416D-AAA1-C61AA33547C8}" dt="2020-07-30T00:51:42.480" v="373" actId="478"/>
          <ac:graphicFrameMkLst>
            <pc:docMk/>
            <pc:sldMk cId="4238962198" sldId="1405"/>
            <ac:graphicFrameMk id="6" creationId="{A35A29E4-9AFF-44BC-A72D-0BC1006D22E5}"/>
          </ac:graphicFrameMkLst>
        </pc:graphicFrameChg>
        <pc:graphicFrameChg chg="add mod">
          <ac:chgData name="Daniel Kops" userId="89bb4887-0d96-4749-a719-a73ae3625c92" providerId="ADAL" clId="{C66111E1-9C1F-416D-AAA1-C61AA33547C8}" dt="2020-07-30T00:52:14.278" v="374"/>
          <ac:graphicFrameMkLst>
            <pc:docMk/>
            <pc:sldMk cId="4238962198" sldId="1405"/>
            <ac:graphicFrameMk id="7" creationId="{2DBBD62E-A4ED-4C67-8C16-EC385B643946}"/>
          </ac:graphicFrameMkLst>
        </pc:graphicFrameChg>
      </pc:sldChg>
      <pc:sldChg chg="addSp delSp modSp mod">
        <pc:chgData name="Daniel Kops" userId="89bb4887-0d96-4749-a719-a73ae3625c92" providerId="ADAL" clId="{C66111E1-9C1F-416D-AAA1-C61AA33547C8}" dt="2020-07-30T01:01:24.907" v="508" actId="207"/>
        <pc:sldMkLst>
          <pc:docMk/>
          <pc:sldMk cId="71707935" sldId="1406"/>
        </pc:sldMkLst>
        <pc:spChg chg="mod">
          <ac:chgData name="Daniel Kops" userId="89bb4887-0d96-4749-a719-a73ae3625c92" providerId="ADAL" clId="{C66111E1-9C1F-416D-AAA1-C61AA33547C8}" dt="2020-07-30T00:57:57.020" v="426" actId="20577"/>
          <ac:spMkLst>
            <pc:docMk/>
            <pc:sldMk cId="71707935" sldId="1406"/>
            <ac:spMk id="2" creationId="{CBFADFC0-A002-834D-BDDC-65D7E0A7F082}"/>
          </ac:spMkLst>
        </pc:spChg>
        <pc:spChg chg="add mod">
          <ac:chgData name="Daniel Kops" userId="89bb4887-0d96-4749-a719-a73ae3625c92" providerId="ADAL" clId="{C66111E1-9C1F-416D-AAA1-C61AA33547C8}" dt="2020-07-30T00:56:02.837" v="400" actId="20577"/>
          <ac:spMkLst>
            <pc:docMk/>
            <pc:sldMk cId="71707935" sldId="1406"/>
            <ac:spMk id="5" creationId="{E458A749-139D-44F5-8E84-0E3D933CF60D}"/>
          </ac:spMkLst>
        </pc:spChg>
        <pc:spChg chg="del">
          <ac:chgData name="Daniel Kops" userId="89bb4887-0d96-4749-a719-a73ae3625c92" providerId="ADAL" clId="{C66111E1-9C1F-416D-AAA1-C61AA33547C8}" dt="2020-07-30T00:54:11.864" v="377" actId="478"/>
          <ac:spMkLst>
            <pc:docMk/>
            <pc:sldMk cId="71707935" sldId="1406"/>
            <ac:spMk id="7" creationId="{1D788EB3-C8B0-40BB-A16B-47D331BC2BAE}"/>
          </ac:spMkLst>
        </pc:spChg>
        <pc:spChg chg="add mod">
          <ac:chgData name="Daniel Kops" userId="89bb4887-0d96-4749-a719-a73ae3625c92" providerId="ADAL" clId="{C66111E1-9C1F-416D-AAA1-C61AA33547C8}" dt="2020-07-30T00:55:10.227" v="393" actId="255"/>
          <ac:spMkLst>
            <pc:docMk/>
            <pc:sldMk cId="71707935" sldId="1406"/>
            <ac:spMk id="8" creationId="{C64F4F10-A3CD-4FD4-9F0D-775B759ACEEB}"/>
          </ac:spMkLst>
        </pc:spChg>
        <pc:spChg chg="add mod">
          <ac:chgData name="Daniel Kops" userId="89bb4887-0d96-4749-a719-a73ae3625c92" providerId="ADAL" clId="{C66111E1-9C1F-416D-AAA1-C61AA33547C8}" dt="2020-07-30T00:55:05.500" v="392" actId="255"/>
          <ac:spMkLst>
            <pc:docMk/>
            <pc:sldMk cId="71707935" sldId="1406"/>
            <ac:spMk id="9" creationId="{70579039-4503-450B-BFE4-BC25FB6630A7}"/>
          </ac:spMkLst>
        </pc:spChg>
        <pc:graphicFrameChg chg="del">
          <ac:chgData name="Daniel Kops" userId="89bb4887-0d96-4749-a719-a73ae3625c92" providerId="ADAL" clId="{C66111E1-9C1F-416D-AAA1-C61AA33547C8}" dt="2020-07-30T00:54:11.864" v="377" actId="478"/>
          <ac:graphicFrameMkLst>
            <pc:docMk/>
            <pc:sldMk cId="71707935" sldId="1406"/>
            <ac:graphicFrameMk id="6" creationId="{EB5B9FF8-14D6-478D-88C2-6B55D4C9AD01}"/>
          </ac:graphicFrameMkLst>
        </pc:graphicFrameChg>
        <pc:graphicFrameChg chg="add mod">
          <ac:chgData name="Daniel Kops" userId="89bb4887-0d96-4749-a719-a73ae3625c92" providerId="ADAL" clId="{C66111E1-9C1F-416D-AAA1-C61AA33547C8}" dt="2020-07-30T01:01:24.907" v="508" actId="207"/>
          <ac:graphicFrameMkLst>
            <pc:docMk/>
            <pc:sldMk cId="71707935" sldId="1406"/>
            <ac:graphicFrameMk id="10" creationId="{476BF3CD-7F58-4ADD-838A-51B16049EB62}"/>
          </ac:graphicFrameMkLst>
        </pc:graphicFrameChg>
        <pc:graphicFrameChg chg="add mod">
          <ac:chgData name="Daniel Kops" userId="89bb4887-0d96-4749-a719-a73ae3625c92" providerId="ADAL" clId="{C66111E1-9C1F-416D-AAA1-C61AA33547C8}" dt="2020-07-30T00:55:16.176" v="395" actId="255"/>
          <ac:graphicFrameMkLst>
            <pc:docMk/>
            <pc:sldMk cId="71707935" sldId="1406"/>
            <ac:graphicFrameMk id="11" creationId="{C0E256F3-9C1A-4F4E-8490-19AE21326D35}"/>
          </ac:graphicFrameMkLst>
        </pc:graphicFrameChg>
      </pc:sldChg>
      <pc:sldChg chg="modSp mod">
        <pc:chgData name="Daniel Kops" userId="89bb4887-0d96-4749-a719-a73ae3625c92" providerId="ADAL" clId="{C66111E1-9C1F-416D-AAA1-C61AA33547C8}" dt="2020-07-30T01:21:35.892" v="842" actId="20577"/>
        <pc:sldMkLst>
          <pc:docMk/>
          <pc:sldMk cId="2110446161" sldId="1407"/>
        </pc:sldMkLst>
        <pc:spChg chg="mod">
          <ac:chgData name="Daniel Kops" userId="89bb4887-0d96-4749-a719-a73ae3625c92" providerId="ADAL" clId="{C66111E1-9C1F-416D-AAA1-C61AA33547C8}" dt="2020-07-30T01:21:33.922" v="841" actId="20577"/>
          <ac:spMkLst>
            <pc:docMk/>
            <pc:sldMk cId="2110446161" sldId="1407"/>
            <ac:spMk id="8" creationId="{550DBF0B-AD19-4A05-A2BF-D385D53CA5C7}"/>
          </ac:spMkLst>
        </pc:spChg>
        <pc:spChg chg="mod">
          <ac:chgData name="Daniel Kops" userId="89bb4887-0d96-4749-a719-a73ae3625c92" providerId="ADAL" clId="{C66111E1-9C1F-416D-AAA1-C61AA33547C8}" dt="2020-07-30T01:21:35.892" v="842" actId="20577"/>
          <ac:spMkLst>
            <pc:docMk/>
            <pc:sldMk cId="2110446161" sldId="1407"/>
            <ac:spMk id="15" creationId="{ABBAA79D-36E6-4D7D-92BA-BD9A948C540D}"/>
          </ac:spMkLst>
        </pc:spChg>
      </pc:sldChg>
      <pc:sldChg chg="addSp delSp modSp mod">
        <pc:chgData name="Daniel Kops" userId="89bb4887-0d96-4749-a719-a73ae3625c92" providerId="ADAL" clId="{C66111E1-9C1F-416D-AAA1-C61AA33547C8}" dt="2020-07-30T01:18:33.788" v="808" actId="123"/>
        <pc:sldMkLst>
          <pc:docMk/>
          <pc:sldMk cId="3363555294" sldId="1447"/>
        </pc:sldMkLst>
        <pc:spChg chg="add mod">
          <ac:chgData name="Daniel Kops" userId="89bb4887-0d96-4749-a719-a73ae3625c92" providerId="ADAL" clId="{C66111E1-9C1F-416D-AAA1-C61AA33547C8}" dt="2020-07-30T01:18:27.357" v="805" actId="123"/>
          <ac:spMkLst>
            <pc:docMk/>
            <pc:sldMk cId="3363555294" sldId="1447"/>
            <ac:spMk id="11" creationId="{3AC69913-7F7B-48B2-90C6-B6BEDB931FFF}"/>
          </ac:spMkLst>
        </pc:spChg>
        <pc:spChg chg="add mod">
          <ac:chgData name="Daniel Kops" userId="89bb4887-0d96-4749-a719-a73ae3625c92" providerId="ADAL" clId="{C66111E1-9C1F-416D-AAA1-C61AA33547C8}" dt="2020-07-30T01:18:30.267" v="806" actId="123"/>
          <ac:spMkLst>
            <pc:docMk/>
            <pc:sldMk cId="3363555294" sldId="1447"/>
            <ac:spMk id="12" creationId="{D68075BE-7CE4-4818-807D-DA8E9B9F97F5}"/>
          </ac:spMkLst>
        </pc:spChg>
        <pc:spChg chg="add mod">
          <ac:chgData name="Daniel Kops" userId="89bb4887-0d96-4749-a719-a73ae3625c92" providerId="ADAL" clId="{C66111E1-9C1F-416D-AAA1-C61AA33547C8}" dt="2020-07-30T01:18:32.127" v="807" actId="123"/>
          <ac:spMkLst>
            <pc:docMk/>
            <pc:sldMk cId="3363555294" sldId="1447"/>
            <ac:spMk id="13" creationId="{22FDD57F-32ED-47E5-809B-451549F88782}"/>
          </ac:spMkLst>
        </pc:spChg>
        <pc:spChg chg="add mod">
          <ac:chgData name="Daniel Kops" userId="89bb4887-0d96-4749-a719-a73ae3625c92" providerId="ADAL" clId="{C66111E1-9C1F-416D-AAA1-C61AA33547C8}" dt="2020-07-30T01:18:33.788" v="808" actId="123"/>
          <ac:spMkLst>
            <pc:docMk/>
            <pc:sldMk cId="3363555294" sldId="1447"/>
            <ac:spMk id="14" creationId="{963C31D1-667F-4E9B-91DE-386524B06A2E}"/>
          </ac:spMkLst>
        </pc:spChg>
        <pc:spChg chg="del">
          <ac:chgData name="Daniel Kops" userId="89bb4887-0d96-4749-a719-a73ae3625c92" providerId="ADAL" clId="{C66111E1-9C1F-416D-AAA1-C61AA33547C8}" dt="2020-07-30T01:17:46.672" v="801" actId="478"/>
          <ac:spMkLst>
            <pc:docMk/>
            <pc:sldMk cId="3363555294" sldId="1447"/>
            <ac:spMk id="16" creationId="{2584A697-695B-4EFB-A5F7-59742BBD57D2}"/>
          </ac:spMkLst>
        </pc:spChg>
        <pc:spChg chg="del">
          <ac:chgData name="Daniel Kops" userId="89bb4887-0d96-4749-a719-a73ae3625c92" providerId="ADAL" clId="{C66111E1-9C1F-416D-AAA1-C61AA33547C8}" dt="2020-07-30T01:17:46.672" v="801" actId="478"/>
          <ac:spMkLst>
            <pc:docMk/>
            <pc:sldMk cId="3363555294" sldId="1447"/>
            <ac:spMk id="17" creationId="{F6CB88BB-EE3F-42D8-9160-AB45C7CB9779}"/>
          </ac:spMkLst>
        </pc:spChg>
        <pc:spChg chg="del">
          <ac:chgData name="Daniel Kops" userId="89bb4887-0d96-4749-a719-a73ae3625c92" providerId="ADAL" clId="{C66111E1-9C1F-416D-AAA1-C61AA33547C8}" dt="2020-07-30T01:17:46.672" v="801" actId="478"/>
          <ac:spMkLst>
            <pc:docMk/>
            <pc:sldMk cId="3363555294" sldId="1447"/>
            <ac:spMk id="18" creationId="{7A6E0DB1-7C3F-47C9-9289-3401C21C846E}"/>
          </ac:spMkLst>
        </pc:spChg>
        <pc:spChg chg="del">
          <ac:chgData name="Daniel Kops" userId="89bb4887-0d96-4749-a719-a73ae3625c92" providerId="ADAL" clId="{C66111E1-9C1F-416D-AAA1-C61AA33547C8}" dt="2020-07-30T01:17:46.672" v="801" actId="478"/>
          <ac:spMkLst>
            <pc:docMk/>
            <pc:sldMk cId="3363555294" sldId="1447"/>
            <ac:spMk id="19" creationId="{EBA899E9-8806-4974-9E61-EB1E806BF97A}"/>
          </ac:spMkLst>
        </pc:spChg>
        <pc:picChg chg="del">
          <ac:chgData name="Daniel Kops" userId="89bb4887-0d96-4749-a719-a73ae3625c92" providerId="ADAL" clId="{C66111E1-9C1F-416D-AAA1-C61AA33547C8}" dt="2020-07-30T01:17:46.672" v="801" actId="478"/>
          <ac:picMkLst>
            <pc:docMk/>
            <pc:sldMk cId="3363555294" sldId="1447"/>
            <ac:picMk id="20" creationId="{A54D167A-9BE2-440C-AE4A-EA3E66F94CE1}"/>
          </ac:picMkLst>
        </pc:picChg>
        <pc:picChg chg="del">
          <ac:chgData name="Daniel Kops" userId="89bb4887-0d96-4749-a719-a73ae3625c92" providerId="ADAL" clId="{C66111E1-9C1F-416D-AAA1-C61AA33547C8}" dt="2020-07-30T01:17:46.672" v="801" actId="478"/>
          <ac:picMkLst>
            <pc:docMk/>
            <pc:sldMk cId="3363555294" sldId="1447"/>
            <ac:picMk id="21" creationId="{2B55BE43-65FA-41EA-ADB2-4563A5C6A0A6}"/>
          </ac:picMkLst>
        </pc:picChg>
        <pc:picChg chg="del">
          <ac:chgData name="Daniel Kops" userId="89bb4887-0d96-4749-a719-a73ae3625c92" providerId="ADAL" clId="{C66111E1-9C1F-416D-AAA1-C61AA33547C8}" dt="2020-07-30T01:17:46.672" v="801" actId="478"/>
          <ac:picMkLst>
            <pc:docMk/>
            <pc:sldMk cId="3363555294" sldId="1447"/>
            <ac:picMk id="22" creationId="{B7F7246B-DB68-40EB-9FD8-8C4397A9593A}"/>
          </ac:picMkLst>
        </pc:picChg>
        <pc:picChg chg="del">
          <ac:chgData name="Daniel Kops" userId="89bb4887-0d96-4749-a719-a73ae3625c92" providerId="ADAL" clId="{C66111E1-9C1F-416D-AAA1-C61AA33547C8}" dt="2020-07-30T01:17:46.672" v="801" actId="478"/>
          <ac:picMkLst>
            <pc:docMk/>
            <pc:sldMk cId="3363555294" sldId="1447"/>
            <ac:picMk id="23" creationId="{5CA73BFD-5BF1-4065-92A5-8FF57CA7DB3B}"/>
          </ac:picMkLst>
        </pc:picChg>
        <pc:picChg chg="add mod">
          <ac:chgData name="Daniel Kops" userId="89bb4887-0d96-4749-a719-a73ae3625c92" providerId="ADAL" clId="{C66111E1-9C1F-416D-AAA1-C61AA33547C8}" dt="2020-07-30T01:17:52.107" v="802"/>
          <ac:picMkLst>
            <pc:docMk/>
            <pc:sldMk cId="3363555294" sldId="1447"/>
            <ac:picMk id="24" creationId="{236DB7E2-39C5-4ADE-97FB-45E34D5DD931}"/>
          </ac:picMkLst>
        </pc:picChg>
        <pc:picChg chg="add mod">
          <ac:chgData name="Daniel Kops" userId="89bb4887-0d96-4749-a719-a73ae3625c92" providerId="ADAL" clId="{C66111E1-9C1F-416D-AAA1-C61AA33547C8}" dt="2020-07-30T01:17:52.107" v="802"/>
          <ac:picMkLst>
            <pc:docMk/>
            <pc:sldMk cId="3363555294" sldId="1447"/>
            <ac:picMk id="25" creationId="{CC9AE980-B4CA-4286-B567-A13F943ACBDB}"/>
          </ac:picMkLst>
        </pc:picChg>
        <pc:picChg chg="add mod">
          <ac:chgData name="Daniel Kops" userId="89bb4887-0d96-4749-a719-a73ae3625c92" providerId="ADAL" clId="{C66111E1-9C1F-416D-AAA1-C61AA33547C8}" dt="2020-07-30T01:17:52.107" v="802"/>
          <ac:picMkLst>
            <pc:docMk/>
            <pc:sldMk cId="3363555294" sldId="1447"/>
            <ac:picMk id="26" creationId="{EAC3433F-CECE-4FCF-9797-79DE03600853}"/>
          </ac:picMkLst>
        </pc:picChg>
        <pc:picChg chg="add mod">
          <ac:chgData name="Daniel Kops" userId="89bb4887-0d96-4749-a719-a73ae3625c92" providerId="ADAL" clId="{C66111E1-9C1F-416D-AAA1-C61AA33547C8}" dt="2020-07-30T01:17:52.107" v="802"/>
          <ac:picMkLst>
            <pc:docMk/>
            <pc:sldMk cId="3363555294" sldId="1447"/>
            <ac:picMk id="27" creationId="{CFC5FFBE-B778-4AA8-9E11-C2EA69682986}"/>
          </ac:picMkLst>
        </pc:picChg>
      </pc:sldChg>
      <pc:sldChg chg="modSp mod">
        <pc:chgData name="Daniel Kops" userId="89bb4887-0d96-4749-a719-a73ae3625c92" providerId="ADAL" clId="{C66111E1-9C1F-416D-AAA1-C61AA33547C8}" dt="2020-07-30T01:17:29.667" v="800" actId="1076"/>
        <pc:sldMkLst>
          <pc:docMk/>
          <pc:sldMk cId="3535918167" sldId="1453"/>
        </pc:sldMkLst>
        <pc:graphicFrameChg chg="mod modGraphic">
          <ac:chgData name="Daniel Kops" userId="89bb4887-0d96-4749-a719-a73ae3625c92" providerId="ADAL" clId="{C66111E1-9C1F-416D-AAA1-C61AA33547C8}" dt="2020-07-30T01:17:29.667" v="800" actId="1076"/>
          <ac:graphicFrameMkLst>
            <pc:docMk/>
            <pc:sldMk cId="3535918167" sldId="1453"/>
            <ac:graphicFrameMk id="12" creationId="{E46590A1-78CC-4AE2-A9E5-2CB0F44A33F2}"/>
          </ac:graphicFrameMkLst>
        </pc:graphicFrameChg>
      </pc:sldChg>
      <pc:sldChg chg="addSp modSp mod">
        <pc:chgData name="Daniel Kops" userId="89bb4887-0d96-4749-a719-a73ae3625c92" providerId="ADAL" clId="{C66111E1-9C1F-416D-AAA1-C61AA33547C8}" dt="2020-07-30T00:30:38.200" v="65" actId="1076"/>
        <pc:sldMkLst>
          <pc:docMk/>
          <pc:sldMk cId="3994118873" sldId="1469"/>
        </pc:sldMkLst>
        <pc:spChg chg="mod">
          <ac:chgData name="Daniel Kops" userId="89bb4887-0d96-4749-a719-a73ae3625c92" providerId="ADAL" clId="{C66111E1-9C1F-416D-AAA1-C61AA33547C8}" dt="2020-07-30T00:30:27.404" v="63" actId="20577"/>
          <ac:spMkLst>
            <pc:docMk/>
            <pc:sldMk cId="3994118873" sldId="1469"/>
            <ac:spMk id="7" creationId="{0388DC30-EE5A-4417-A54E-51A2308C0DD3}"/>
          </ac:spMkLst>
        </pc:spChg>
        <pc:picChg chg="add mod">
          <ac:chgData name="Daniel Kops" userId="89bb4887-0d96-4749-a719-a73ae3625c92" providerId="ADAL" clId="{C66111E1-9C1F-416D-AAA1-C61AA33547C8}" dt="2020-07-30T00:30:38.200" v="65" actId="1076"/>
          <ac:picMkLst>
            <pc:docMk/>
            <pc:sldMk cId="3994118873" sldId="1469"/>
            <ac:picMk id="5" creationId="{0C3E82A1-D610-48AE-8CBB-850DBE1E9968}"/>
          </ac:picMkLst>
        </pc:picChg>
      </pc:sldChg>
      <pc:sldChg chg="delSp modSp mod">
        <pc:chgData name="Daniel Kops" userId="89bb4887-0d96-4749-a719-a73ae3625c92" providerId="ADAL" clId="{C66111E1-9C1F-416D-AAA1-C61AA33547C8}" dt="2020-07-30T00:59:13.803" v="464" actId="21"/>
        <pc:sldMkLst>
          <pc:docMk/>
          <pc:sldMk cId="3700844582" sldId="1470"/>
        </pc:sldMkLst>
        <pc:spChg chg="mod">
          <ac:chgData name="Daniel Kops" userId="89bb4887-0d96-4749-a719-a73ae3625c92" providerId="ADAL" clId="{C66111E1-9C1F-416D-AAA1-C61AA33547C8}" dt="2020-07-30T00:59:13.803" v="464" actId="21"/>
          <ac:spMkLst>
            <pc:docMk/>
            <pc:sldMk cId="3700844582" sldId="1470"/>
            <ac:spMk id="5" creationId="{403EFA86-559B-4D84-BC6E-7D4FA499D1B1}"/>
          </ac:spMkLst>
        </pc:spChg>
        <pc:picChg chg="del">
          <ac:chgData name="Daniel Kops" userId="89bb4887-0d96-4749-a719-a73ae3625c92" providerId="ADAL" clId="{C66111E1-9C1F-416D-AAA1-C61AA33547C8}" dt="2020-07-30T00:58:31.953" v="430" actId="478"/>
          <ac:picMkLst>
            <pc:docMk/>
            <pc:sldMk cId="3700844582" sldId="1470"/>
            <ac:picMk id="3" creationId="{96795A8F-8765-404E-BC2C-F9778E32F4FA}"/>
          </ac:picMkLst>
        </pc:picChg>
      </pc:sldChg>
      <pc:sldChg chg="addSp delSp modSp mod">
        <pc:chgData name="Daniel Kops" userId="89bb4887-0d96-4749-a719-a73ae3625c92" providerId="ADAL" clId="{C66111E1-9C1F-416D-AAA1-C61AA33547C8}" dt="2020-07-30T01:00:53.653" v="505" actId="1076"/>
        <pc:sldMkLst>
          <pc:docMk/>
          <pc:sldMk cId="4283563071" sldId="1471"/>
        </pc:sldMkLst>
        <pc:spChg chg="mod">
          <ac:chgData name="Daniel Kops" userId="89bb4887-0d96-4749-a719-a73ae3625c92" providerId="ADAL" clId="{C66111E1-9C1F-416D-AAA1-C61AA33547C8}" dt="2020-07-30T01:00:13.929" v="497" actId="6549"/>
          <ac:spMkLst>
            <pc:docMk/>
            <pc:sldMk cId="4283563071" sldId="1471"/>
            <ac:spMk id="9" creationId="{517C22F8-8D3D-4E72-8A62-C1346517DA64}"/>
          </ac:spMkLst>
        </pc:spChg>
        <pc:picChg chg="del mod">
          <ac:chgData name="Daniel Kops" userId="89bb4887-0d96-4749-a719-a73ae3625c92" providerId="ADAL" clId="{C66111E1-9C1F-416D-AAA1-C61AA33547C8}" dt="2020-07-30T01:00:40.907" v="502" actId="478"/>
          <ac:picMkLst>
            <pc:docMk/>
            <pc:sldMk cId="4283563071" sldId="1471"/>
            <ac:picMk id="4" creationId="{7A7D1159-F31F-46BB-B7C3-C7EC6781EA34}"/>
          </ac:picMkLst>
        </pc:picChg>
        <pc:picChg chg="add mod">
          <ac:chgData name="Daniel Kops" userId="89bb4887-0d96-4749-a719-a73ae3625c92" providerId="ADAL" clId="{C66111E1-9C1F-416D-AAA1-C61AA33547C8}" dt="2020-07-30T01:00:53.653" v="505" actId="1076"/>
          <ac:picMkLst>
            <pc:docMk/>
            <pc:sldMk cId="4283563071" sldId="1471"/>
            <ac:picMk id="7" creationId="{6CFA188E-64E2-4953-AD71-5E7AC2B3D6BA}"/>
          </ac:picMkLst>
        </pc:picChg>
        <pc:picChg chg="add mod">
          <ac:chgData name="Daniel Kops" userId="89bb4887-0d96-4749-a719-a73ae3625c92" providerId="ADAL" clId="{C66111E1-9C1F-416D-AAA1-C61AA33547C8}" dt="2020-07-30T01:00:53.653" v="505" actId="1076"/>
          <ac:picMkLst>
            <pc:docMk/>
            <pc:sldMk cId="4283563071" sldId="1471"/>
            <ac:picMk id="8" creationId="{158614F2-B681-4D98-B204-365132921FB6}"/>
          </ac:picMkLst>
        </pc:picChg>
        <pc:picChg chg="del mod">
          <ac:chgData name="Daniel Kops" userId="89bb4887-0d96-4749-a719-a73ae3625c92" providerId="ADAL" clId="{C66111E1-9C1F-416D-AAA1-C61AA33547C8}" dt="2020-07-30T01:00:41.381" v="503" actId="478"/>
          <ac:picMkLst>
            <pc:docMk/>
            <pc:sldMk cId="4283563071" sldId="1471"/>
            <ac:picMk id="12" creationId="{095473C2-C204-40BB-82BA-01D70D55A57F}"/>
          </ac:picMkLst>
        </pc:picChg>
      </pc:sldChg>
      <pc:sldChg chg="addSp delSp modSp add del mod">
        <pc:chgData name="Daniel Kops" userId="89bb4887-0d96-4749-a719-a73ae3625c92" providerId="ADAL" clId="{C66111E1-9C1F-416D-AAA1-C61AA33547C8}" dt="2020-07-30T01:24:16.322" v="990" actId="20577"/>
        <pc:sldMkLst>
          <pc:docMk/>
          <pc:sldMk cId="1735171968" sldId="1477"/>
        </pc:sldMkLst>
        <pc:spChg chg="add del mod">
          <ac:chgData name="Daniel Kops" userId="89bb4887-0d96-4749-a719-a73ae3625c92" providerId="ADAL" clId="{C66111E1-9C1F-416D-AAA1-C61AA33547C8}" dt="2020-07-30T00:29:04.862" v="31" actId="478"/>
          <ac:spMkLst>
            <pc:docMk/>
            <pc:sldMk cId="1735171968" sldId="1477"/>
            <ac:spMk id="8" creationId="{2D4BA58F-6581-4D0F-B749-FE441C37F870}"/>
          </ac:spMkLst>
        </pc:spChg>
        <pc:graphicFrameChg chg="mod modGraphic">
          <ac:chgData name="Daniel Kops" userId="89bb4887-0d96-4749-a719-a73ae3625c92" providerId="ADAL" clId="{C66111E1-9C1F-416D-AAA1-C61AA33547C8}" dt="2020-07-30T01:24:16.322" v="990" actId="20577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del">
        <pc:chgData name="Daniel Kops" userId="89bb4887-0d96-4749-a719-a73ae3625c92" providerId="ADAL" clId="{C66111E1-9C1F-416D-AAA1-C61AA33547C8}" dt="2020-07-30T00:30:20.566" v="53" actId="47"/>
        <pc:sldMkLst>
          <pc:docMk/>
          <pc:sldMk cId="4272897286" sldId="1480"/>
        </pc:sldMkLst>
      </pc:sldChg>
      <pc:sldChg chg="addSp delSp modSp mod">
        <pc:chgData name="Daniel Kops" userId="89bb4887-0d96-4749-a719-a73ae3625c92" providerId="ADAL" clId="{C66111E1-9C1F-416D-AAA1-C61AA33547C8}" dt="2020-07-30T00:58:22.261" v="429" actId="1076"/>
        <pc:sldMkLst>
          <pc:docMk/>
          <pc:sldMk cId="4107676839" sldId="1482"/>
        </pc:sldMkLst>
        <pc:picChg chg="del">
          <ac:chgData name="Daniel Kops" userId="89bb4887-0d96-4749-a719-a73ae3625c92" providerId="ADAL" clId="{C66111E1-9C1F-416D-AAA1-C61AA33547C8}" dt="2020-07-30T00:58:17.586" v="427" actId="478"/>
          <ac:picMkLst>
            <pc:docMk/>
            <pc:sldMk cId="4107676839" sldId="1482"/>
            <ac:picMk id="6" creationId="{B1BE603F-2195-463D-909E-52D984606048}"/>
          </ac:picMkLst>
        </pc:picChg>
        <pc:picChg chg="del">
          <ac:chgData name="Daniel Kops" userId="89bb4887-0d96-4749-a719-a73ae3625c92" providerId="ADAL" clId="{C66111E1-9C1F-416D-AAA1-C61AA33547C8}" dt="2020-07-30T00:58:17.586" v="427" actId="478"/>
          <ac:picMkLst>
            <pc:docMk/>
            <pc:sldMk cId="4107676839" sldId="1482"/>
            <ac:picMk id="7" creationId="{2A0B05FE-FE20-4E93-BCBA-5CA91570F1A3}"/>
          </ac:picMkLst>
        </pc:picChg>
        <pc:picChg chg="add mod">
          <ac:chgData name="Daniel Kops" userId="89bb4887-0d96-4749-a719-a73ae3625c92" providerId="ADAL" clId="{C66111E1-9C1F-416D-AAA1-C61AA33547C8}" dt="2020-07-30T00:58:22.261" v="429" actId="1076"/>
          <ac:picMkLst>
            <pc:docMk/>
            <pc:sldMk cId="4107676839" sldId="1482"/>
            <ac:picMk id="8" creationId="{0A2C7CE2-E3E8-42C7-831A-1A054FEB6DF2}"/>
          </ac:picMkLst>
        </pc:picChg>
        <pc:picChg chg="add mod">
          <ac:chgData name="Daniel Kops" userId="89bb4887-0d96-4749-a719-a73ae3625c92" providerId="ADAL" clId="{C66111E1-9C1F-416D-AAA1-C61AA33547C8}" dt="2020-07-30T00:58:22.261" v="429" actId="1076"/>
          <ac:picMkLst>
            <pc:docMk/>
            <pc:sldMk cId="4107676839" sldId="1482"/>
            <ac:picMk id="9" creationId="{CEAF7C9E-0AF6-40F8-A8F8-B07FD9960983}"/>
          </ac:picMkLst>
        </pc:picChg>
      </pc:sldChg>
      <pc:sldChg chg="modSp add mod">
        <pc:chgData name="Daniel Kops" userId="89bb4887-0d96-4749-a719-a73ae3625c92" providerId="ADAL" clId="{C66111E1-9C1F-416D-AAA1-C61AA33547C8}" dt="2020-07-30T01:22:15.057" v="908" actId="20577"/>
        <pc:sldMkLst>
          <pc:docMk/>
          <pc:sldMk cId="1721546601" sldId="1485"/>
        </pc:sldMkLst>
        <pc:spChg chg="mod">
          <ac:chgData name="Daniel Kops" userId="89bb4887-0d96-4749-a719-a73ae3625c92" providerId="ADAL" clId="{C66111E1-9C1F-416D-AAA1-C61AA33547C8}" dt="2020-07-30T01:22:15.057" v="908" actId="20577"/>
          <ac:spMkLst>
            <pc:docMk/>
            <pc:sldMk cId="1721546601" sldId="1485"/>
            <ac:spMk id="8" creationId="{550DBF0B-AD19-4A05-A2BF-D385D53CA5C7}"/>
          </ac:spMkLst>
        </pc:spChg>
        <pc:spChg chg="mod">
          <ac:chgData name="Daniel Kops" userId="89bb4887-0d96-4749-a719-a73ae3625c92" providerId="ADAL" clId="{C66111E1-9C1F-416D-AAA1-C61AA33547C8}" dt="2020-07-30T01:21:52.967" v="883" actId="20577"/>
          <ac:spMkLst>
            <pc:docMk/>
            <pc:sldMk cId="1721546601" sldId="1485"/>
            <ac:spMk id="15" creationId="{ABBAA79D-36E6-4D7D-92BA-BD9A948C540D}"/>
          </ac:spMkLst>
        </pc:spChg>
      </pc:sldChg>
      <pc:sldChg chg="addSp delSp modSp add del mod">
        <pc:chgData name="Daniel Kops" userId="89bb4887-0d96-4749-a719-a73ae3625c92" providerId="ADAL" clId="{C66111E1-9C1F-416D-AAA1-C61AA33547C8}" dt="2020-07-30T01:23:32.527" v="934" actId="47"/>
        <pc:sldMkLst>
          <pc:docMk/>
          <pc:sldMk cId="2357401310" sldId="1486"/>
        </pc:sldMkLst>
        <pc:spChg chg="mod">
          <ac:chgData name="Daniel Kops" userId="89bb4887-0d96-4749-a719-a73ae3625c92" providerId="ADAL" clId="{C66111E1-9C1F-416D-AAA1-C61AA33547C8}" dt="2020-07-30T01:22:47.477" v="913"/>
          <ac:spMkLst>
            <pc:docMk/>
            <pc:sldMk cId="2357401310" sldId="1486"/>
            <ac:spMk id="2" creationId="{CBFADFC0-A002-834D-BDDC-65D7E0A7F082}"/>
          </ac:spMkLst>
        </pc:spChg>
        <pc:spChg chg="del">
          <ac:chgData name="Daniel Kops" userId="89bb4887-0d96-4749-a719-a73ae3625c92" providerId="ADAL" clId="{C66111E1-9C1F-416D-AAA1-C61AA33547C8}" dt="2020-07-30T01:22:40.827" v="912" actId="478"/>
          <ac:spMkLst>
            <pc:docMk/>
            <pc:sldMk cId="2357401310" sldId="1486"/>
            <ac:spMk id="7" creationId="{B5F23FB8-A076-4C30-838D-1E703B5A22E6}"/>
          </ac:spMkLst>
        </pc:spChg>
        <pc:picChg chg="del">
          <ac:chgData name="Daniel Kops" userId="89bb4887-0d96-4749-a719-a73ae3625c92" providerId="ADAL" clId="{C66111E1-9C1F-416D-AAA1-C61AA33547C8}" dt="2020-07-30T01:22:39.857" v="911" actId="478"/>
          <ac:picMkLst>
            <pc:docMk/>
            <pc:sldMk cId="2357401310" sldId="1486"/>
            <ac:picMk id="5" creationId="{5CBDBCD0-61A7-4855-9567-FD3141B27F28}"/>
          </ac:picMkLst>
        </pc:picChg>
        <pc:picChg chg="add del mod">
          <ac:chgData name="Daniel Kops" userId="89bb4887-0d96-4749-a719-a73ae3625c92" providerId="ADAL" clId="{C66111E1-9C1F-416D-AAA1-C61AA33547C8}" dt="2020-07-30T01:22:55.497" v="916"/>
          <ac:picMkLst>
            <pc:docMk/>
            <pc:sldMk cId="2357401310" sldId="1486"/>
            <ac:picMk id="6" creationId="{4D3F1428-3A8A-491C-A2D6-150FF125C0E9}"/>
          </ac:picMkLst>
        </pc:picChg>
        <pc:picChg chg="add del mod">
          <ac:chgData name="Daniel Kops" userId="89bb4887-0d96-4749-a719-a73ae3625c92" providerId="ADAL" clId="{C66111E1-9C1F-416D-AAA1-C61AA33547C8}" dt="2020-07-30T01:22:55.497" v="916"/>
          <ac:picMkLst>
            <pc:docMk/>
            <pc:sldMk cId="2357401310" sldId="1486"/>
            <ac:picMk id="8" creationId="{D3907EBB-58EC-4153-8F9C-29CC8B11F637}"/>
          </ac:picMkLst>
        </pc:picChg>
      </pc:sldChg>
      <pc:sldChg chg="addSp modSp add">
        <pc:chgData name="Daniel Kops" userId="89bb4887-0d96-4749-a719-a73ae3625c92" providerId="ADAL" clId="{C66111E1-9C1F-416D-AAA1-C61AA33547C8}" dt="2020-07-30T01:23:25.787" v="932"/>
        <pc:sldMkLst>
          <pc:docMk/>
          <pc:sldMk cId="2699971685" sldId="1487"/>
        </pc:sldMkLst>
        <pc:picChg chg="add mod">
          <ac:chgData name="Daniel Kops" userId="89bb4887-0d96-4749-a719-a73ae3625c92" providerId="ADAL" clId="{C66111E1-9C1F-416D-AAA1-C61AA33547C8}" dt="2020-07-30T01:23:25.787" v="932"/>
          <ac:picMkLst>
            <pc:docMk/>
            <pc:sldMk cId="2699971685" sldId="1487"/>
            <ac:picMk id="3" creationId="{1713F9A4-919E-4AFE-94EC-F83232BF4F0C}"/>
          </ac:picMkLst>
        </pc:picChg>
        <pc:picChg chg="add mod">
          <ac:chgData name="Daniel Kops" userId="89bb4887-0d96-4749-a719-a73ae3625c92" providerId="ADAL" clId="{C66111E1-9C1F-416D-AAA1-C61AA33547C8}" dt="2020-07-30T01:23:25.787" v="932"/>
          <ac:picMkLst>
            <pc:docMk/>
            <pc:sldMk cId="2699971685" sldId="1487"/>
            <ac:picMk id="4" creationId="{3BA07914-273A-4D9A-82C7-30BF6A63724E}"/>
          </ac:picMkLst>
        </pc:picChg>
      </pc:sldChg>
      <pc:sldChg chg="addSp modSp add">
        <pc:chgData name="Daniel Kops" userId="89bb4887-0d96-4749-a719-a73ae3625c92" providerId="ADAL" clId="{C66111E1-9C1F-416D-AAA1-C61AA33547C8}" dt="2020-07-30T01:23:20.667" v="930"/>
        <pc:sldMkLst>
          <pc:docMk/>
          <pc:sldMk cId="1599419842" sldId="1488"/>
        </pc:sldMkLst>
        <pc:picChg chg="add mod">
          <ac:chgData name="Daniel Kops" userId="89bb4887-0d96-4749-a719-a73ae3625c92" providerId="ADAL" clId="{C66111E1-9C1F-416D-AAA1-C61AA33547C8}" dt="2020-07-30T01:23:20.667" v="930"/>
          <ac:picMkLst>
            <pc:docMk/>
            <pc:sldMk cId="1599419842" sldId="1488"/>
            <ac:picMk id="3" creationId="{6A52F3DD-0558-46FE-9EAE-871404C10610}"/>
          </ac:picMkLst>
        </pc:picChg>
        <pc:picChg chg="add mod">
          <ac:chgData name="Daniel Kops" userId="89bb4887-0d96-4749-a719-a73ae3625c92" providerId="ADAL" clId="{C66111E1-9C1F-416D-AAA1-C61AA33547C8}" dt="2020-07-30T01:23:20.667" v="930"/>
          <ac:picMkLst>
            <pc:docMk/>
            <pc:sldMk cId="1599419842" sldId="1488"/>
            <ac:picMk id="4" creationId="{75F1AF99-8246-427F-8D8C-C657563D6B3E}"/>
          </ac:picMkLst>
        </pc:picChg>
      </pc:sldChg>
      <pc:sldChg chg="addSp modSp add">
        <pc:chgData name="Daniel Kops" userId="89bb4887-0d96-4749-a719-a73ae3625c92" providerId="ADAL" clId="{C66111E1-9C1F-416D-AAA1-C61AA33547C8}" dt="2020-07-30T01:23:16.167" v="928"/>
        <pc:sldMkLst>
          <pc:docMk/>
          <pc:sldMk cId="4279265620" sldId="1489"/>
        </pc:sldMkLst>
        <pc:picChg chg="add mod">
          <ac:chgData name="Daniel Kops" userId="89bb4887-0d96-4749-a719-a73ae3625c92" providerId="ADAL" clId="{C66111E1-9C1F-416D-AAA1-C61AA33547C8}" dt="2020-07-30T01:23:16.167" v="928"/>
          <ac:picMkLst>
            <pc:docMk/>
            <pc:sldMk cId="4279265620" sldId="1489"/>
            <ac:picMk id="3" creationId="{C9A687E2-234C-428B-AD66-3ADFB50F76B0}"/>
          </ac:picMkLst>
        </pc:picChg>
        <pc:picChg chg="add mod">
          <ac:chgData name="Daniel Kops" userId="89bb4887-0d96-4749-a719-a73ae3625c92" providerId="ADAL" clId="{C66111E1-9C1F-416D-AAA1-C61AA33547C8}" dt="2020-07-30T01:23:16.167" v="928"/>
          <ac:picMkLst>
            <pc:docMk/>
            <pc:sldMk cId="4279265620" sldId="1489"/>
            <ac:picMk id="4" creationId="{DD890482-CECE-45AA-A3A8-FE5958755619}"/>
          </ac:picMkLst>
        </pc:picChg>
      </pc:sldChg>
      <pc:sldChg chg="addSp modSp add">
        <pc:chgData name="Daniel Kops" userId="89bb4887-0d96-4749-a719-a73ae3625c92" providerId="ADAL" clId="{C66111E1-9C1F-416D-AAA1-C61AA33547C8}" dt="2020-07-30T01:23:12.232" v="926"/>
        <pc:sldMkLst>
          <pc:docMk/>
          <pc:sldMk cId="834278707" sldId="1490"/>
        </pc:sldMkLst>
        <pc:picChg chg="add mod">
          <ac:chgData name="Daniel Kops" userId="89bb4887-0d96-4749-a719-a73ae3625c92" providerId="ADAL" clId="{C66111E1-9C1F-416D-AAA1-C61AA33547C8}" dt="2020-07-30T01:23:12.232" v="926"/>
          <ac:picMkLst>
            <pc:docMk/>
            <pc:sldMk cId="834278707" sldId="1490"/>
            <ac:picMk id="3" creationId="{21277801-AAE6-454B-BA46-3E27389E51EB}"/>
          </ac:picMkLst>
        </pc:picChg>
        <pc:picChg chg="add mod">
          <ac:chgData name="Daniel Kops" userId="89bb4887-0d96-4749-a719-a73ae3625c92" providerId="ADAL" clId="{C66111E1-9C1F-416D-AAA1-C61AA33547C8}" dt="2020-07-30T01:23:12.232" v="926"/>
          <ac:picMkLst>
            <pc:docMk/>
            <pc:sldMk cId="834278707" sldId="1490"/>
            <ac:picMk id="4" creationId="{BF6E21D3-6EA4-4F66-AD11-4E653D7E27AC}"/>
          </ac:picMkLst>
        </pc:picChg>
      </pc:sldChg>
      <pc:sldChg chg="addSp modSp add">
        <pc:chgData name="Daniel Kops" userId="89bb4887-0d96-4749-a719-a73ae3625c92" providerId="ADAL" clId="{C66111E1-9C1F-416D-AAA1-C61AA33547C8}" dt="2020-07-30T01:23:01.971" v="924"/>
        <pc:sldMkLst>
          <pc:docMk/>
          <pc:sldMk cId="969603066" sldId="1491"/>
        </pc:sldMkLst>
        <pc:picChg chg="add mod">
          <ac:chgData name="Daniel Kops" userId="89bb4887-0d96-4749-a719-a73ae3625c92" providerId="ADAL" clId="{C66111E1-9C1F-416D-AAA1-C61AA33547C8}" dt="2020-07-30T01:23:01.971" v="924"/>
          <ac:picMkLst>
            <pc:docMk/>
            <pc:sldMk cId="969603066" sldId="1491"/>
            <ac:picMk id="3" creationId="{ADAD167A-A2F2-4E06-A16A-3B6D9137E6D6}"/>
          </ac:picMkLst>
        </pc:picChg>
        <pc:picChg chg="add mod">
          <ac:chgData name="Daniel Kops" userId="89bb4887-0d96-4749-a719-a73ae3625c92" providerId="ADAL" clId="{C66111E1-9C1F-416D-AAA1-C61AA33547C8}" dt="2020-07-30T01:23:01.971" v="924"/>
          <ac:picMkLst>
            <pc:docMk/>
            <pc:sldMk cId="969603066" sldId="1491"/>
            <ac:picMk id="4" creationId="{F67F4A7C-C281-4523-A466-0E9FDD26B0ED}"/>
          </ac:picMkLst>
        </pc:picChg>
      </pc:sldChg>
      <pc:sldMasterChg chg="delSldLayout">
        <pc:chgData name="Daniel Kops" userId="89bb4887-0d96-4749-a719-a73ae3625c92" providerId="ADAL" clId="{C66111E1-9C1F-416D-AAA1-C61AA33547C8}" dt="2020-07-30T01:23:29.697" v="933" actId="47"/>
        <pc:sldMasterMkLst>
          <pc:docMk/>
          <pc:sldMasterMk cId="2217398465" sldId="2147483648"/>
        </pc:sldMasterMkLst>
        <pc:sldLayoutChg chg="del">
          <pc:chgData name="Daniel Kops" userId="89bb4887-0d96-4749-a719-a73ae3625c92" providerId="ADAL" clId="{C66111E1-9C1F-416D-AAA1-C61AA33547C8}" dt="2020-07-30T00:26:38.790" v="11" actId="47"/>
          <pc:sldLayoutMkLst>
            <pc:docMk/>
            <pc:sldMasterMk cId="2217398465" sldId="2147483648"/>
            <pc:sldLayoutMk cId="3380962178" sldId="2147483728"/>
          </pc:sldLayoutMkLst>
        </pc:sldLayoutChg>
        <pc:sldLayoutChg chg="del">
          <pc:chgData name="Daniel Kops" userId="89bb4887-0d96-4749-a719-a73ae3625c92" providerId="ADAL" clId="{C66111E1-9C1F-416D-AAA1-C61AA33547C8}" dt="2020-07-30T01:10:58.591" v="675" actId="47"/>
          <pc:sldLayoutMkLst>
            <pc:docMk/>
            <pc:sldMasterMk cId="2217398465" sldId="2147483648"/>
            <pc:sldLayoutMk cId="3497108761" sldId="2147483728"/>
          </pc:sldLayoutMkLst>
        </pc:sldLayoutChg>
        <pc:sldLayoutChg chg="del">
          <pc:chgData name="Daniel Kops" userId="89bb4887-0d96-4749-a719-a73ae3625c92" providerId="ADAL" clId="{C66111E1-9C1F-416D-AAA1-C61AA33547C8}" dt="2020-07-30T01:23:29.697" v="933" actId="47"/>
          <pc:sldLayoutMkLst>
            <pc:docMk/>
            <pc:sldMasterMk cId="2217398465" sldId="2147483648"/>
            <pc:sldLayoutMk cId="3743754303" sldId="2147483728"/>
          </pc:sldLayoutMkLst>
        </pc:sldLayoutChg>
        <pc:sldLayoutChg chg="del">
          <pc:chgData name="Daniel Kops" userId="89bb4887-0d96-4749-a719-a73ae3625c92" providerId="ADAL" clId="{C66111E1-9C1F-416D-AAA1-C61AA33547C8}" dt="2020-07-30T00:44:17.334" v="330" actId="47"/>
          <pc:sldLayoutMkLst>
            <pc:docMk/>
            <pc:sldMasterMk cId="2217398465" sldId="2147483648"/>
            <pc:sldLayoutMk cId="3765306199" sldId="2147483728"/>
          </pc:sldLayoutMkLst>
        </pc:sldLayoutChg>
        <pc:sldLayoutChg chg="del">
          <pc:chgData name="Daniel Kops" userId="89bb4887-0d96-4749-a719-a73ae3625c92" providerId="ADAL" clId="{C66111E1-9C1F-416D-AAA1-C61AA33547C8}" dt="2020-07-30T01:10:35.670" v="670" actId="47"/>
          <pc:sldLayoutMkLst>
            <pc:docMk/>
            <pc:sldMasterMk cId="2217398465" sldId="2147483648"/>
            <pc:sldLayoutMk cId="4024366517" sldId="2147483728"/>
          </pc:sldLayoutMkLst>
        </pc:sldLayoutChg>
        <pc:sldLayoutChg chg="del">
          <pc:chgData name="Daniel Kops" userId="89bb4887-0d96-4749-a719-a73ae3625c92" providerId="ADAL" clId="{C66111E1-9C1F-416D-AAA1-C61AA33547C8}" dt="2020-07-30T00:54:22.991" v="379" actId="47"/>
          <pc:sldLayoutMkLst>
            <pc:docMk/>
            <pc:sldMasterMk cId="2217398465" sldId="2147483648"/>
            <pc:sldLayoutMk cId="4262953407" sldId="2147483728"/>
          </pc:sldLayoutMkLst>
        </pc:sldLayoutChg>
      </pc:sldMasterChg>
    </pc:docChg>
  </pc:docChgLst>
  <pc:docChgLst>
    <pc:chgData name="Matheus" userId="b5f2d3ef-67d8-471e-b683-51d884bb3d08" providerId="ADAL" clId="{DDC731F1-4FCA-4AD0-92E5-BB1ACF5F3A9B}"/>
    <pc:docChg chg="modSld">
      <pc:chgData name="Matheus" userId="b5f2d3ef-67d8-471e-b683-51d884bb3d08" providerId="ADAL" clId="{DDC731F1-4FCA-4AD0-92E5-BB1ACF5F3A9B}" dt="2020-07-30T20:52:26.874" v="0" actId="20577"/>
      <pc:docMkLst>
        <pc:docMk/>
      </pc:docMkLst>
      <pc:sldChg chg="modSp mod">
        <pc:chgData name="Matheus" userId="b5f2d3ef-67d8-471e-b683-51d884bb3d08" providerId="ADAL" clId="{DDC731F1-4FCA-4AD0-92E5-BB1ACF5F3A9B}" dt="2020-07-30T20:52:26.874" v="0" actId="20577"/>
        <pc:sldMkLst>
          <pc:docMk/>
          <pc:sldMk cId="3700844582" sldId="1470"/>
        </pc:sldMkLst>
        <pc:spChg chg="mod">
          <ac:chgData name="Matheus" userId="b5f2d3ef-67d8-471e-b683-51d884bb3d08" providerId="ADAL" clId="{DDC731F1-4FCA-4AD0-92E5-BB1ACF5F3A9B}" dt="2020-07-30T20:52:26.874" v="0" actId="20577"/>
          <ac:spMkLst>
            <pc:docMk/>
            <pc:sldMk cId="3700844582" sldId="1470"/>
            <ac:spMk id="5" creationId="{403EFA86-559B-4D84-BC6E-7D4FA499D1B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CREDEAL/Credores%20x%20Edi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&amp;%20CIA/RMA/MESTRA%20BARTZ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16-4C28-AFE6-EF793A2669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16-4C28-AFE6-EF793A2669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Todos!$I$8:$K$8</c:f>
              <c:strCache>
                <c:ptCount val="3"/>
                <c:pt idx="0">
                  <c:v>CLASSE II</c:v>
                </c:pt>
                <c:pt idx="1">
                  <c:v>CLASSE III</c:v>
                </c:pt>
                <c:pt idx="2">
                  <c:v>CLASSE IV</c:v>
                </c:pt>
              </c:strCache>
            </c:strRef>
          </c:cat>
          <c:val>
            <c:numRef>
              <c:f>Todos!$I$9:$K$9</c:f>
              <c:numCache>
                <c:formatCode>#,##0.00</c:formatCode>
                <c:ptCount val="3"/>
                <c:pt idx="0">
                  <c:v>485910.13</c:v>
                </c:pt>
                <c:pt idx="1">
                  <c:v>3927502.76</c:v>
                </c:pt>
                <c:pt idx="2">
                  <c:v>6900.01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16-4C28-AFE6-EF793A266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6291183"/>
        <c:axId val="400895279"/>
      </c:barChart>
      <c:catAx>
        <c:axId val="39629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400895279"/>
        <c:crosses val="autoZero"/>
        <c:auto val="1"/>
        <c:lblAlgn val="ctr"/>
        <c:lblOffset val="100"/>
        <c:noMultiLvlLbl val="0"/>
      </c:catAx>
      <c:valAx>
        <c:axId val="400895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39629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Credores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72-442B-8E06-48445F01147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72-442B-8E06-48445F011476}"/>
              </c:ext>
            </c:extLst>
          </c:dPt>
          <c:dPt>
            <c:idx val="2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72-442B-8E06-48445F011476}"/>
              </c:ext>
            </c:extLst>
          </c:dPt>
          <c:dPt>
            <c:idx val="3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72-442B-8E06-48445F011476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72-442B-8E06-48445F01147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72-442B-8E06-48445F011476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472-442B-8E06-48445F011476}"/>
              </c:ext>
            </c:extLst>
          </c:dPt>
          <c:dLbls>
            <c:dLbl>
              <c:idx val="0"/>
              <c:layout>
                <c:manualLayout>
                  <c:x val="2.0849672221575962E-2"/>
                  <c:y val="-0.13969686417302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72-442B-8E06-48445F011476}"/>
                </c:ext>
              </c:extLst>
            </c:dLbl>
            <c:dLbl>
              <c:idx val="2"/>
              <c:layout>
                <c:manualLayout>
                  <c:x val="0.10424836110787976"/>
                  <c:y val="9.190583169277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72-442B-8E06-48445F011476}"/>
                </c:ext>
              </c:extLst>
            </c:dLbl>
            <c:dLbl>
              <c:idx val="6"/>
              <c:layout>
                <c:manualLayout>
                  <c:x val="-5.659196745856334E-2"/>
                  <c:y val="-0.12866816436988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72-442B-8E06-48445F011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BANCO BRADESCO</c:v>
                </c:pt>
                <c:pt idx="1">
                  <c:v>BANCO BANRISUL</c:v>
                </c:pt>
                <c:pt idx="2">
                  <c:v>BANCO SANTANDER</c:v>
                </c:pt>
                <c:pt idx="3">
                  <c:v>CAIXA ECONÔMICA FEDERAL</c:v>
                </c:pt>
                <c:pt idx="4">
                  <c:v>IPIRANGA PROD DE PETROLEO LTDA</c:v>
                </c:pt>
                <c:pt idx="5">
                  <c:v>PETROBRAS DISTRIBUIDORA</c:v>
                </c:pt>
                <c:pt idx="6">
                  <c:v>DEMAIS CREDORES</c:v>
                </c:pt>
              </c:strCache>
            </c:strRef>
          </c:cat>
          <c:val>
            <c:numRef>
              <c:f>Sheet1!$B$2:$B$8</c:f>
              <c:numCache>
                <c:formatCode>#,##0.00_ ;[Red]\-#,##0.00\ </c:formatCode>
                <c:ptCount val="7"/>
                <c:pt idx="0">
                  <c:v>848194.37</c:v>
                </c:pt>
                <c:pt idx="1">
                  <c:v>745338.65</c:v>
                </c:pt>
                <c:pt idx="2">
                  <c:v>656382.65</c:v>
                </c:pt>
                <c:pt idx="3">
                  <c:v>624563.09</c:v>
                </c:pt>
                <c:pt idx="4">
                  <c:v>551582.54</c:v>
                </c:pt>
                <c:pt idx="5">
                  <c:v>505171.58</c:v>
                </c:pt>
                <c:pt idx="6">
                  <c:v>489080.02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72-442B-8E06-48445F0114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71322188132007"/>
          <c:y val="0.15073066820624217"/>
          <c:w val="0.3431705239556247"/>
          <c:h val="0.75699573668655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9501615702049"/>
          <c:y val="0.21507538449718602"/>
          <c:w val="0.61080614713572723"/>
          <c:h val="0.61552193541716937"/>
        </c:manualLayout>
      </c:layout>
      <c:pieChart>
        <c:varyColors val="1"/>
        <c:ser>
          <c:idx val="0"/>
          <c:order val="0"/>
          <c:tx>
            <c:strRef>
              <c:f>'[Chart in Microsoft PowerPoint]Sheet1'!$D$3</c:f>
              <c:strCache>
                <c:ptCount val="1"/>
                <c:pt idx="0">
                  <c:v>31/12/2019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1D-470A-A02E-C4004C1986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1D-470A-A02E-C4004C1986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21D-470A-A02E-C4004C1986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21D-470A-A02E-C4004C1986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21D-470A-A02E-C4004C1986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21D-470A-A02E-C4004C19866B}"/>
              </c:ext>
            </c:extLst>
          </c:dPt>
          <c:dLbls>
            <c:dLbl>
              <c:idx val="0"/>
              <c:layout>
                <c:manualLayout>
                  <c:x val="-6.3271444075861355E-2"/>
                  <c:y val="-5.4970680500233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50" b="1" i="0" u="none" strike="noStrike" kern="1200" spc="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1D-470A-A02E-C4004C19866B}"/>
                </c:ext>
              </c:extLst>
            </c:dLbl>
            <c:dLbl>
              <c:idx val="1"/>
              <c:layout>
                <c:manualLayout>
                  <c:x val="3.1635722037930587E-2"/>
                  <c:y val="-1.0994136100046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50" b="1" i="0" u="none" strike="noStrike" kern="1200" spc="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D-470A-A02E-C4004C19866B}"/>
                </c:ext>
              </c:extLst>
            </c:dLbl>
            <c:dLbl>
              <c:idx val="2"/>
              <c:layout>
                <c:manualLayout>
                  <c:x val="-9.8557345925794196E-2"/>
                  <c:y val="3.259631501662636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050" b="1" i="0" u="none" strike="noStrike" kern="1200" spc="0" baseline="0">
                        <a:solidFill>
                          <a:srgbClr val="000000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3169679-300D-4820-A363-44633DF98AB7}" type="CATEGORYNAME">
                      <a:rPr lang="pt-BR">
                        <a:solidFill>
                          <a:srgbClr val="000000"/>
                        </a:solidFill>
                      </a:rPr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pt-BR">
                        <a:solidFill>
                          <a:srgbClr val="000000"/>
                        </a:solidFill>
                      </a:rPr>
                      <a:t> </a:t>
                    </a:r>
                    <a:fld id="{780CCE21-BBCB-4EFB-8038-774EA46C7F48}" type="PERCENTAGE">
                      <a:rPr lang="pt-BR">
                        <a:solidFill>
                          <a:srgbClr val="000000"/>
                        </a:solidFill>
                      </a:rPr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t>[PERCENTAGE]</a:t>
                    </a:fld>
                    <a:endParaRPr lang="pt-BR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50" b="1" i="0" u="none" strike="noStrike" kern="1200" spc="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51887182914639"/>
                      <c:h val="0.166928643079050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21D-470A-A02E-C4004C19866B}"/>
                </c:ext>
              </c:extLst>
            </c:dLbl>
            <c:dLbl>
              <c:idx val="3"/>
              <c:layout>
                <c:manualLayout>
                  <c:x val="2.2722917829134142E-2"/>
                  <c:y val="1.3742670125058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50" b="1" i="0" u="none" strike="noStrike" kern="1200" spc="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1D-470A-A02E-C4004C19866B}"/>
                </c:ext>
              </c:extLst>
            </c:dLbl>
            <c:dLbl>
              <c:idx val="4"/>
              <c:layout>
                <c:manualLayout>
                  <c:x val="2.4335170798408211E-3"/>
                  <c:y val="1.92397381750815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50" b="1" i="0" u="none" strike="noStrike" kern="1200" spc="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1D-470A-A02E-C4004C19866B}"/>
                </c:ext>
              </c:extLst>
            </c:dLbl>
            <c:dLbl>
              <c:idx val="5"/>
              <c:layout>
                <c:manualLayout>
                  <c:x val="7.0571995315383773E-2"/>
                  <c:y val="1.3742778335059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50" b="1" i="0" u="none" strike="noStrike" kern="1200" spc="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4666671877871"/>
                      <c:h val="0.11723423214962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21D-470A-A02E-C4004C198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50" b="1" i="0" u="none" strike="noStrike" kern="1200" spc="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PowerPoint]Sheet1'!$C$4:$C$9</c:f>
              <c:strCache>
                <c:ptCount val="6"/>
                <c:pt idx="0">
                  <c:v>   Clientes</c:v>
                </c:pt>
                <c:pt idx="1">
                  <c:v>   Imobilizado</c:v>
                </c:pt>
                <c:pt idx="2">
                  <c:v>   Caixa e equivalentes de caixa</c:v>
                </c:pt>
                <c:pt idx="3">
                  <c:v>   Estoques</c:v>
                </c:pt>
                <c:pt idx="4">
                  <c:v>   Empréstimos</c:v>
                </c:pt>
                <c:pt idx="5">
                  <c:v>   Outros ativos</c:v>
                </c:pt>
              </c:strCache>
            </c:strRef>
          </c:cat>
          <c:val>
            <c:numRef>
              <c:f>'[Chart in Microsoft PowerPoint]Sheet1'!$D$4:$D$9</c:f>
              <c:numCache>
                <c:formatCode>_-* #,##0_-;\-* #,##0_-;_-* "-"??_-;_-@_-</c:formatCode>
                <c:ptCount val="6"/>
                <c:pt idx="0">
                  <c:v>1222.0677599999999</c:v>
                </c:pt>
                <c:pt idx="1">
                  <c:v>708.74212999999986</c:v>
                </c:pt>
                <c:pt idx="2">
                  <c:v>508.47660999999999</c:v>
                </c:pt>
                <c:pt idx="3">
                  <c:v>386.31316999999996</c:v>
                </c:pt>
                <c:pt idx="4">
                  <c:v>320.18991999999997</c:v>
                </c:pt>
                <c:pt idx="5">
                  <c:v>189.87980000000002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1D-470A-A02E-C4004C1986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22142102532743E-2"/>
          <c:y val="3.8484403210761749E-2"/>
          <c:w val="0.96255571579493449"/>
          <c:h val="0.83848093217654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Receita líquida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0402583682415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8-47ED-BAF4-D3CC4B16A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[$-416]mmmm/yy;@</c:formatCode>
                <c:ptCount val="12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</c:numCache>
            </c:numRef>
          </c:cat>
          <c:val>
            <c:numRef>
              <c:f>Sheet1!$B$2:$B$13</c:f>
              <c:numCache>
                <c:formatCode>_-* #,##0_-;\-* #,##0_-;_-* "-"??_-;_-@_-</c:formatCode>
                <c:ptCount val="12"/>
                <c:pt idx="0">
                  <c:v>1115.7328</c:v>
                </c:pt>
                <c:pt idx="1">
                  <c:v>1088.0744400000001</c:v>
                </c:pt>
                <c:pt idx="2">
                  <c:v>990.84645999999998</c:v>
                </c:pt>
                <c:pt idx="3">
                  <c:v>862.93591000000004</c:v>
                </c:pt>
                <c:pt idx="4">
                  <c:v>886.96046999999999</c:v>
                </c:pt>
                <c:pt idx="5">
                  <c:v>861.67544999999996</c:v>
                </c:pt>
                <c:pt idx="6">
                  <c:v>800.91895999999997</c:v>
                </c:pt>
                <c:pt idx="7">
                  <c:v>926.57338000000004</c:v>
                </c:pt>
                <c:pt idx="8">
                  <c:v>941.89266999999995</c:v>
                </c:pt>
                <c:pt idx="9">
                  <c:v>1003.55601</c:v>
                </c:pt>
                <c:pt idx="10">
                  <c:v>1301.8681999999999</c:v>
                </c:pt>
                <c:pt idx="11">
                  <c:v>1469.11176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8-47ED-BAF4-D3CC4B16A7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7751376"/>
        <c:axId val="8434785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Custo dos produtos e serviços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040258368241349E-3"/>
                  <c:y val="3.4985821100692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18-47ED-BAF4-D3CC4B16A711}"/>
                </c:ext>
              </c:extLst>
            </c:dLbl>
            <c:dLbl>
              <c:idx val="1"/>
              <c:layout>
                <c:manualLayout>
                  <c:x val="6.8080516736482386E-3"/>
                  <c:y val="6.9971642201384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18-47ED-BAF4-D3CC4B16A711}"/>
                </c:ext>
              </c:extLst>
            </c:dLbl>
            <c:dLbl>
              <c:idx val="2"/>
              <c:layout>
                <c:manualLayout>
                  <c:x val="8.5100645920603377E-3"/>
                  <c:y val="2.449007477048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18-47ED-BAF4-D3CC4B16A711}"/>
                </c:ext>
              </c:extLst>
            </c:dLbl>
            <c:dLbl>
              <c:idx val="3"/>
              <c:layout>
                <c:manualLayout>
                  <c:x val="6.7008382614648329E-8"/>
                  <c:y val="4.548156743090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660617149884211E-2"/>
                      <c:h val="6.17499742427222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E18-47ED-BAF4-D3CC4B16A711}"/>
                </c:ext>
              </c:extLst>
            </c:dLbl>
            <c:dLbl>
              <c:idx val="4"/>
              <c:layout>
                <c:manualLayout>
                  <c:x val="6.8080516736482698E-3"/>
                  <c:y val="6.9971642201384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18-47ED-BAF4-D3CC4B16A711}"/>
                </c:ext>
              </c:extLst>
            </c:dLbl>
            <c:dLbl>
              <c:idx val="5"/>
              <c:layout>
                <c:manualLayout>
                  <c:x val="6.8080516736482074E-3"/>
                  <c:y val="3.1487238990623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18-47ED-BAF4-D3CC4B16A711}"/>
                </c:ext>
              </c:extLst>
            </c:dLbl>
            <c:dLbl>
              <c:idx val="6"/>
              <c:layout>
                <c:manualLayout>
                  <c:x val="6.8080516736482074E-3"/>
                  <c:y val="4.548156743090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18-47ED-BAF4-D3CC4B16A711}"/>
                </c:ext>
              </c:extLst>
            </c:dLbl>
            <c:dLbl>
              <c:idx val="7"/>
              <c:layout>
                <c:manualLayout>
                  <c:x val="5.1060387552362028E-3"/>
                  <c:y val="3.4985821100692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18-47ED-BAF4-D3CC4B16A711}"/>
                </c:ext>
              </c:extLst>
            </c:dLbl>
            <c:dLbl>
              <c:idx val="8"/>
              <c:layout>
                <c:manualLayout>
                  <c:x val="5.1060387552360779E-3"/>
                  <c:y val="3.1487238990623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18-47ED-BAF4-D3CC4B16A711}"/>
                </c:ext>
              </c:extLst>
            </c:dLbl>
            <c:dLbl>
              <c:idx val="9"/>
              <c:layout>
                <c:manualLayout>
                  <c:x val="5.1060387552362028E-3"/>
                  <c:y val="4.548156743090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18-47ED-BAF4-D3CC4B16A711}"/>
                </c:ext>
              </c:extLst>
            </c:dLbl>
            <c:dLbl>
              <c:idx val="10"/>
              <c:layout>
                <c:manualLayout>
                  <c:x val="-1.248128388349867E-16"/>
                  <c:y val="2.449007477048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18-47ED-BAF4-D3CC4B16A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[$-416]mmmm/yy;@</c:formatCode>
                <c:ptCount val="12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</c:numCache>
            </c:numRef>
          </c:cat>
          <c:val>
            <c:numRef>
              <c:f>Sheet1!$C$2:$C$13</c:f>
              <c:numCache>
                <c:formatCode>_-* #,##0_-;\-* #,##0_-;_-* "-"??_-;_-@_-</c:formatCode>
                <c:ptCount val="12"/>
                <c:pt idx="0">
                  <c:v>927.72688000000005</c:v>
                </c:pt>
                <c:pt idx="1">
                  <c:v>875.75789999999995</c:v>
                </c:pt>
                <c:pt idx="2">
                  <c:v>864.21330999999998</c:v>
                </c:pt>
                <c:pt idx="3">
                  <c:v>733.50810999999999</c:v>
                </c:pt>
                <c:pt idx="4">
                  <c:v>684.85089000000005</c:v>
                </c:pt>
                <c:pt idx="5">
                  <c:v>688.88576999999998</c:v>
                </c:pt>
                <c:pt idx="6">
                  <c:v>577.77301</c:v>
                </c:pt>
                <c:pt idx="7">
                  <c:v>722.72887000000003</c:v>
                </c:pt>
                <c:pt idx="8">
                  <c:v>753.07434999999998</c:v>
                </c:pt>
                <c:pt idx="9">
                  <c:v>639.32942000000003</c:v>
                </c:pt>
                <c:pt idx="10">
                  <c:v>1320.7254600000001</c:v>
                </c:pt>
                <c:pt idx="11">
                  <c:v>1299.5901899999999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E18-47ED-BAF4-D3CC4B16A7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6527296"/>
        <c:axId val="843488080"/>
      </c:lineChart>
      <c:dateAx>
        <c:axId val="947751376"/>
        <c:scaling>
          <c:orientation val="minMax"/>
        </c:scaling>
        <c:delete val="1"/>
        <c:axPos val="b"/>
        <c:numFmt formatCode="[$-416]mmmm/yy;@" sourceLinked="1"/>
        <c:majorTickMark val="out"/>
        <c:minorTickMark val="none"/>
        <c:tickLblPos val="nextTo"/>
        <c:crossAx val="843478512"/>
        <c:crosses val="autoZero"/>
        <c:auto val="1"/>
        <c:lblOffset val="100"/>
        <c:baseTimeUnit val="months"/>
      </c:dateAx>
      <c:valAx>
        <c:axId val="843478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947751376"/>
        <c:crosses val="autoZero"/>
        <c:crossBetween val="between"/>
      </c:valAx>
      <c:valAx>
        <c:axId val="843488080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256527296"/>
        <c:crosses val="max"/>
        <c:crossBetween val="between"/>
      </c:valAx>
      <c:dateAx>
        <c:axId val="1256527296"/>
        <c:scaling>
          <c:orientation val="minMax"/>
        </c:scaling>
        <c:delete val="1"/>
        <c:axPos val="b"/>
        <c:numFmt formatCode="[$-416]mmmm/yy;@" sourceLinked="1"/>
        <c:majorTickMark val="out"/>
        <c:minorTickMark val="none"/>
        <c:tickLblPos val="nextTo"/>
        <c:crossAx val="84348808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81113"/>
            <a:ext cx="498475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60" tIns="49329" rIns="98660" bIns="4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8660" tIns="49329" rIns="98660" bIns="49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3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8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0575" y="860425"/>
            <a:ext cx="33591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35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8" y="6056589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7992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N8Td7bcJg" TargetMode="External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hyperlink" Target="https://preservacaodeempresas.com.br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0" y="3338789"/>
            <a:ext cx="9906000" cy="15475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Autos no 5000313-09.2020.8.21.0067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Ação: Recuperação Judicial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2ª Vara Cível da Comarca de São Lourenço do Sul - 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Recuperanda: Bartz &amp; Cia Ltda.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Administração Judicial: Brizola e Japur Administração Judicial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pt-BR" sz="15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Julho de 2020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Roboto Black"/>
              </a:rPr>
              <a:t>2.2 </a:t>
            </a:r>
            <a:r>
              <a:rPr lang="en-US" err="1">
                <a:latin typeface="Roboto Black"/>
              </a:rPr>
              <a:t>Informações</a:t>
            </a:r>
            <a:r>
              <a:rPr lang="en-US">
                <a:latin typeface="Roboto Black"/>
              </a:rPr>
              <a:t> Gerais</a:t>
            </a:r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6" y="2888483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048880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fr-FR" sz="1400" b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Bartz &amp; Cia </a:t>
            </a:r>
            <a:r>
              <a:rPr lang="fr-FR" sz="1400" b="1" err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Ltda</a:t>
            </a:r>
            <a:endParaRPr lang="fr-FR" sz="1400" b="1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98430" y="2349507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06.907.568/0001-77</a:t>
            </a: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2344972" y="3016819"/>
            <a:ext cx="5281131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5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 principal:   Comércio varejista de combustíveis</a:t>
            </a:r>
          </a:p>
          <a:p>
            <a:endParaRPr lang="pt-BR" sz="1050">
              <a:solidFill>
                <a:schemeClr val="bg1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5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Sede: </a:t>
            </a:r>
            <a:r>
              <a:rPr lang="it-IT" sz="105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Av Cel Nono Centeno, 579, São Lourenço do Sul (RS)</a:t>
            </a:r>
            <a:endParaRPr lang="pt-BR" sz="105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endParaRPr lang="pt-BR" sz="105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5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50" i="1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5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Nome Fantasia: Posto Renascer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5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5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R$ 200.000,00</a:t>
            </a: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B26BB2-73FA-4446-AA90-26AA2E9ED3A9}"/>
              </a:ext>
            </a:extLst>
          </p:cNvPr>
          <p:cNvCxnSpPr>
            <a:cxnSpLocks/>
          </p:cNvCxnSpPr>
          <p:nvPr/>
        </p:nvCxnSpPr>
        <p:spPr>
          <a:xfrm>
            <a:off x="2996085" y="3056007"/>
            <a:ext cx="0" cy="80793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2.3 </a:t>
            </a:r>
            <a:r>
              <a:rPr lang="en-US" err="1"/>
              <a:t>Estrutura</a:t>
            </a:r>
            <a:r>
              <a:rPr lang="en-US"/>
              <a:t> </a:t>
            </a:r>
            <a:r>
              <a:rPr lang="en-US" err="1"/>
              <a:t>Societária</a:t>
            </a:r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ECD7F0-46F6-42CA-B0ED-A1B68B79B0BA}"/>
              </a:ext>
            </a:extLst>
          </p:cNvPr>
          <p:cNvCxnSpPr>
            <a:cxnSpLocks/>
          </p:cNvCxnSpPr>
          <p:nvPr/>
        </p:nvCxnSpPr>
        <p:spPr>
          <a:xfrm flipV="1">
            <a:off x="4808188" y="3806586"/>
            <a:ext cx="0" cy="10387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49F0BC9-556C-4A55-BBC7-98AC680233E7}"/>
              </a:ext>
            </a:extLst>
          </p:cNvPr>
          <p:cNvSpPr/>
          <p:nvPr/>
        </p:nvSpPr>
        <p:spPr>
          <a:xfrm>
            <a:off x="4178335" y="4117454"/>
            <a:ext cx="1549329" cy="10733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Bartz &amp; Cia </a:t>
            </a:r>
            <a:r>
              <a:rPr lang="fr-FR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Ltda</a:t>
            </a:r>
            <a:r>
              <a:rPr lang="fr-FR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23A627E0-E882-4AE5-86F9-AA6521BAD8F2}"/>
              </a:ext>
            </a:extLst>
          </p:cNvPr>
          <p:cNvSpPr/>
          <p:nvPr/>
        </p:nvSpPr>
        <p:spPr>
          <a:xfrm>
            <a:off x="2219346" y="2349868"/>
            <a:ext cx="1549329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Danilo de Oliveira Elias</a:t>
            </a:r>
          </a:p>
          <a:p>
            <a:pPr algn="ctr"/>
            <a:r>
              <a:rPr lang="pt-BR" baseline="0"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rPr>
              <a:t>(97,5%) </a:t>
            </a:r>
            <a:endParaRPr lang="pt-BR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Roboto" panose="02000000000000000000" pitchFamily="2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F9B1E3-33BD-40F1-8F6F-3657CFB1FAED}"/>
              </a:ext>
            </a:extLst>
          </p:cNvPr>
          <p:cNvCxnSpPr>
            <a:cxnSpLocks/>
          </p:cNvCxnSpPr>
          <p:nvPr/>
        </p:nvCxnSpPr>
        <p:spPr>
          <a:xfrm>
            <a:off x="4953000" y="3816973"/>
            <a:ext cx="2189" cy="2988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8CF651-8CD5-444D-A023-E0F087534AFC}"/>
              </a:ext>
            </a:extLst>
          </p:cNvPr>
          <p:cNvCxnSpPr>
            <a:cxnSpLocks/>
          </p:cNvCxnSpPr>
          <p:nvPr/>
        </p:nvCxnSpPr>
        <p:spPr>
          <a:xfrm flipH="1">
            <a:off x="2994011" y="3805583"/>
            <a:ext cx="3917978" cy="3311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44B923-C722-4EDA-B911-A8132FA4D9D9}"/>
              </a:ext>
            </a:extLst>
          </p:cNvPr>
          <p:cNvCxnSpPr>
            <a:cxnSpLocks/>
          </p:cNvCxnSpPr>
          <p:nvPr/>
        </p:nvCxnSpPr>
        <p:spPr>
          <a:xfrm>
            <a:off x="6894787" y="3388272"/>
            <a:ext cx="0" cy="43355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6B0A35-39D1-42CB-B513-7F07B1DCA6B0}"/>
              </a:ext>
            </a:extLst>
          </p:cNvPr>
          <p:cNvSpPr/>
          <p:nvPr/>
        </p:nvSpPr>
        <p:spPr>
          <a:xfrm>
            <a:off x="6111579" y="2349868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Erminda Perleberg Bartz</a:t>
            </a:r>
          </a:p>
          <a:p>
            <a:pPr algn="ctr"/>
            <a:r>
              <a:rPr lang="pt-BR" baseline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(2,5%)</a:t>
            </a:r>
            <a:endParaRPr lang="pt-BR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2.4 </a:t>
            </a:r>
            <a:r>
              <a:rPr lang="pt-BR"/>
              <a:t>Créditos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8A749-139D-44F5-8E84-0E3D933CF60D}"/>
              </a:ext>
            </a:extLst>
          </p:cNvPr>
          <p:cNvSpPr/>
          <p:nvPr/>
        </p:nvSpPr>
        <p:spPr>
          <a:xfrm>
            <a:off x="302250" y="1306367"/>
            <a:ext cx="9301500" cy="46692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100" algn="just" defTabSz="292500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atinge a monta de R$ 4.420.312,90. A lista de credores da Recuperanda é composta pela Classe II – Garantia Real (10,99%), Classe III – Quirografários (88,85%) e Classe IV – ME e EPP (0,16%). Abaixo representamos o perfil da dívida da Recuperanda através de gráficos: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F4F10-A3CD-4FD4-9F0D-775B759ACEEB}"/>
              </a:ext>
            </a:extLst>
          </p:cNvPr>
          <p:cNvSpPr txBox="1"/>
          <p:nvPr/>
        </p:nvSpPr>
        <p:spPr>
          <a:xfrm>
            <a:off x="6048492" y="2221872"/>
            <a:ext cx="2593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Principais credores (R$)</a:t>
            </a:r>
            <a:endParaRPr lang="en-US" sz="1300" b="1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79039-4503-450B-BFE4-BC25FB6630A7}"/>
              </a:ext>
            </a:extLst>
          </p:cNvPr>
          <p:cNvSpPr txBox="1"/>
          <p:nvPr/>
        </p:nvSpPr>
        <p:spPr>
          <a:xfrm>
            <a:off x="1182580" y="2221872"/>
            <a:ext cx="2593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Perfil dos credores (R$)</a:t>
            </a:r>
            <a:endParaRPr lang="en-US" sz="1300" b="1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76BF3CD-7F58-4ADD-838A-51B16049EB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935317"/>
              </p:ext>
            </p:extLst>
          </p:nvPr>
        </p:nvGraphicFramePr>
        <p:xfrm>
          <a:off x="139366" y="2641344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0E256F3-9C1A-4F4E-8490-19AE21326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58658"/>
              </p:ext>
            </p:extLst>
          </p:nvPr>
        </p:nvGraphicFramePr>
        <p:xfrm>
          <a:off x="5086637" y="2641344"/>
          <a:ext cx="4263856" cy="345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2.5 Quadro </a:t>
            </a:r>
            <a:r>
              <a:rPr lang="en-US" err="1"/>
              <a:t>Funcional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302250" y="1359648"/>
            <a:ext cx="9301500" cy="44980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 abaixo a evolução do quadro funcional da Recuperanda no período de dezembro/18 e maio/2020, conforme informações encaminhadas pela administração da Empresa: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C7CE2-E3E8-42C7-831A-1A054FEB6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28" y="2662638"/>
            <a:ext cx="3795431" cy="3080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F7C9E-0AF6-40F8-A8F8-B07FD9960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505" y="2662638"/>
            <a:ext cx="3683178" cy="29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/>
              <a:t>2.6 Reunião com a Administração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12254765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dia 19 de dezembro de 2019, a Administração Judicial realizou visita aos postos de combustível da Recuperanda na cidade de São Lourenço do Sul – RS, sendo recebida pelo administrador da companhia, Sr. Roni Bartz.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Sr. Roni Bartz é um dos fundadores da Recuperanda, mas atualmente é o único sócio das lojas de conveniências, as quais são gerenciadas por sua esposa. Considerando que não há contrato escrito de locação do espaço, a Administração Judicial recomendou sua regularização.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Além da comercialização de combustíveis, lubrificantes e GLP (gás liquefeito de petróleo), a Recuperanda realiza a lavagem de veículos e possui três caminhões para transporte de combustíveis.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Como forma de aliviar seu fluxo de caixa, a companhia, à época da visita, estava se empenhando para realizar a venda do fundo de comércio do Posto Petrobras localizado em outra região, visto que o lucro não está correspondendo aos fluxos projetados pela Devedora. 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contraponto com a possível não efetivação da venda, a Recuperanda já projetava e buscava realizar a manutenção de seus preços pagos em aluguel, buscando uma redução significativa em suas despesas de locação.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Adicionalmente, a companhia necessitou realizar a manutenção nas bombas da outra região, gerando um custo de aproximadamente R$ 7 mil, o que, consequentemente, prejudicou o seu fluxo de caixa.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Durante o ano de 2019, conforme informado pela Recuperanda, ocorreu uma gradativa redução em sua carteira de clientes, explicada pela movimentação e alteração da opção de compra nos postos da Recuperanda para o Posto Coqueiro, outro grande player na região, o qual conseguiu absorver grande parte dos clientes da Devedora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Por outro lado, a outra filial da companhia, localizada na Avenida Coronel Nono Centeno (Posto Renascer), está em uma situação mais controlada, com uma razoável quantidade de clientes fixos, o que possibilita a manutenção do seu nível de vendas.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quadro de funcionários da Recuperanda contava com 25 colaboradores. Como forma de redução nos seus custos operacionais, no primeiro semestre de 2020 a Recuperanda projetava realizar o desligamento de, no mínimo, 3 colaboradores.</a:t>
            </a:r>
          </a:p>
        </p:txBody>
      </p:sp>
    </p:spTree>
    <p:extLst>
      <p:ext uri="{BB962C8B-B14F-4D97-AF65-F5344CB8AC3E}">
        <p14:creationId xmlns:p14="http://schemas.microsoft.com/office/powerpoint/2010/main" val="37008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/>
              <a:t>2.6 Reunião com a Administração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7C22F8-8D3D-4E72-8A62-C1346517DA64}"/>
              </a:ext>
            </a:extLst>
          </p:cNvPr>
          <p:cNvSpPr/>
          <p:nvPr/>
        </p:nvSpPr>
        <p:spPr>
          <a:xfrm>
            <a:off x="632298" y="1501257"/>
            <a:ext cx="8604115" cy="5070747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Devido à bandeira que cada player representa, a Recuperanda possuía ainda dois anos de contrato junto à Ipiranga, contrato este que foi rescindido. Desde então, a média dos litros vendidos diminuiu aproximadamente na medida de 20 mil litros mensais, gerando um decréscimo de aproximadamente 180 mil litros.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Um dos fatores mais preocupantes da Recuperanda estava vinculado ao grande índice de inadimplência que vinha se acumulando desde anos anteriores, totalizando um valor de aproximadamente R$ 200 mil. 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Existem ações de cobrança correndo em juízo para a regularização dos saldos a receber da companhia contra clientes inadimplentes.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Por fim, cumpre destacar que o presente relatório de atividades apresenta análise econômico-financeira referente aos meses de junho a dezembro de 2019.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Feitas essas considerações, a Administração Judicial percorreu o estabelecimento da Recuperanda, a fim de melhor entender o seu processo produtivo e de confirmar o andamento das atividades, o que pode ser visualizado pelo link a seguir: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  <a:hlinkClick r:id="rId3"/>
              </a:rPr>
              <a:t>https://www.youtube.com/watch?v=sHN8Td7bcJg</a:t>
            </a: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D18686-620D-4518-B05B-460BBC5EFAE5}"/>
              </a:ext>
            </a:extLst>
          </p:cNvPr>
          <p:cNvSpPr/>
          <p:nvPr/>
        </p:nvSpPr>
        <p:spPr>
          <a:xfrm>
            <a:off x="8049456" y="1501257"/>
            <a:ext cx="1154097" cy="1207363"/>
          </a:xfrm>
          <a:prstGeom prst="ellipse">
            <a:avLst/>
          </a:prstGeom>
          <a:noFill/>
          <a:ln w="88296" cap="flat">
            <a:noFill/>
            <a:prstDash val="solid"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áfico 7" descr="Lupa">
            <a:extLst>
              <a:ext uri="{FF2B5EF4-FFF2-40B4-BE49-F238E27FC236}">
                <a16:creationId xmlns:a16="http://schemas.microsoft.com/office/drawing/2014/main" id="{6CFA188E-64E2-4953-AD71-5E7AC2B3D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9561" y="2708620"/>
            <a:ext cx="3124785" cy="312478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Gráfico 9" descr="Combustível">
            <a:extLst>
              <a:ext uri="{FF2B5EF4-FFF2-40B4-BE49-F238E27FC236}">
                <a16:creationId xmlns:a16="http://schemas.microsoft.com/office/drawing/2014/main" id="{158614F2-B681-4D98-B204-365132921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6149" y="3270872"/>
            <a:ext cx="1320801" cy="132080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5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" y="3213788"/>
            <a:ext cx="4178030" cy="1322701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ANÁLISE </a:t>
            </a:r>
          </a:p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ECONÔMICO-FINANCEIRA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64515" y="2247100"/>
            <a:ext cx="4554999" cy="236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/>
              <a:t>3.1. Ativo</a:t>
            </a:r>
          </a:p>
          <a:p>
            <a:r>
              <a:rPr lang="pt-BR"/>
              <a:t>3.2. Passivo</a:t>
            </a:r>
          </a:p>
          <a:p>
            <a:r>
              <a:rPr lang="pt-BR"/>
              <a:t>3.3.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3.1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/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55156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aos meses de junho/19 a dezembro/19. Apresenta-se abaixo o resumo do seu balanço patrimonial.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475646" y="5853034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Representa o percentual de cada rubrica perante o saldo total do ativo no mês de dezembro/19.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AH¹: Análise horizontal. Apresenta a variação de cada rubrica entre os meses de junho/ 19 a dezembro/19.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F2B273-7117-432A-8E63-2C54C25E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35" y="2667440"/>
            <a:ext cx="8088758" cy="24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3.1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/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30777-16F6-489B-A9BC-B18CFC5B9B02}"/>
              </a:ext>
            </a:extLst>
          </p:cNvPr>
          <p:cNvSpPr/>
          <p:nvPr/>
        </p:nvSpPr>
        <p:spPr>
          <a:xfrm>
            <a:off x="4698244" y="2060674"/>
            <a:ext cx="4603256" cy="376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748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Principais variações – considerando a representatividade de cada rubrica perante o total de ativos – durante o período observado e outros aspectos relevantes identificados:</a:t>
            </a:r>
          </a:p>
          <a:p>
            <a:pPr algn="just">
              <a:lnSpc>
                <a:spcPct val="114000"/>
              </a:lnSpc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Caixa </a:t>
            </a:r>
            <a:r>
              <a:rPr lang="pt-BR" sz="1050">
                <a:solidFill>
                  <a:srgbClr val="FF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⬇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58% - a </a:t>
            </a:r>
            <a:r>
              <a:rPr lang="pt-BR" sz="105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apresentou oscilação negativa significativa em decorrência da redução de seu lucro bruto em comparação com 31/05/19. Adicionalmente, ocorreu um aumento proporcional nas despesas da </a:t>
            </a:r>
            <a:r>
              <a:rPr lang="pt-BR" sz="105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nos períodos comparativos, o que atingiu diretamente seu fluxo de caixa;</a:t>
            </a:r>
            <a:endParaRPr lang="pt-BR" sz="105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Clientes: 37% (AV) - a rubrica é composta substancialmente por valores a receber de vendas a prazo de combustível. O valor expressivo também se dá pela quantidade elevada de inadimplência;</a:t>
            </a:r>
          </a:p>
          <a:p>
            <a:pPr algn="just">
              <a:lnSpc>
                <a:spcPct val="114000"/>
              </a:lnSpc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Imobilizado: Redução referente ao imobilizado da </a:t>
            </a:r>
            <a:r>
              <a:rPr lang="pt-BR" sz="105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se deu principalmente a partir da apropriação dos saldos de depreciação do período analisado, sendo contabilizado um valor de aproximadamente R$ 77 mil. Adicionalmente o imobilizado da </a:t>
            </a:r>
            <a:r>
              <a:rPr lang="pt-BR" sz="105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é composto pelas rubricas de Prédios e Benfeitorias, Máquinas e Instalações, Móveis e Utensílios, Maquinas e Equipamentos, Sistemas de Gestão Empresarial, Veículos e Consórcios.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2922B-9CF8-4764-A48D-5B89C7980F2F}"/>
              </a:ext>
            </a:extLst>
          </p:cNvPr>
          <p:cNvSpPr/>
          <p:nvPr/>
        </p:nvSpPr>
        <p:spPr>
          <a:xfrm>
            <a:off x="302250" y="1435504"/>
            <a:ext cx="9301500" cy="46692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aos meses de junho/19 a 	dezembro/19.</a:t>
            </a:r>
          </a:p>
          <a:p>
            <a:pPr indent="292500" algn="just" defTabSz="292500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breve análise sobre o período.</a:t>
            </a:r>
            <a:endParaRPr lang="pt-BR" sz="1050" i="1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B7D1DD5-A5C6-4067-B37D-CB26069BC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09945"/>
              </p:ext>
            </p:extLst>
          </p:nvPr>
        </p:nvGraphicFramePr>
        <p:xfrm>
          <a:off x="277241" y="1958786"/>
          <a:ext cx="4346130" cy="376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3.2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/>
              <a:t>Passivo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C0E38-8D0F-4E35-A20F-7C385A3BACDD}"/>
              </a:ext>
            </a:extLst>
          </p:cNvPr>
          <p:cNvSpPr txBox="1"/>
          <p:nvPr/>
        </p:nvSpPr>
        <p:spPr>
          <a:xfrm>
            <a:off x="729535" y="5851654"/>
            <a:ext cx="9301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AV: Análise vertical. Apresenta a representatividade de cada rubrica com o total do passivo.</a:t>
            </a:r>
          </a:p>
          <a:p>
            <a:r>
              <a:rPr lang="pt-BR" sz="105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AH¹: Análise horizontal. Apresenta a variação de cada rubrica entre os meses de junho/ 19 a dezembro/19.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DB983-DEBF-4C1C-820D-04BCCBF1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35" y="2441735"/>
            <a:ext cx="8215027" cy="22454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DC6358-C461-4516-A0CF-880C9BA41091}"/>
              </a:ext>
            </a:extLst>
          </p:cNvPr>
          <p:cNvSpPr/>
          <p:nvPr/>
        </p:nvSpPr>
        <p:spPr>
          <a:xfrm>
            <a:off x="729535" y="1419825"/>
            <a:ext cx="7952018" cy="55156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aos meses de junho/19 a dezembro/19. Apresenta-se abaixo o resumo do seu balanço patrimonial.</a:t>
            </a:r>
          </a:p>
        </p:txBody>
      </p:sp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C446CB-3DF2-403E-9388-C16756789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47371"/>
              </p:ext>
            </p:extLst>
          </p:nvPr>
        </p:nvGraphicFramePr>
        <p:xfrm>
          <a:off x="4703437" y="1558917"/>
          <a:ext cx="4200428" cy="4429830"/>
        </p:xfrm>
        <a:graphic>
          <a:graphicData uri="http://schemas.openxmlformats.org/drawingml/2006/table">
            <a:tbl>
              <a:tblPr/>
              <a:tblGrid>
                <a:gridCol w="333054">
                  <a:extLst>
                    <a:ext uri="{9D8B030D-6E8A-4147-A177-3AD203B41FA5}">
                      <a16:colId xmlns:a16="http://schemas.microsoft.com/office/drawing/2014/main" val="3548555542"/>
                    </a:ext>
                  </a:extLst>
                </a:gridCol>
                <a:gridCol w="3600931">
                  <a:extLst>
                    <a:ext uri="{9D8B030D-6E8A-4147-A177-3AD203B41FA5}">
                      <a16:colId xmlns:a16="http://schemas.microsoft.com/office/drawing/2014/main" val="22172977"/>
                    </a:ext>
                  </a:extLst>
                </a:gridCol>
                <a:gridCol w="266443">
                  <a:extLst>
                    <a:ext uri="{9D8B030D-6E8A-4147-A177-3AD203B41FA5}">
                      <a16:colId xmlns:a16="http://schemas.microsoft.com/office/drawing/2014/main" val="3230522227"/>
                    </a:ext>
                  </a:extLst>
                </a:gridCol>
              </a:tblGrid>
              <a:tr h="146250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050"/>
                        <a:buFont typeface="Arial" panose="020B0604020202020204" pitchFamily="34" charset="0"/>
                        <a:buChar char="•"/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1. Introdução..........................................................................................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673205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1.1. Considerações Preliminares.................................................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55255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1.2. Estágio Processual.................................................................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75595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1.3. Cronograma Processual........................................................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01294"/>
                  </a:ext>
                </a:extLst>
              </a:tr>
              <a:tr h="146250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2. Informações Sobre a Recuperanda..............................................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0628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2.1. Histórico da Recuperanda....................................................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19933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2.2. Informações Gerais................................................................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96570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2.3. Estrutura Societária...............................................................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373207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2.4. Créditos....................................................................................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0279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2.5. Quadro Funcional..................................................................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05937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2.6. Reunião com a Administração............................................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853467"/>
                  </a:ext>
                </a:extLst>
              </a:tr>
              <a:tr h="146250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Análise Econômico-Financeira.....................................................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17592"/>
                  </a:ext>
                </a:extLst>
              </a:tr>
              <a:tr h="146250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4. Informações Adicionais..................................................................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26665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4.1. Plano de Recuperação Judicial,.........................................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69387"/>
                  </a:ext>
                </a:extLst>
              </a:tr>
              <a:tr h="14625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4.2. Informações Adicionais........................................................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44916"/>
                  </a:ext>
                </a:extLst>
              </a:tr>
              <a:tr h="2285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4.3. Cumprimento das Obrigações...........................................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544380"/>
                  </a:ext>
                </a:extLst>
              </a:tr>
              <a:tr h="228525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5. Anexos................................................................................................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263882"/>
                  </a:ext>
                </a:extLst>
              </a:tr>
              <a:tr h="228525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6. Registros Fotográficos.....................................................................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2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34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44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1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3.2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/>
              <a:t>Passivo</a:t>
            </a:r>
            <a:endParaRPr lang="en-US"/>
          </a:p>
        </p:txBody>
      </p:sp>
      <p:pic>
        <p:nvPicPr>
          <p:cNvPr id="5" name="Graphic 4" descr="Loan">
            <a:extLst>
              <a:ext uri="{FF2B5EF4-FFF2-40B4-BE49-F238E27FC236}">
                <a16:creationId xmlns:a16="http://schemas.microsoft.com/office/drawing/2014/main" id="{C066B3EB-0BED-45F1-9C0D-6D816053C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28844" y="2519849"/>
            <a:ext cx="2581836" cy="258183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C6E017-7359-4006-B912-AB0A7F3C846F}"/>
              </a:ext>
            </a:extLst>
          </p:cNvPr>
          <p:cNvSpPr/>
          <p:nvPr/>
        </p:nvSpPr>
        <p:spPr>
          <a:xfrm>
            <a:off x="4953000" y="1937826"/>
            <a:ext cx="4240681" cy="3397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748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da </a:t>
            </a:r>
            <a:r>
              <a:rPr lang="pt-BR" sz="105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(desconsiderando-se patrimônio líquido, que apresenta saldo devedor devido aos prejuízos acumulados), em dezembro/19, era de R$ 7.328 mil, cerca de 13% inferior se comparado com o mês de maio/19, quando perfazia o montante de R$ 7.489 mil.</a:t>
            </a:r>
          </a:p>
          <a:p>
            <a:pPr indent="21748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17488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Principais variações – considerando a representatividade de cada rubrica perante o total de passivos – durante o período observado e outros aspectos relevantes identificados:</a:t>
            </a:r>
          </a:p>
          <a:p>
            <a:pPr algn="just">
              <a:lnSpc>
                <a:spcPct val="114000"/>
              </a:lnSpc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Fornecedores: </a:t>
            </a:r>
            <a:r>
              <a:rPr lang="pt-BR" sz="1050">
                <a:solidFill>
                  <a:srgbClr val="00B05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⬆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2% - tal aumento é uma das causas do pedido de Recuperação Judicial. Os principais fornecedores que compõem a rubrica são: Petrobras Distribuidora (R$ 505.171,58) e Ipiranga Produção de Petróleo Ltda. (R$ 551.582,54), sendo que os créditos estão sujeitos ao presente procedimento recuperatório;</a:t>
            </a:r>
            <a:endParaRPr lang="pt-BR" sz="105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e financiamentos: </a:t>
            </a:r>
            <a:r>
              <a:rPr lang="pt-BR" sz="1050">
                <a:solidFill>
                  <a:srgbClr val="FF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⬇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2% - Oscilação é consequência do financiamento de dois caminhões-tanque adquiridos neste exercício com o intuito de tornar a operação mais rentável.</a:t>
            </a:r>
            <a:endParaRPr lang="pt-BR" sz="105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8567486" cy="486355"/>
          </a:xfrm>
        </p:spPr>
        <p:txBody>
          <a:bodyPr/>
          <a:lstStyle/>
          <a:p>
            <a:r>
              <a:rPr lang="en-US"/>
              <a:t>3.3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sz="2200" err="1"/>
              <a:t>Demonstração</a:t>
            </a:r>
            <a:r>
              <a:rPr lang="en-US" sz="2200"/>
              <a:t> de </a:t>
            </a:r>
            <a:r>
              <a:rPr lang="en-US" sz="2200" err="1"/>
              <a:t>Resultado</a:t>
            </a:r>
            <a:endParaRPr lang="en-US" sz="2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BC075-0D56-4BDA-AC2E-D3EA16F71DC1}"/>
              </a:ext>
            </a:extLst>
          </p:cNvPr>
          <p:cNvSpPr/>
          <p:nvPr/>
        </p:nvSpPr>
        <p:spPr>
          <a:xfrm>
            <a:off x="604500" y="1302606"/>
            <a:ext cx="9301500" cy="46692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aos meses de junho19 a dezembro/19.</a:t>
            </a:r>
          </a:p>
          <a:p>
            <a:pPr algn="just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um resumo sobre seu desempenho no período. </a:t>
            </a:r>
            <a:r>
              <a:rPr lang="pt-BR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(Valores em R$ mil)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A24C55-7997-455E-B90B-B129DA1A5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04857"/>
              </p:ext>
            </p:extLst>
          </p:nvPr>
        </p:nvGraphicFramePr>
        <p:xfrm>
          <a:off x="1322791" y="1794878"/>
          <a:ext cx="6972855" cy="3888622"/>
        </p:xfrm>
        <a:graphic>
          <a:graphicData uri="http://schemas.openxmlformats.org/drawingml/2006/table">
            <a:tbl>
              <a:tblPr/>
              <a:tblGrid>
                <a:gridCol w="2430135">
                  <a:extLst>
                    <a:ext uri="{9D8B030D-6E8A-4147-A177-3AD203B41FA5}">
                      <a16:colId xmlns:a16="http://schemas.microsoft.com/office/drawing/2014/main" val="3760666718"/>
                    </a:ext>
                  </a:extLst>
                </a:gridCol>
                <a:gridCol w="648960">
                  <a:extLst>
                    <a:ext uri="{9D8B030D-6E8A-4147-A177-3AD203B41FA5}">
                      <a16:colId xmlns:a16="http://schemas.microsoft.com/office/drawing/2014/main" val="2050534671"/>
                    </a:ext>
                  </a:extLst>
                </a:gridCol>
                <a:gridCol w="648960">
                  <a:extLst>
                    <a:ext uri="{9D8B030D-6E8A-4147-A177-3AD203B41FA5}">
                      <a16:colId xmlns:a16="http://schemas.microsoft.com/office/drawing/2014/main" val="525524128"/>
                    </a:ext>
                  </a:extLst>
                </a:gridCol>
                <a:gridCol w="648960">
                  <a:extLst>
                    <a:ext uri="{9D8B030D-6E8A-4147-A177-3AD203B41FA5}">
                      <a16:colId xmlns:a16="http://schemas.microsoft.com/office/drawing/2014/main" val="2147552923"/>
                    </a:ext>
                  </a:extLst>
                </a:gridCol>
                <a:gridCol w="648960">
                  <a:extLst>
                    <a:ext uri="{9D8B030D-6E8A-4147-A177-3AD203B41FA5}">
                      <a16:colId xmlns:a16="http://schemas.microsoft.com/office/drawing/2014/main" val="3886500537"/>
                    </a:ext>
                  </a:extLst>
                </a:gridCol>
                <a:gridCol w="648960">
                  <a:extLst>
                    <a:ext uri="{9D8B030D-6E8A-4147-A177-3AD203B41FA5}">
                      <a16:colId xmlns:a16="http://schemas.microsoft.com/office/drawing/2014/main" val="2276606569"/>
                    </a:ext>
                  </a:extLst>
                </a:gridCol>
                <a:gridCol w="648960">
                  <a:extLst>
                    <a:ext uri="{9D8B030D-6E8A-4147-A177-3AD203B41FA5}">
                      <a16:colId xmlns:a16="http://schemas.microsoft.com/office/drawing/2014/main" val="421313709"/>
                    </a:ext>
                  </a:extLst>
                </a:gridCol>
                <a:gridCol w="648960">
                  <a:extLst>
                    <a:ext uri="{9D8B030D-6E8A-4147-A177-3AD203B41FA5}">
                      <a16:colId xmlns:a16="http://schemas.microsoft.com/office/drawing/2014/main" val="3128813073"/>
                    </a:ext>
                  </a:extLst>
                </a:gridCol>
              </a:tblGrid>
              <a:tr h="1965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ctr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31/12/2019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30/11/2019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31/10/2019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30/09/2019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31/08/2019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31/07/2019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30/06/2019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772872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463070"/>
                  </a:ext>
                </a:extLst>
              </a:tr>
              <a:tr h="19658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RECEITA LÍQUIDA DE VENDAS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1.116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1.088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991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863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887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862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801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78242"/>
                  </a:ext>
                </a:extLst>
              </a:tr>
              <a:tr h="3388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Custo dos produtos e serviços vendidos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928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876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864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734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685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689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578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15995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216011"/>
                  </a:ext>
                </a:extLst>
              </a:tr>
              <a:tr h="19658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LUCRO BRUTO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188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212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127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129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202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173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223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65977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534154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Despesas com vendas</a:t>
                      </a:r>
                    </a:p>
                  </a:txBody>
                  <a:tcPr marL="9361" marR="9361" marT="9361" marB="0" anchor="ctr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30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29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64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67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28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31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26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414565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Despesas com pessoal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146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87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79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91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83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78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75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594408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Despesas administrativas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28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24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23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24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39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32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24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47004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Outras receitas 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10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543275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Outras despesas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  0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  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 6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 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17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 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 2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77929"/>
                  </a:ext>
                </a:extLst>
              </a:tr>
              <a:tr h="177862">
                <a:tc>
                  <a:txBody>
                    <a:bodyPr/>
                    <a:lstStyle/>
                    <a:p>
                      <a:pPr algn="l" rtl="0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01297"/>
                  </a:ext>
                </a:extLst>
              </a:tr>
              <a:tr h="3388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LUCRO ANTES DO RESULTADO FINANCEIRO 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81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36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45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44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39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105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46194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9361" marR="9361" marT="93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468263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Receitas financeiras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 2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0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0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699023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Despesas financeiras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10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  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11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15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41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39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54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578634"/>
                  </a:ext>
                </a:extLst>
              </a:tr>
              <a:tr h="1872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092711"/>
                  </a:ext>
                </a:extLst>
              </a:tr>
              <a:tr h="19658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RESULTADO DO EXERCÍCIO</a:t>
                      </a:r>
                    </a:p>
                  </a:txBody>
                  <a:tcPr marL="9361" marR="9361" marT="9361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 17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81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38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             51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5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  1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             52 </a:t>
                      </a:r>
                    </a:p>
                  </a:txBody>
                  <a:tcPr marL="9361" marR="9361" marT="9361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6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637CF30-4669-4F2E-A775-95F65CE90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8680502" cy="486355"/>
          </a:xfrm>
        </p:spPr>
        <p:txBody>
          <a:bodyPr/>
          <a:lstStyle/>
          <a:p>
            <a:r>
              <a:rPr lang="en-US"/>
              <a:t>3.3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sz="2400" err="1"/>
              <a:t>Demonstração</a:t>
            </a:r>
            <a:r>
              <a:rPr lang="en-US" sz="2400"/>
              <a:t> de </a:t>
            </a:r>
            <a:r>
              <a:rPr lang="en-US" sz="2400" err="1"/>
              <a:t>Resultado</a:t>
            </a:r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76AAD-4ABF-4B8A-96C5-FA32E490BEFC}"/>
              </a:ext>
            </a:extLst>
          </p:cNvPr>
          <p:cNvSpPr/>
          <p:nvPr/>
        </p:nvSpPr>
        <p:spPr>
          <a:xfrm>
            <a:off x="399579" y="1344738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podemos observar a variação das rubricas contábeis referentes a receita líquida e os custos da Recuperanda durante o ano de 2019.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BAE041-1E09-42D1-B4EB-E2AEBA3BFADB}"/>
              </a:ext>
            </a:extLst>
          </p:cNvPr>
          <p:cNvSpPr/>
          <p:nvPr/>
        </p:nvSpPr>
        <p:spPr>
          <a:xfrm>
            <a:off x="302250" y="5449370"/>
            <a:ext cx="9301500" cy="46224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base no gráfico acima, observamos que a margem de lucro da companhia se manteve constante durante o período analisando, com sua </a:t>
            </a:r>
          </a:p>
          <a:p>
            <a:pPr indent="292500" algn="just" defTabSz="292500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aumentando gradativamente nos meses finais do ano de 2019.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1EBF6D7-7969-4573-94D7-23B2A2304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887442"/>
              </p:ext>
            </p:extLst>
          </p:nvPr>
        </p:nvGraphicFramePr>
        <p:xfrm>
          <a:off x="1222124" y="1613979"/>
          <a:ext cx="7461753" cy="363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64516" y="2517070"/>
            <a:ext cx="4812621" cy="213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/>
              <a:t>4.1. Plano de Recuperação Judicial</a:t>
            </a:r>
          </a:p>
          <a:p>
            <a:r>
              <a:rPr lang="pt-BR"/>
              <a:t>4.2. Informações adicionais</a:t>
            </a:r>
          </a:p>
          <a:p>
            <a:r>
              <a:rPr lang="pt-BR"/>
              <a:t>4.3. Cumprimento das Obrigações</a:t>
            </a:r>
          </a:p>
          <a:p>
            <a:endParaRPr lang="pt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Plano de </a:t>
            </a:r>
            <a:r>
              <a:rPr lang="en-US" err="1"/>
              <a:t>Recuperação</a:t>
            </a:r>
            <a:r>
              <a:rPr lang="en-US"/>
              <a:t> Judicial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05D06B-EBE1-442A-948D-D757EC5B7D8D}"/>
              </a:ext>
            </a:extLst>
          </p:cNvPr>
          <p:cNvSpPr/>
          <p:nvPr/>
        </p:nvSpPr>
        <p:spPr>
          <a:xfrm>
            <a:off x="710079" y="1344605"/>
            <a:ext cx="8485842" cy="55156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um quadro resumo referente à </a:t>
            </a:r>
            <a:r>
              <a:rPr lang="pt-BR" sz="105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forma de pagamento</a:t>
            </a: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credores prevista no Modificativo ao Plano de Recuperação aprovado em Assembleia-Geral de Credores: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46590A1-78CC-4AE2-A9E5-2CB0F44A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60407"/>
              </p:ext>
            </p:extLst>
          </p:nvPr>
        </p:nvGraphicFramePr>
        <p:xfrm>
          <a:off x="1451388" y="2365566"/>
          <a:ext cx="7003224" cy="2126868"/>
        </p:xfrm>
        <a:graphic>
          <a:graphicData uri="http://schemas.openxmlformats.org/drawingml/2006/table">
            <a:tbl>
              <a:tblPr>
                <a:effectLst>
                  <a:outerShdw blurRad="50800" dist="38100" dir="16200000" sx="101000" sy="101000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969867">
                  <a:extLst>
                    <a:ext uri="{9D8B030D-6E8A-4147-A177-3AD203B41FA5}">
                      <a16:colId xmlns:a16="http://schemas.microsoft.com/office/drawing/2014/main" val="4278292313"/>
                    </a:ext>
                  </a:extLst>
                </a:gridCol>
                <a:gridCol w="833060">
                  <a:extLst>
                    <a:ext uri="{9D8B030D-6E8A-4147-A177-3AD203B41FA5}">
                      <a16:colId xmlns:a16="http://schemas.microsoft.com/office/drawing/2014/main" val="4013428803"/>
                    </a:ext>
                  </a:extLst>
                </a:gridCol>
                <a:gridCol w="928266">
                  <a:extLst>
                    <a:ext uri="{9D8B030D-6E8A-4147-A177-3AD203B41FA5}">
                      <a16:colId xmlns:a16="http://schemas.microsoft.com/office/drawing/2014/main" val="759811087"/>
                    </a:ext>
                  </a:extLst>
                </a:gridCol>
                <a:gridCol w="1071077">
                  <a:extLst>
                    <a:ext uri="{9D8B030D-6E8A-4147-A177-3AD203B41FA5}">
                      <a16:colId xmlns:a16="http://schemas.microsoft.com/office/drawing/2014/main" val="1088681700"/>
                    </a:ext>
                  </a:extLst>
                </a:gridCol>
                <a:gridCol w="1304752">
                  <a:extLst>
                    <a:ext uri="{9D8B030D-6E8A-4147-A177-3AD203B41FA5}">
                      <a16:colId xmlns:a16="http://schemas.microsoft.com/office/drawing/2014/main" val="3566185248"/>
                    </a:ext>
                  </a:extLst>
                </a:gridCol>
                <a:gridCol w="1896202">
                  <a:extLst>
                    <a:ext uri="{9D8B030D-6E8A-4147-A177-3AD203B41FA5}">
                      <a16:colId xmlns:a16="http://schemas.microsoft.com/office/drawing/2014/main" val="59296338"/>
                    </a:ext>
                  </a:extLst>
                </a:gridCol>
              </a:tblGrid>
              <a:tr h="53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CLASSE</a:t>
                      </a:r>
                      <a:endParaRPr lang="pt-BR" sz="105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DESÁGIO</a:t>
                      </a:r>
                      <a:endParaRPr lang="pt-BR" sz="105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CARÊNCIA</a:t>
                      </a:r>
                      <a:endParaRPr lang="pt-BR" sz="105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PRAZO</a:t>
                      </a:r>
                      <a:endParaRPr lang="pt-BR" sz="105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ENCARGOS</a:t>
                      </a:r>
                      <a:endParaRPr lang="pt-BR" sz="105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PARCELAS</a:t>
                      </a:r>
                      <a:endParaRPr lang="pt-BR" sz="105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5331"/>
                  </a:ext>
                </a:extLst>
              </a:tr>
              <a:tr h="531717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70%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676"/>
                  </a:ext>
                </a:extLst>
              </a:tr>
              <a:tr h="531717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III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70%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93135"/>
                  </a:ext>
                </a:extLst>
              </a:tr>
              <a:tr h="531717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IV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se aplica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9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Plano de </a:t>
            </a:r>
            <a:r>
              <a:rPr lang="en-US" err="1"/>
              <a:t>Recuperação</a:t>
            </a:r>
            <a:r>
              <a:rPr lang="en-US"/>
              <a:t> Judicial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3AD9D-CB02-42DC-9C5A-3B020B710303}"/>
              </a:ext>
            </a:extLst>
          </p:cNvPr>
          <p:cNvSpPr/>
          <p:nvPr/>
        </p:nvSpPr>
        <p:spPr>
          <a:xfrm>
            <a:off x="784916" y="1314944"/>
            <a:ext cx="7765425" cy="346005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defTabSz="237668">
              <a:lnSpc>
                <a:spcPct val="150000"/>
              </a:lnSpc>
            </a:pPr>
            <a:r>
              <a:rPr lang="pt-BR" sz="105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endParaRPr lang="pt-BR" sz="1050" b="1" i="1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050" b="1" i="1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05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Plano de Recuperação Judicial acostado aos autos pode ser consultado em sua integralidade, através do </a:t>
            </a:r>
            <a:r>
              <a:rPr lang="pt-BR" sz="1050" b="1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site</a:t>
            </a:r>
            <a:r>
              <a:rPr lang="pt-BR" sz="105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   </a:t>
            </a:r>
          </a:p>
          <a:p>
            <a:pPr defTabSz="237668">
              <a:lnSpc>
                <a:spcPct val="150000"/>
              </a:lnSpc>
            </a:pPr>
            <a:endParaRPr lang="pt-BR" sz="1050" i="1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endParaRPr lang="pt-BR" sz="1050" i="1">
              <a:solidFill>
                <a:srgbClr val="0563C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endParaRPr lang="pt-BR" sz="1050" i="1">
              <a:solidFill>
                <a:srgbClr val="0563C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endParaRPr lang="pt-BR" sz="1050" i="1">
              <a:solidFill>
                <a:srgbClr val="0563C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endParaRPr lang="pt-BR" sz="1050" i="1">
              <a:solidFill>
                <a:srgbClr val="0563C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r>
              <a:rPr lang="pt-BR" sz="1050" i="1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				                               </a:t>
            </a:r>
            <a:r>
              <a:rPr lang="pt-BR" sz="1050" b="1" i="1">
                <a:solidFill>
                  <a:srgbClr val="0563C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https://preservacaodeempresas.com.br/</a:t>
            </a:r>
            <a:endParaRPr lang="pt-BR" sz="1050" b="1" i="1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050" i="1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050" i="1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05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 </a:t>
            </a:r>
            <a:r>
              <a:rPr lang="pt-BR" sz="1050" b="1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aplicativo</a:t>
            </a:r>
            <a:r>
              <a:rPr lang="pt-BR" sz="105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  <a:p>
            <a:pPr defTabSz="237668">
              <a:lnSpc>
                <a:spcPct val="150000"/>
              </a:lnSpc>
            </a:pPr>
            <a:endParaRPr lang="pt-BR" sz="1050" i="1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05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7" name="Graphic 6" descr="Double Tap Gesture">
            <a:extLst>
              <a:ext uri="{FF2B5EF4-FFF2-40B4-BE49-F238E27FC236}">
                <a16:creationId xmlns:a16="http://schemas.microsoft.com/office/drawing/2014/main" id="{CBD0C6A1-9F93-4433-89A8-30FB57C53F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7139" y="1992669"/>
            <a:ext cx="3551722" cy="3551722"/>
          </a:xfrm>
          <a:prstGeom prst="rect">
            <a:avLst/>
          </a:prstGeom>
        </p:spPr>
      </p:pic>
      <p:pic>
        <p:nvPicPr>
          <p:cNvPr id="9" name="Graphic 8" descr="Line arrow: Counter-clockwise curve">
            <a:extLst>
              <a:ext uri="{FF2B5EF4-FFF2-40B4-BE49-F238E27FC236}">
                <a16:creationId xmlns:a16="http://schemas.microsoft.com/office/drawing/2014/main" id="{FE4CD20D-B70A-4858-81A0-D5F809C93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29181">
            <a:off x="1721283" y="2814280"/>
            <a:ext cx="914400" cy="914400"/>
          </a:xfrm>
          <a:prstGeom prst="rect">
            <a:avLst/>
          </a:prstGeom>
        </p:spPr>
      </p:pic>
      <p:pic>
        <p:nvPicPr>
          <p:cNvPr id="10" name="Graphic 9" descr="Line arrow: Counter-clockwise curve">
            <a:extLst>
              <a:ext uri="{FF2B5EF4-FFF2-40B4-BE49-F238E27FC236}">
                <a16:creationId xmlns:a16="http://schemas.microsoft.com/office/drawing/2014/main" id="{72E70DB0-B5BC-45FA-BEC5-1EC6F1F0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29181">
            <a:off x="1721283" y="4785348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1B231-71FF-4009-9A35-3AEAAC3BC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349" y="4596106"/>
            <a:ext cx="3870512" cy="15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6AE19AD-7B7E-4F1E-A8D6-F868A0ABCAFD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4.2 </a:t>
            </a:r>
            <a:r>
              <a:rPr lang="en-US" err="1"/>
              <a:t>Informações</a:t>
            </a:r>
            <a:r>
              <a:rPr lang="en-US"/>
              <a:t> </a:t>
            </a:r>
            <a:r>
              <a:rPr lang="en-US" err="1"/>
              <a:t>Adicionais</a:t>
            </a:r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AC69913-7F7B-48B2-90C6-B6BEDB931FFF}"/>
              </a:ext>
            </a:extLst>
          </p:cNvPr>
          <p:cNvSpPr txBox="1">
            <a:spLocks/>
          </p:cNvSpPr>
          <p:nvPr/>
        </p:nvSpPr>
        <p:spPr>
          <a:xfrm>
            <a:off x="581574" y="2639067"/>
            <a:ext cx="2006998" cy="4048604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Judicial verificou que a Recuperanda apresenta pendência junto ao SEFAZ/RS, a qual é relativa ao débito fiscal de ICMS, no valor de R$ 45.462,80. Demais tributos estavam em dia, conforme as seguintes evidências obtidas: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Certidão Negativa de Débitos </a:t>
            </a:r>
            <a:r>
              <a:rPr lang="pt-BR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Trabalhistas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;</a:t>
            </a:r>
            <a:endParaRPr lang="pt-BR" sz="1050" b="1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Certificado de Regularidade </a:t>
            </a:r>
            <a:r>
              <a:rPr lang="pt-BR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FGTS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Certidão Negativa </a:t>
            </a:r>
            <a:r>
              <a:rPr lang="pt-BR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RFB.</a:t>
            </a:r>
            <a:endParaRPr lang="pt-B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68075BE-7CE4-4818-807D-DA8E9B9F97F5}"/>
              </a:ext>
            </a:extLst>
          </p:cNvPr>
          <p:cNvSpPr txBox="1">
            <a:spLocks/>
          </p:cNvSpPr>
          <p:nvPr/>
        </p:nvSpPr>
        <p:spPr>
          <a:xfrm>
            <a:off x="2847645" y="2639066"/>
            <a:ext cx="2006998" cy="2397968"/>
          </a:xfrm>
          <a:prstGeom prst="rect">
            <a:avLst/>
          </a:prstGeom>
        </p:spPr>
        <p:txBody>
          <a:bodyPr>
            <a:norm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</a:t>
            </a:r>
            <a:r>
              <a:rPr lang="pt-BR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janeiro/19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Recuperanda contraiu financiamento para aquisição de dois caminhões-tanque, no valor de R$ 621.600,00.</a:t>
            </a:r>
            <a:endParaRPr lang="en-US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2FDD57F-32ED-47E5-809B-451549F88782}"/>
              </a:ext>
            </a:extLst>
          </p:cNvPr>
          <p:cNvSpPr txBox="1">
            <a:spLocks/>
          </p:cNvSpPr>
          <p:nvPr/>
        </p:nvSpPr>
        <p:spPr>
          <a:xfrm>
            <a:off x="5113715" y="2667933"/>
            <a:ext cx="2006998" cy="2235188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exceção dos impostos, a Recuperanda vem conseguindo cumprir os prazos de pagamentos de despesas gerais incorridas após o ajuizamento da Recuperação Judicial, tais como salários e fornecedores.</a:t>
            </a:r>
            <a:endParaRPr lang="en-US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63C31D1-667F-4E9B-91DE-386524B06A2E}"/>
              </a:ext>
            </a:extLst>
          </p:cNvPr>
          <p:cNvSpPr txBox="1">
            <a:spLocks/>
          </p:cNvSpPr>
          <p:nvPr/>
        </p:nvSpPr>
        <p:spPr>
          <a:xfrm>
            <a:off x="7379784" y="2639065"/>
            <a:ext cx="2006998" cy="2397968"/>
          </a:xfrm>
          <a:prstGeom prst="rect">
            <a:avLst/>
          </a:prstGeom>
        </p:spPr>
        <p:txBody>
          <a:bodyPr>
            <a:norm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Judicial aguarda fixação do valor dos seus honorários.</a:t>
            </a:r>
            <a:endParaRPr lang="en-US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Placeholder 23" descr="Checklist">
            <a:extLst>
              <a:ext uri="{FF2B5EF4-FFF2-40B4-BE49-F238E27FC236}">
                <a16:creationId xmlns:a16="http://schemas.microsoft.com/office/drawing/2014/main" id="{236DB7E2-39C5-4ADE-97FB-45E34D5D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>
          <a:xfrm>
            <a:off x="1088508" y="1465536"/>
            <a:ext cx="993128" cy="930944"/>
          </a:xfrm>
          <a:prstGeom prst="rect">
            <a:avLst/>
          </a:prstGeom>
        </p:spPr>
      </p:pic>
      <p:pic>
        <p:nvPicPr>
          <p:cNvPr id="25" name="Picture Placeholder 25" descr="Money">
            <a:extLst>
              <a:ext uri="{FF2B5EF4-FFF2-40B4-BE49-F238E27FC236}">
                <a16:creationId xmlns:a16="http://schemas.microsoft.com/office/drawing/2014/main" id="{CC9AE980-B4CA-4286-B567-A13F943AC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>
          <a:xfrm>
            <a:off x="3354578" y="1465536"/>
            <a:ext cx="993600" cy="931498"/>
          </a:xfrm>
          <a:prstGeom prst="rect">
            <a:avLst/>
          </a:prstGeom>
        </p:spPr>
      </p:pic>
      <p:pic>
        <p:nvPicPr>
          <p:cNvPr id="26" name="Picture Placeholder 27" descr="Stopwatch">
            <a:extLst>
              <a:ext uri="{FF2B5EF4-FFF2-40B4-BE49-F238E27FC236}">
                <a16:creationId xmlns:a16="http://schemas.microsoft.com/office/drawing/2014/main" id="{EAC3433F-CECE-4FCF-9797-79DE03600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>
          <a:xfrm>
            <a:off x="5620649" y="1464980"/>
            <a:ext cx="993128" cy="931498"/>
          </a:xfrm>
          <a:prstGeom prst="rect">
            <a:avLst/>
          </a:prstGeom>
        </p:spPr>
      </p:pic>
      <p:pic>
        <p:nvPicPr>
          <p:cNvPr id="27" name="Picture Placeholder 29" descr="Daily Calendar">
            <a:extLst>
              <a:ext uri="{FF2B5EF4-FFF2-40B4-BE49-F238E27FC236}">
                <a16:creationId xmlns:a16="http://schemas.microsoft.com/office/drawing/2014/main" id="{CFC5FFBE-B778-4AA8-9E11-C2EA696829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338" b="2338"/>
          <a:stretch>
            <a:fillRect/>
          </a:stretch>
        </p:blipFill>
        <p:spPr>
          <a:xfrm>
            <a:off x="7886719" y="1464979"/>
            <a:ext cx="993128" cy="9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4.3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/>
              <a:t>Obrigações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14900" y="2000502"/>
            <a:ext cx="4224784" cy="273292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0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05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qualidade de auxiliar do Juízo, além de manter o credor informado do andamento das atividades das Recuperandas e dos trâmites processuais, um dos papeis da equipe da Administração Judicial é fiscalizar as atividades empresariais das Devedoras, especialmente no que tange ao cumprimento das obrigações que lhes são impostas pela Lei nº 11.101/05.</a:t>
            </a:r>
          </a:p>
          <a:p>
            <a:pPr algn="just" defTabSz="237668">
              <a:lnSpc>
                <a:spcPct val="150000"/>
              </a:lnSpc>
            </a:pPr>
            <a:endParaRPr lang="pt-BR" sz="105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Esta Equipe Técnica </a:t>
            </a:r>
            <a:r>
              <a:rPr lang="pt-BR" sz="1050" b="1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realizou inspeção </a:t>
            </a:r>
            <a:r>
              <a:rPr lang="pt-BR" sz="1050" b="1" i="1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 loco</a:t>
            </a:r>
            <a:r>
              <a:rPr lang="pt-BR" sz="1050" b="1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das dependências da Recuperanda</a:t>
            </a:r>
            <a:r>
              <a:rPr lang="pt-BR" sz="105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conforme mencionado nas páginas 14 e 15 deste relatório, momento no qual verificou-se que as </a:t>
            </a:r>
            <a:r>
              <a:rPr lang="pt-BR" sz="1050" b="1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atividades operacionais estavam sendo realizadas normalmente.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REGISTROS FOTOGRÁFICOS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37529" y="0"/>
            <a:ext cx="502410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 Registros Fotográficos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7215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Registros</a:t>
            </a:r>
            <a:r>
              <a:rPr lang="en-US"/>
              <a:t> </a:t>
            </a:r>
            <a:r>
              <a:rPr lang="en-US" err="1"/>
              <a:t>Fotográficos</a:t>
            </a:r>
            <a:endParaRPr lang="en-US"/>
          </a:p>
        </p:txBody>
      </p:sp>
      <p:pic>
        <p:nvPicPr>
          <p:cNvPr id="3" name="Picture Placeholder 4" descr="A large white building&#10;&#10;Description automatically generated">
            <a:extLst>
              <a:ext uri="{FF2B5EF4-FFF2-40B4-BE49-F238E27FC236}">
                <a16:creationId xmlns:a16="http://schemas.microsoft.com/office/drawing/2014/main" id="{1713F9A4-919E-4AFE-94EC-F83232BF4F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70" b="13770"/>
          <a:stretch>
            <a:fillRect/>
          </a:stretch>
        </p:blipFill>
        <p:spPr>
          <a:xfrm>
            <a:off x="447103" y="1503465"/>
            <a:ext cx="4313238" cy="4167188"/>
          </a:xfrm>
          <a:prstGeom prst="rect">
            <a:avLst/>
          </a:prstGeom>
        </p:spPr>
      </p:pic>
      <p:pic>
        <p:nvPicPr>
          <p:cNvPr id="4" name="Picture Placeholder 14" descr="A store inside of a building&#10;&#10;Description automatically generated">
            <a:extLst>
              <a:ext uri="{FF2B5EF4-FFF2-40B4-BE49-F238E27FC236}">
                <a16:creationId xmlns:a16="http://schemas.microsoft.com/office/drawing/2014/main" id="{3BA07914-273A-4D9A-82C7-30BF6A63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70" b="13770"/>
          <a:stretch>
            <a:fillRect/>
          </a:stretch>
        </p:blipFill>
        <p:spPr>
          <a:xfrm>
            <a:off x="4961213" y="1512796"/>
            <a:ext cx="4313238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851669" y="2511813"/>
            <a:ext cx="4380691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Registros</a:t>
            </a:r>
            <a:r>
              <a:rPr lang="en-US"/>
              <a:t> </a:t>
            </a:r>
            <a:r>
              <a:rPr lang="en-US" err="1"/>
              <a:t>Fotográficos</a:t>
            </a:r>
            <a:endParaRPr lang="en-US"/>
          </a:p>
        </p:txBody>
      </p:sp>
      <p:pic>
        <p:nvPicPr>
          <p:cNvPr id="3" name="Picture Placeholder 22" descr="A store filled with lots of furniture&#10;&#10;Description automatically generated">
            <a:extLst>
              <a:ext uri="{FF2B5EF4-FFF2-40B4-BE49-F238E27FC236}">
                <a16:creationId xmlns:a16="http://schemas.microsoft.com/office/drawing/2014/main" id="{6A52F3DD-0558-46FE-9EAE-871404C1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70" b="13770"/>
          <a:stretch>
            <a:fillRect/>
          </a:stretch>
        </p:blipFill>
        <p:spPr>
          <a:xfrm>
            <a:off x="4905925" y="1515688"/>
            <a:ext cx="4313238" cy="4167188"/>
          </a:xfrm>
          <a:prstGeom prst="rect">
            <a:avLst/>
          </a:prstGeom>
        </p:spPr>
      </p:pic>
      <p:pic>
        <p:nvPicPr>
          <p:cNvPr id="4" name="Picture Placeholder 20" descr="A picture containing scene, filled, library, table&#10;&#10;Description automatically generated">
            <a:extLst>
              <a:ext uri="{FF2B5EF4-FFF2-40B4-BE49-F238E27FC236}">
                <a16:creationId xmlns:a16="http://schemas.microsoft.com/office/drawing/2014/main" id="{75F1AF99-8246-427F-8D8C-C657563D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70" b="13770"/>
          <a:stretch>
            <a:fillRect/>
          </a:stretch>
        </p:blipFill>
        <p:spPr>
          <a:xfrm>
            <a:off x="391815" y="1506357"/>
            <a:ext cx="4313238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Registros</a:t>
            </a:r>
            <a:r>
              <a:rPr lang="en-US"/>
              <a:t> </a:t>
            </a:r>
            <a:r>
              <a:rPr lang="en-US" err="1"/>
              <a:t>Fotográficos</a:t>
            </a:r>
            <a:endParaRPr lang="en-US"/>
          </a:p>
        </p:txBody>
      </p:sp>
      <p:pic>
        <p:nvPicPr>
          <p:cNvPr id="3" name="Picture Placeholder 4" descr="A picture containing outdoor, building, sitting, man&#10;&#10;Description automatically generated">
            <a:extLst>
              <a:ext uri="{FF2B5EF4-FFF2-40B4-BE49-F238E27FC236}">
                <a16:creationId xmlns:a16="http://schemas.microsoft.com/office/drawing/2014/main" id="{C9A687E2-234C-428B-AD66-3ADFB50F76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70" b="13770"/>
          <a:stretch>
            <a:fillRect/>
          </a:stretch>
        </p:blipFill>
        <p:spPr>
          <a:xfrm>
            <a:off x="455315" y="1506357"/>
            <a:ext cx="4313238" cy="4167188"/>
          </a:xfrm>
          <a:prstGeom prst="rect">
            <a:avLst/>
          </a:prstGeom>
        </p:spPr>
      </p:pic>
      <p:pic>
        <p:nvPicPr>
          <p:cNvPr id="4" name="Picture Placeholder 8" descr="A picture containing ceiling, indoor, building, bus&#10;&#10;Description automatically generated">
            <a:extLst>
              <a:ext uri="{FF2B5EF4-FFF2-40B4-BE49-F238E27FC236}">
                <a16:creationId xmlns:a16="http://schemas.microsoft.com/office/drawing/2014/main" id="{DD890482-CECE-45AA-A3A8-FE595875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70" b="13770"/>
          <a:stretch>
            <a:fillRect/>
          </a:stretch>
        </p:blipFill>
        <p:spPr>
          <a:xfrm>
            <a:off x="4969425" y="1515688"/>
            <a:ext cx="4313238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Registros</a:t>
            </a:r>
            <a:r>
              <a:rPr lang="en-US"/>
              <a:t> </a:t>
            </a:r>
            <a:r>
              <a:rPr lang="en-US" err="1"/>
              <a:t>Fotográficos</a:t>
            </a:r>
            <a:endParaRPr lang="en-US"/>
          </a:p>
        </p:txBody>
      </p:sp>
      <p:pic>
        <p:nvPicPr>
          <p:cNvPr id="3" name="Picture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21277801-AAE6-454B-BA46-3E27389E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70" b="13770"/>
          <a:stretch>
            <a:fillRect/>
          </a:stretch>
        </p:blipFill>
        <p:spPr>
          <a:xfrm>
            <a:off x="455315" y="1576941"/>
            <a:ext cx="4313238" cy="4167188"/>
          </a:xfrm>
          <a:prstGeom prst="rect">
            <a:avLst/>
          </a:prstGeom>
        </p:spPr>
      </p:pic>
      <p:pic>
        <p:nvPicPr>
          <p:cNvPr id="4" name="Picture Placeholder 18" descr="A picture containing indoor, cabinet, refrigerator, kitchen&#10;&#10;Description automatically generated">
            <a:extLst>
              <a:ext uri="{FF2B5EF4-FFF2-40B4-BE49-F238E27FC236}">
                <a16:creationId xmlns:a16="http://schemas.microsoft.com/office/drawing/2014/main" id="{BF6E21D3-6EA4-4F66-AD11-4E653D7E27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70" b="13770"/>
          <a:stretch>
            <a:fillRect/>
          </a:stretch>
        </p:blipFill>
        <p:spPr>
          <a:xfrm>
            <a:off x="4969425" y="1586272"/>
            <a:ext cx="4313238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Registros</a:t>
            </a:r>
            <a:r>
              <a:rPr lang="en-US"/>
              <a:t> </a:t>
            </a:r>
            <a:r>
              <a:rPr lang="en-US" err="1"/>
              <a:t>Fotográficos</a:t>
            </a:r>
            <a:endParaRPr lang="en-US"/>
          </a:p>
        </p:txBody>
      </p:sp>
      <p:pic>
        <p:nvPicPr>
          <p:cNvPr id="3" name="Picture Placeholder 7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ADAD167A-A2F2-4E06-A16A-3B6D9137E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70" b="13770"/>
          <a:stretch>
            <a:fillRect/>
          </a:stretch>
        </p:blipFill>
        <p:spPr>
          <a:xfrm>
            <a:off x="417215" y="1624809"/>
            <a:ext cx="4313238" cy="4167188"/>
          </a:xfrm>
          <a:prstGeom prst="rect">
            <a:avLst/>
          </a:prstGeom>
        </p:spPr>
      </p:pic>
      <p:pic>
        <p:nvPicPr>
          <p:cNvPr id="4" name="Picture Placeholder 19" descr="A close up of a street&#10;&#10;Description automatically generated">
            <a:extLst>
              <a:ext uri="{FF2B5EF4-FFF2-40B4-BE49-F238E27FC236}">
                <a16:creationId xmlns:a16="http://schemas.microsoft.com/office/drawing/2014/main" id="{F67F4A7C-C281-4523-A466-0E9FDD26B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70" b="13770"/>
          <a:stretch>
            <a:fillRect/>
          </a:stretch>
        </p:blipFill>
        <p:spPr>
          <a:xfrm>
            <a:off x="4969425" y="1618937"/>
            <a:ext cx="4313238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ANEXOS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37529" y="0"/>
            <a:ext cx="502410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 Balancetes Contábeis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1104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/>
              <a:t>1.1 Considerações Preliminares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5040000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primeiro lugar, cumpre referir as premissas que embasaram este relatório, bem como destacar alguns pontos que julgamos pertinentes para uma melhor compreensão do trabalho desenvolvido.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chegarmos às conclusões apresentadas no presente relatório, entre outros aspectos: (i) tomamos como boas e válidas as informações contidas nas demonstrações contábeis da BARTZ &amp; CIA LTDA., as quais foram fornecidas por seus administradores; e (ii) conduzimos discussões com membros integrantes da administração da BARTZ &amp; CIA LTDA. sobre os negócios e as operações da referida empresa.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nossa independência em relação ao presente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 A administração da BARTZ &amp; CIA LTDA. e seus sócios não impuseram qualquer restrição a: (i) obter todas as informações solicitadas para produzir este relatório; e (ii) chegar de forma independente às conclusões aqui contidas.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Este relatório e as opiniões aqui contidas têm a finalidade de informar a todos os interessados no presente processo, observando o fato de que qualquer leitor deste relatório deve estar ciente das condições que nortearam este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Exceto quando expressamente mencionado, os valores indicados neste relatório estão </a:t>
            </a:r>
            <a:r>
              <a:rPr lang="pt-B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expressos em reais (R$).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Por fim, cumpre ressaltar que o balanço patrimonial referente ao exercício social de 2019 fora encaminhado para esta Equipe Técnica, porém sem assinatura do contador e representante legal. A Administração Judicial disponibilizará este demonstrativo no próximo Relatório de Atividades,  a fim de atestar o devido cumprimento do requisito do art. 52, inciso IV, da Lei nº 11.101/2005.</a:t>
            </a:r>
            <a:endParaRPr lang="pt-B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1.2 </a:t>
            </a:r>
            <a:r>
              <a:rPr lang="en-US" err="1"/>
              <a:t>Estágio</a:t>
            </a:r>
            <a:r>
              <a:rPr lang="en-US"/>
              <a:t> Processual</a:t>
            </a:r>
          </a:p>
        </p:txBody>
      </p:sp>
      <p:pic>
        <p:nvPicPr>
          <p:cNvPr id="4" name="Graphic 3" descr="Scales of justice">
            <a:extLst>
              <a:ext uri="{FF2B5EF4-FFF2-40B4-BE49-F238E27FC236}">
                <a16:creationId xmlns:a16="http://schemas.microsoft.com/office/drawing/2014/main" id="{EF886843-23BF-4685-90E2-8842B9EF8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7291" y="1545166"/>
            <a:ext cx="3767667" cy="37676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88DC30-EE5A-4417-A54E-51A2308C0DD3}"/>
              </a:ext>
            </a:extLst>
          </p:cNvPr>
          <p:cNvSpPr/>
          <p:nvPr/>
        </p:nvSpPr>
        <p:spPr>
          <a:xfrm>
            <a:off x="632298" y="1501257"/>
            <a:ext cx="8604115" cy="8032968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Trata-se de Recuperação Judicial requerida em 15/05/2019 por sociedade empresária de responsabilidade limitada dedicada que atua há mais de 15 anos no ramo de comércio varejista de combustíveis.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Após determinação de emenda à inicial e analisados os requisitos objetivos e subjetivos, o deferimento do processamento se deu em 12/08/2019.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Logo após a investidura no encargo, a Administração Judicial providenciou a remessa das correspondências previstas no art. 22, I, “a”, da LRF.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 isso, foi realizada a publicação do edital de que trata o art. 52, § 1º, da LRF em 06/03/2020, o qual deu início à fase extrajudicial de verificação de créditos, abrindo-se aos credores o prazo de 15 (quinze) dias para apresentação de habilitações e divergências à Administração Judicial (art. 7º, §1º, da LRF).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Indefinida, até o momento, a forma de contagem dos prazos, em dias corridos findaria em 23/03/2020; em dias úteis, em 27/03/2020.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Entretanto, considerando a suspensão dos prazos de 18/03/2020 a 15/07/2020, em razão da pandemia do novo coronavírus (COVID-19), o prazo para manifestação dos credores, em dias corridos, encerrou em 21/07/2020; em dias úteis, em 27/07/2020.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Transcorrido o prazo em questão, a Administração Judicial dispõe de 45 (quarenta e cinco) dias para analisar as manifestações encaminhadas e fazer publicar nova lista de credores, a teor do art. 7º, §2º, da LRF. 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Além disso, a Recuperanda apresentou o Plano de Recuperação Judicial em 16/10/2019, o qual se encontra disponível nos autos às fls. 486/554 (Evento 1, ANEXO 4 e 5), bem como no site da Administração Judicial.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É como se encontra o processo.</a:t>
            </a:r>
          </a:p>
        </p:txBody>
      </p:sp>
      <p:pic>
        <p:nvPicPr>
          <p:cNvPr id="5" name="Gráfico 5" descr="Informações">
            <a:extLst>
              <a:ext uri="{FF2B5EF4-FFF2-40B4-BE49-F238E27FC236}">
                <a16:creationId xmlns:a16="http://schemas.microsoft.com/office/drawing/2014/main" id="{0C3E82A1-D610-48AE-8CBB-850DBE1E9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4080" y="4966565"/>
            <a:ext cx="1547736" cy="15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Processual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6558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05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36">
            <a:extLst>
              <a:ext uri="{FF2B5EF4-FFF2-40B4-BE49-F238E27FC236}">
                <a16:creationId xmlns:a16="http://schemas.microsoft.com/office/drawing/2014/main" id="{2703F8D3-EE63-4E53-904F-304AAB01A073}"/>
              </a:ext>
            </a:extLst>
          </p:cNvPr>
          <p:cNvCxnSpPr>
            <a:cxnSpLocks/>
          </p:cNvCxnSpPr>
          <p:nvPr/>
        </p:nvCxnSpPr>
        <p:spPr>
          <a:xfrm flipV="1">
            <a:off x="1687133" y="2348011"/>
            <a:ext cx="9232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E8D0D0A-5E46-46DE-B784-CB1A5C54A2B8}"/>
              </a:ext>
            </a:extLst>
          </p:cNvPr>
          <p:cNvSpPr txBox="1"/>
          <p:nvPr/>
        </p:nvSpPr>
        <p:spPr>
          <a:xfrm>
            <a:off x="1712603" y="2313393"/>
            <a:ext cx="1013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05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Straight Connector 42">
            <a:extLst>
              <a:ext uri="{FF2B5EF4-FFF2-40B4-BE49-F238E27FC236}">
                <a16:creationId xmlns:a16="http://schemas.microsoft.com/office/drawing/2014/main" id="{56F3035F-556D-46F7-A23B-3044CC2E58B8}"/>
              </a:ext>
            </a:extLst>
          </p:cNvPr>
          <p:cNvCxnSpPr/>
          <p:nvPr/>
        </p:nvCxnSpPr>
        <p:spPr>
          <a:xfrm flipV="1">
            <a:off x="3197667" y="2330909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B45804C-ED63-4208-858A-362DD94BFA26}"/>
              </a:ext>
            </a:extLst>
          </p:cNvPr>
          <p:cNvSpPr txBox="1"/>
          <p:nvPr/>
        </p:nvSpPr>
        <p:spPr>
          <a:xfrm>
            <a:off x="3206820" y="2313393"/>
            <a:ext cx="10592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do art. 52, § 1º, da LRF</a:t>
            </a:r>
          </a:p>
        </p:txBody>
      </p:sp>
      <p:cxnSp>
        <p:nvCxnSpPr>
          <p:cNvPr id="115" name="Straight Connector 46">
            <a:extLst>
              <a:ext uri="{FF2B5EF4-FFF2-40B4-BE49-F238E27FC236}">
                <a16:creationId xmlns:a16="http://schemas.microsoft.com/office/drawing/2014/main" id="{D2F5E053-9518-41D3-9D14-25023061BE84}"/>
              </a:ext>
            </a:extLst>
          </p:cNvPr>
          <p:cNvCxnSpPr>
            <a:cxnSpLocks/>
            <a:endCxn id="199" idx="0"/>
          </p:cNvCxnSpPr>
          <p:nvPr/>
        </p:nvCxnSpPr>
        <p:spPr>
          <a:xfrm>
            <a:off x="4723204" y="2330909"/>
            <a:ext cx="0" cy="146570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6E9CFFD5-ED10-48F9-9FDF-F050771F09F4}"/>
              </a:ext>
            </a:extLst>
          </p:cNvPr>
          <p:cNvSpPr txBox="1"/>
          <p:nvPr/>
        </p:nvSpPr>
        <p:spPr>
          <a:xfrm>
            <a:off x="4730189" y="2313393"/>
            <a:ext cx="14297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Aviso de recebimento do PRJ (art. 53, parágrafo único, da LRF)</a:t>
            </a:r>
          </a:p>
        </p:txBody>
      </p:sp>
      <p:cxnSp>
        <p:nvCxnSpPr>
          <p:cNvPr id="117" name="Straight Connector 52">
            <a:extLst>
              <a:ext uri="{FF2B5EF4-FFF2-40B4-BE49-F238E27FC236}">
                <a16:creationId xmlns:a16="http://schemas.microsoft.com/office/drawing/2014/main" id="{59E1FA33-F262-44AC-A606-8FBA4025433A}"/>
              </a:ext>
            </a:extLst>
          </p:cNvPr>
          <p:cNvCxnSpPr/>
          <p:nvPr/>
        </p:nvCxnSpPr>
        <p:spPr>
          <a:xfrm flipV="1">
            <a:off x="2442164" y="4063200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94B03EE-A9C6-4758-9A3C-4F1778A19CAE}"/>
              </a:ext>
            </a:extLst>
          </p:cNvPr>
          <p:cNvSpPr txBox="1"/>
          <p:nvPr/>
        </p:nvSpPr>
        <p:spPr>
          <a:xfrm>
            <a:off x="2450314" y="5078171"/>
            <a:ext cx="11334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05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Straight Connector 56">
            <a:extLst>
              <a:ext uri="{FF2B5EF4-FFF2-40B4-BE49-F238E27FC236}">
                <a16:creationId xmlns:a16="http://schemas.microsoft.com/office/drawing/2014/main" id="{303605D0-1240-420B-9D7F-EDE069B9F55E}"/>
              </a:ext>
            </a:extLst>
          </p:cNvPr>
          <p:cNvCxnSpPr/>
          <p:nvPr/>
        </p:nvCxnSpPr>
        <p:spPr>
          <a:xfrm flipV="1">
            <a:off x="3932508" y="4040374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4528E113-E4E6-4645-A4F1-F0257904FCEB}"/>
              </a:ext>
            </a:extLst>
          </p:cNvPr>
          <p:cNvSpPr txBox="1"/>
          <p:nvPr/>
        </p:nvSpPr>
        <p:spPr>
          <a:xfrm>
            <a:off x="3949206" y="5078171"/>
            <a:ext cx="13423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Entrega do plano de recuperação judicial </a:t>
            </a:r>
            <a:r>
              <a:rPr lang="en-US" altLang="ko-KR" sz="1050" b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53 LRF)</a:t>
            </a:r>
            <a:endParaRPr lang="ko-KR" altLang="en-US" sz="1050" b="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883BF6C-AE94-4961-AB6D-13848E2EF63E}"/>
              </a:ext>
            </a:extLst>
          </p:cNvPr>
          <p:cNvSpPr txBox="1"/>
          <p:nvPr/>
        </p:nvSpPr>
        <p:spPr>
          <a:xfrm>
            <a:off x="890280" y="4078309"/>
            <a:ext cx="1606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15/05/2019</a:t>
            </a:r>
            <a:endParaRPr lang="ko-KR" altLang="en-US" sz="105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24C5C80-0DF1-4FA8-BF8E-30D97AB35485}"/>
              </a:ext>
            </a:extLst>
          </p:cNvPr>
          <p:cNvSpPr txBox="1"/>
          <p:nvPr/>
        </p:nvSpPr>
        <p:spPr>
          <a:xfrm>
            <a:off x="2705544" y="4078309"/>
            <a:ext cx="1004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06/03/2020</a:t>
            </a:r>
            <a:endParaRPr lang="ko-KR" altLang="en-US" sz="105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3C76FB7-F99B-4516-830E-6D86FA41424A}"/>
              </a:ext>
            </a:extLst>
          </p:cNvPr>
          <p:cNvSpPr txBox="1"/>
          <p:nvPr/>
        </p:nvSpPr>
        <p:spPr>
          <a:xfrm>
            <a:off x="4158601" y="4072538"/>
            <a:ext cx="112459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Estágio atual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1788B26-3E7C-4177-B81B-7474D99FA6AA}"/>
              </a:ext>
            </a:extLst>
          </p:cNvPr>
          <p:cNvSpPr txBox="1"/>
          <p:nvPr/>
        </p:nvSpPr>
        <p:spPr>
          <a:xfrm>
            <a:off x="1862346" y="3585031"/>
            <a:ext cx="11671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12/08/2019</a:t>
            </a:r>
            <a:endParaRPr lang="ko-KR" altLang="en-US" sz="105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DB82EF0-2C49-4DE7-99EF-1C3B86BC9D16}"/>
              </a:ext>
            </a:extLst>
          </p:cNvPr>
          <p:cNvSpPr txBox="1"/>
          <p:nvPr/>
        </p:nvSpPr>
        <p:spPr>
          <a:xfrm>
            <a:off x="3436560" y="3569929"/>
            <a:ext cx="1003312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16/10/2019</a:t>
            </a:r>
            <a:endParaRPr lang="ko-KR" altLang="en-US" sz="105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grpSp>
        <p:nvGrpSpPr>
          <p:cNvPr id="126" name="그룹 1">
            <a:extLst>
              <a:ext uri="{FF2B5EF4-FFF2-40B4-BE49-F238E27FC236}">
                <a16:creationId xmlns:a16="http://schemas.microsoft.com/office/drawing/2014/main" id="{71FE5CD4-AECF-4350-80C8-E36F66A1E0FF}"/>
              </a:ext>
            </a:extLst>
          </p:cNvPr>
          <p:cNvGrpSpPr/>
          <p:nvPr/>
        </p:nvGrpSpPr>
        <p:grpSpPr>
          <a:xfrm>
            <a:off x="1067514" y="3698436"/>
            <a:ext cx="7639873" cy="447181"/>
            <a:chOff x="940255" y="3599568"/>
            <a:chExt cx="9451142" cy="550376"/>
          </a:xfrm>
          <a:solidFill>
            <a:srgbClr val="33CC33"/>
          </a:solidFill>
        </p:grpSpPr>
        <p:sp>
          <p:nvSpPr>
            <p:cNvPr id="127" name="Oval 2">
              <a:extLst>
                <a:ext uri="{FF2B5EF4-FFF2-40B4-BE49-F238E27FC236}">
                  <a16:creationId xmlns:a16="http://schemas.microsoft.com/office/drawing/2014/main" id="{CEA1309C-AF54-4D05-8CDA-75885F578327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4">
              <a:extLst>
                <a:ext uri="{FF2B5EF4-FFF2-40B4-BE49-F238E27FC236}">
                  <a16:creationId xmlns:a16="http://schemas.microsoft.com/office/drawing/2014/main" id="{66EA7203-EDA2-4AD2-B8B4-3ECBC5FE0ED7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5">
              <a:extLst>
                <a:ext uri="{FF2B5EF4-FFF2-40B4-BE49-F238E27FC236}">
                  <a16:creationId xmlns:a16="http://schemas.microsoft.com/office/drawing/2014/main" id="{D46D4F9E-0283-42E8-8EC7-C4B61AFDC29D}"/>
                </a:ext>
              </a:extLst>
            </p:cNvPr>
            <p:cNvSpPr/>
            <p:nvPr/>
          </p:nvSpPr>
          <p:spPr>
            <a:xfrm>
              <a:off x="1929958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6">
              <a:extLst>
                <a:ext uri="{FF2B5EF4-FFF2-40B4-BE49-F238E27FC236}">
                  <a16:creationId xmlns:a16="http://schemas.microsoft.com/office/drawing/2014/main" id="{D8914B27-E1BC-4DDC-8B12-0772782D7C8B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7">
              <a:extLst>
                <a:ext uri="{FF2B5EF4-FFF2-40B4-BE49-F238E27FC236}">
                  <a16:creationId xmlns:a16="http://schemas.microsoft.com/office/drawing/2014/main" id="{145E691C-7B76-4806-A7DF-29D4468BBEAE}"/>
                </a:ext>
              </a:extLst>
            </p:cNvPr>
            <p:cNvSpPr/>
            <p:nvPr/>
          </p:nvSpPr>
          <p:spPr>
            <a:xfrm>
              <a:off x="2860501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8">
              <a:extLst>
                <a:ext uri="{FF2B5EF4-FFF2-40B4-BE49-F238E27FC236}">
                  <a16:creationId xmlns:a16="http://schemas.microsoft.com/office/drawing/2014/main" id="{4E8D5558-590E-4C52-BA08-A168A4243FA2}"/>
                </a:ext>
              </a:extLst>
            </p:cNvPr>
            <p:cNvSpPr/>
            <p:nvPr/>
          </p:nvSpPr>
          <p:spPr>
            <a:xfrm>
              <a:off x="3135162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9">
              <a:extLst>
                <a:ext uri="{FF2B5EF4-FFF2-40B4-BE49-F238E27FC236}">
                  <a16:creationId xmlns:a16="http://schemas.microsoft.com/office/drawing/2014/main" id="{906A88AF-7692-488B-872D-814D3BFA58A0}"/>
                </a:ext>
              </a:extLst>
            </p:cNvPr>
            <p:cNvSpPr/>
            <p:nvPr/>
          </p:nvSpPr>
          <p:spPr>
            <a:xfrm>
              <a:off x="3783604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0">
              <a:extLst>
                <a:ext uri="{FF2B5EF4-FFF2-40B4-BE49-F238E27FC236}">
                  <a16:creationId xmlns:a16="http://schemas.microsoft.com/office/drawing/2014/main" id="{C9A6B4DD-98F5-4B62-80FB-609513E2E361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1">
              <a:extLst>
                <a:ext uri="{FF2B5EF4-FFF2-40B4-BE49-F238E27FC236}">
                  <a16:creationId xmlns:a16="http://schemas.microsoft.com/office/drawing/2014/main" id="{DD5BF9F0-134E-4670-9061-E93A8F0017E4}"/>
                </a:ext>
              </a:extLst>
            </p:cNvPr>
            <p:cNvSpPr/>
            <p:nvPr/>
          </p:nvSpPr>
          <p:spPr>
            <a:xfrm>
              <a:off x="471339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2">
              <a:extLst>
                <a:ext uri="{FF2B5EF4-FFF2-40B4-BE49-F238E27FC236}">
                  <a16:creationId xmlns:a16="http://schemas.microsoft.com/office/drawing/2014/main" id="{D9C757C6-2147-4DCA-B0C5-AC4B5946696C}"/>
                </a:ext>
              </a:extLst>
            </p:cNvPr>
            <p:cNvSpPr/>
            <p:nvPr/>
          </p:nvSpPr>
          <p:spPr>
            <a:xfrm>
              <a:off x="4988057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3">
              <a:extLst>
                <a:ext uri="{FF2B5EF4-FFF2-40B4-BE49-F238E27FC236}">
                  <a16:creationId xmlns:a16="http://schemas.microsoft.com/office/drawing/2014/main" id="{ACCAE7F3-AD1F-465E-AA72-9D31F35965BA}"/>
                </a:ext>
              </a:extLst>
            </p:cNvPr>
            <p:cNvSpPr/>
            <p:nvPr/>
          </p:nvSpPr>
          <p:spPr>
            <a:xfrm>
              <a:off x="5663890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15">
              <a:extLst>
                <a:ext uri="{FF2B5EF4-FFF2-40B4-BE49-F238E27FC236}">
                  <a16:creationId xmlns:a16="http://schemas.microsoft.com/office/drawing/2014/main" id="{9EF8F27C-99D0-4C66-875B-A35884B52F78}"/>
                </a:ext>
              </a:extLst>
            </p:cNvPr>
            <p:cNvSpPr/>
            <p:nvPr/>
          </p:nvSpPr>
          <p:spPr>
            <a:xfrm>
              <a:off x="6607753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16">
              <a:extLst>
                <a:ext uri="{FF2B5EF4-FFF2-40B4-BE49-F238E27FC236}">
                  <a16:creationId xmlns:a16="http://schemas.microsoft.com/office/drawing/2014/main" id="{3E203B78-A383-4571-96B5-62C510E7C788}"/>
                </a:ext>
              </a:extLst>
            </p:cNvPr>
            <p:cNvSpPr/>
            <p:nvPr/>
          </p:nvSpPr>
          <p:spPr>
            <a:xfrm>
              <a:off x="6855774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20">
              <a:extLst>
                <a:ext uri="{FF2B5EF4-FFF2-40B4-BE49-F238E27FC236}">
                  <a16:creationId xmlns:a16="http://schemas.microsoft.com/office/drawing/2014/main" id="{BF847D69-D720-4459-8FBC-C962B1E6D379}"/>
                </a:ext>
              </a:extLst>
            </p:cNvPr>
            <p:cNvSpPr/>
            <p:nvPr/>
          </p:nvSpPr>
          <p:spPr>
            <a:xfrm>
              <a:off x="8488006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21">
              <a:extLst>
                <a:ext uri="{FF2B5EF4-FFF2-40B4-BE49-F238E27FC236}">
                  <a16:creationId xmlns:a16="http://schemas.microsoft.com/office/drawing/2014/main" id="{4F039DFF-0463-4B5D-8A56-78947EEB29AA}"/>
                </a:ext>
              </a:extLst>
            </p:cNvPr>
            <p:cNvSpPr/>
            <p:nvPr/>
          </p:nvSpPr>
          <p:spPr>
            <a:xfrm>
              <a:off x="8757865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2" name="Group 27">
              <a:extLst>
                <a:ext uri="{FF2B5EF4-FFF2-40B4-BE49-F238E27FC236}">
                  <a16:creationId xmlns:a16="http://schemas.microsoft.com/office/drawing/2014/main" id="{131BBEDE-E326-45BC-8CCF-64C0A9B3C6AA}"/>
                </a:ext>
              </a:extLst>
            </p:cNvPr>
            <p:cNvGrpSpPr/>
            <p:nvPr/>
          </p:nvGrpSpPr>
          <p:grpSpPr>
            <a:xfrm>
              <a:off x="9686569" y="3599568"/>
              <a:ext cx="704828" cy="550376"/>
              <a:chOff x="5592650" y="4422832"/>
              <a:chExt cx="704828" cy="550376"/>
            </a:xfrm>
            <a:grpFill/>
          </p:grpSpPr>
          <p:sp>
            <p:nvSpPr>
              <p:cNvPr id="152" name="Rounded Rectangle 25">
                <a:extLst>
                  <a:ext uri="{FF2B5EF4-FFF2-40B4-BE49-F238E27FC236}">
                    <a16:creationId xmlns:a16="http://schemas.microsoft.com/office/drawing/2014/main" id="{14EF580D-FC83-4AD8-AA85-2F1DF6640240}"/>
                  </a:ext>
                </a:extLst>
              </p:cNvPr>
              <p:cNvSpPr/>
              <p:nvPr/>
            </p:nvSpPr>
            <p:spPr>
              <a:xfrm rot="2624939">
                <a:off x="5592650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rgbClr val="000000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Rounded Rectangle 26">
                <a:extLst>
                  <a:ext uri="{FF2B5EF4-FFF2-40B4-BE49-F238E27FC236}">
                    <a16:creationId xmlns:a16="http://schemas.microsoft.com/office/drawing/2014/main" id="{CECB760B-6692-4E8F-B600-C67CA55F9E85}"/>
                  </a:ext>
                </a:extLst>
              </p:cNvPr>
              <p:cNvSpPr/>
              <p:nvPr/>
            </p:nvSpPr>
            <p:spPr>
              <a:xfrm rot="18900000">
                <a:off x="5614633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rgbClr val="000000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" name="Oval 29">
              <a:extLst>
                <a:ext uri="{FF2B5EF4-FFF2-40B4-BE49-F238E27FC236}">
                  <a16:creationId xmlns:a16="http://schemas.microsoft.com/office/drawing/2014/main" id="{36731458-F898-441B-9F17-8D08EC1907DE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0">
              <a:extLst>
                <a:ext uri="{FF2B5EF4-FFF2-40B4-BE49-F238E27FC236}">
                  <a16:creationId xmlns:a16="http://schemas.microsoft.com/office/drawing/2014/main" id="{70B1D009-8627-42AC-8F27-D5E5EDAEC9A6}"/>
                </a:ext>
              </a:extLst>
            </p:cNvPr>
            <p:cNvSpPr/>
            <p:nvPr/>
          </p:nvSpPr>
          <p:spPr>
            <a:xfrm>
              <a:off x="2464927" y="3734345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31">
              <a:extLst>
                <a:ext uri="{FF2B5EF4-FFF2-40B4-BE49-F238E27FC236}">
                  <a16:creationId xmlns:a16="http://schemas.microsoft.com/office/drawing/2014/main" id="{DCD03A9E-A9DF-42C7-8110-75CF57CBBA03}"/>
                </a:ext>
              </a:extLst>
            </p:cNvPr>
            <p:cNvSpPr/>
            <p:nvPr/>
          </p:nvSpPr>
          <p:spPr>
            <a:xfrm>
              <a:off x="3384601" y="3717089"/>
              <a:ext cx="368424" cy="3684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32">
              <a:extLst>
                <a:ext uri="{FF2B5EF4-FFF2-40B4-BE49-F238E27FC236}">
                  <a16:creationId xmlns:a16="http://schemas.microsoft.com/office/drawing/2014/main" id="{E7FA39D4-804B-4DA9-8855-483BC662033E}"/>
                </a:ext>
              </a:extLst>
            </p:cNvPr>
            <p:cNvSpPr/>
            <p:nvPr/>
          </p:nvSpPr>
          <p:spPr>
            <a:xfrm>
              <a:off x="4306671" y="3741877"/>
              <a:ext cx="368424" cy="3684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75">
              <a:extLst>
                <a:ext uri="{FF2B5EF4-FFF2-40B4-BE49-F238E27FC236}">
                  <a16:creationId xmlns:a16="http://schemas.microsoft.com/office/drawing/2014/main" id="{F1B94790-1537-4C98-9BE2-864AE159F25C}"/>
                </a:ext>
              </a:extLst>
            </p:cNvPr>
            <p:cNvSpPr/>
            <p:nvPr/>
          </p:nvSpPr>
          <p:spPr>
            <a:xfrm>
              <a:off x="9678033" y="377656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5">
              <a:extLst>
                <a:ext uri="{FF2B5EF4-FFF2-40B4-BE49-F238E27FC236}">
                  <a16:creationId xmlns:a16="http://schemas.microsoft.com/office/drawing/2014/main" id="{5FD6009B-7704-46AD-AA76-C7EE3BC5C164}"/>
                </a:ext>
              </a:extLst>
            </p:cNvPr>
            <p:cNvSpPr/>
            <p:nvPr/>
          </p:nvSpPr>
          <p:spPr>
            <a:xfrm>
              <a:off x="2217939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9">
              <a:extLst>
                <a:ext uri="{FF2B5EF4-FFF2-40B4-BE49-F238E27FC236}">
                  <a16:creationId xmlns:a16="http://schemas.microsoft.com/office/drawing/2014/main" id="{920C7116-B9D8-4BAC-95DA-E6C8E49377E3}"/>
                </a:ext>
              </a:extLst>
            </p:cNvPr>
            <p:cNvSpPr/>
            <p:nvPr/>
          </p:nvSpPr>
          <p:spPr>
            <a:xfrm>
              <a:off x="404494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val 13">
              <a:extLst>
                <a:ext uri="{FF2B5EF4-FFF2-40B4-BE49-F238E27FC236}">
                  <a16:creationId xmlns:a16="http://schemas.microsoft.com/office/drawing/2014/main" id="{BCABA2C1-4957-4396-9AEE-BA2596547739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1">
              <a:extLst>
                <a:ext uri="{FF2B5EF4-FFF2-40B4-BE49-F238E27FC236}">
                  <a16:creationId xmlns:a16="http://schemas.microsoft.com/office/drawing/2014/main" id="{020612A8-9C1B-4297-9B50-E7EAE0469278}"/>
                </a:ext>
              </a:extLst>
            </p:cNvPr>
            <p:cNvSpPr/>
            <p:nvPr/>
          </p:nvSpPr>
          <p:spPr>
            <a:xfrm>
              <a:off x="9394635" y="377656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" name="Oval 33">
            <a:extLst>
              <a:ext uri="{FF2B5EF4-FFF2-40B4-BE49-F238E27FC236}">
                <a16:creationId xmlns:a16="http://schemas.microsoft.com/office/drawing/2014/main" id="{188C2EB8-B9BC-43E3-823F-07DD3FD0848B}"/>
              </a:ext>
            </a:extLst>
          </p:cNvPr>
          <p:cNvSpPr/>
          <p:nvPr/>
        </p:nvSpPr>
        <p:spPr>
          <a:xfrm>
            <a:off x="5317639" y="3784175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Straight Connector 56">
            <a:extLst>
              <a:ext uri="{FF2B5EF4-FFF2-40B4-BE49-F238E27FC236}">
                <a16:creationId xmlns:a16="http://schemas.microsoft.com/office/drawing/2014/main" id="{43234712-545D-4643-B50D-A4A00AABDF2E}"/>
              </a:ext>
            </a:extLst>
          </p:cNvPr>
          <p:cNvCxnSpPr/>
          <p:nvPr/>
        </p:nvCxnSpPr>
        <p:spPr>
          <a:xfrm flipV="1">
            <a:off x="5459080" y="4069029"/>
            <a:ext cx="0" cy="14625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0C0CD3E5-4D1D-4C61-BB70-D5E92DE59803}"/>
              </a:ext>
            </a:extLst>
          </p:cNvPr>
          <p:cNvSpPr txBox="1"/>
          <p:nvPr/>
        </p:nvSpPr>
        <p:spPr>
          <a:xfrm>
            <a:off x="5467583" y="5239754"/>
            <a:ext cx="1004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Objeções</a:t>
            </a:r>
          </a:p>
          <a:p>
            <a:r>
              <a:rPr lang="en-US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55 LRF)</a:t>
            </a:r>
            <a:endParaRPr lang="ko-KR" altLang="en-US" sz="105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8632B88-5F2D-4810-B35E-04D692A928DA}"/>
              </a:ext>
            </a:extLst>
          </p:cNvPr>
          <p:cNvSpPr txBox="1"/>
          <p:nvPr/>
        </p:nvSpPr>
        <p:spPr>
          <a:xfrm>
            <a:off x="4991413" y="3575700"/>
            <a:ext cx="1003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58" name="Oval 33">
            <a:extLst>
              <a:ext uri="{FF2B5EF4-FFF2-40B4-BE49-F238E27FC236}">
                <a16:creationId xmlns:a16="http://schemas.microsoft.com/office/drawing/2014/main" id="{D502CA8B-B1C0-4469-82F3-3C8378BABB47}"/>
              </a:ext>
            </a:extLst>
          </p:cNvPr>
          <p:cNvSpPr/>
          <p:nvPr/>
        </p:nvSpPr>
        <p:spPr>
          <a:xfrm>
            <a:off x="6046569" y="3813936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56">
            <a:extLst>
              <a:ext uri="{FF2B5EF4-FFF2-40B4-BE49-F238E27FC236}">
                <a16:creationId xmlns:a16="http://schemas.microsoft.com/office/drawing/2014/main" id="{2A942840-940C-48C8-9B23-97627C132576}"/>
              </a:ext>
            </a:extLst>
          </p:cNvPr>
          <p:cNvCxnSpPr>
            <a:cxnSpLocks/>
          </p:cNvCxnSpPr>
          <p:nvPr/>
        </p:nvCxnSpPr>
        <p:spPr>
          <a:xfrm>
            <a:off x="6980575" y="4052501"/>
            <a:ext cx="0" cy="148335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33">
            <a:extLst>
              <a:ext uri="{FF2B5EF4-FFF2-40B4-BE49-F238E27FC236}">
                <a16:creationId xmlns:a16="http://schemas.microsoft.com/office/drawing/2014/main" id="{0DD3AE53-7BD6-4993-B256-9CD0DE0454C6}"/>
              </a:ext>
            </a:extLst>
          </p:cNvPr>
          <p:cNvSpPr/>
          <p:nvPr/>
        </p:nvSpPr>
        <p:spPr>
          <a:xfrm>
            <a:off x="7577188" y="3806144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B05082B-A95C-4662-9DA1-A0B7DBD60213}"/>
              </a:ext>
            </a:extLst>
          </p:cNvPr>
          <p:cNvSpPr txBox="1"/>
          <p:nvPr/>
        </p:nvSpPr>
        <p:spPr>
          <a:xfrm>
            <a:off x="6203611" y="2313393"/>
            <a:ext cx="1004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05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D019C6B-DCD1-49B2-A1E1-3D247F1004A6}"/>
              </a:ext>
            </a:extLst>
          </p:cNvPr>
          <p:cNvSpPr txBox="1"/>
          <p:nvPr/>
        </p:nvSpPr>
        <p:spPr>
          <a:xfrm>
            <a:off x="7747490" y="2313393"/>
            <a:ext cx="1417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04FE45-954F-4730-BB81-900C3CCE0452}"/>
              </a:ext>
            </a:extLst>
          </p:cNvPr>
          <p:cNvSpPr txBox="1"/>
          <p:nvPr/>
        </p:nvSpPr>
        <p:spPr>
          <a:xfrm>
            <a:off x="7219080" y="4078310"/>
            <a:ext cx="10217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050" b="1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9">
            <a:extLst>
              <a:ext uri="{FF2B5EF4-FFF2-40B4-BE49-F238E27FC236}">
                <a16:creationId xmlns:a16="http://schemas.microsoft.com/office/drawing/2014/main" id="{C6E5C281-B915-4616-A9B8-F7DA0C165A62}"/>
              </a:ext>
            </a:extLst>
          </p:cNvPr>
          <p:cNvSpPr/>
          <p:nvPr/>
        </p:nvSpPr>
        <p:spPr>
          <a:xfrm>
            <a:off x="6615894" y="3888197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9">
            <a:extLst>
              <a:ext uri="{FF2B5EF4-FFF2-40B4-BE49-F238E27FC236}">
                <a16:creationId xmlns:a16="http://schemas.microsoft.com/office/drawing/2014/main" id="{86C81B06-A4AB-45F1-B306-A9FFBD7025A2}"/>
              </a:ext>
            </a:extLst>
          </p:cNvPr>
          <p:cNvSpPr/>
          <p:nvPr/>
        </p:nvSpPr>
        <p:spPr>
          <a:xfrm>
            <a:off x="6381746" y="3884765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33">
            <a:extLst>
              <a:ext uri="{FF2B5EF4-FFF2-40B4-BE49-F238E27FC236}">
                <a16:creationId xmlns:a16="http://schemas.microsoft.com/office/drawing/2014/main" id="{70AA2D89-D486-4128-B98E-9CF18A906D10}"/>
              </a:ext>
            </a:extLst>
          </p:cNvPr>
          <p:cNvSpPr/>
          <p:nvPr/>
        </p:nvSpPr>
        <p:spPr>
          <a:xfrm>
            <a:off x="6831667" y="3819055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6D968E1-A0D4-40CF-AD1B-7F25C398E76A}"/>
              </a:ext>
            </a:extLst>
          </p:cNvPr>
          <p:cNvSpPr txBox="1"/>
          <p:nvPr/>
        </p:nvSpPr>
        <p:spPr>
          <a:xfrm>
            <a:off x="6449239" y="3575700"/>
            <a:ext cx="10653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29063E6-2457-4B86-827A-FB37DFDD2B8B}"/>
              </a:ext>
            </a:extLst>
          </p:cNvPr>
          <p:cNvSpPr/>
          <p:nvPr/>
        </p:nvSpPr>
        <p:spPr>
          <a:xfrm>
            <a:off x="6989906" y="5078171"/>
            <a:ext cx="13806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Recuperação Judicial (art. 58 LRF)</a:t>
            </a:r>
            <a:endParaRPr lang="pt-BR" altLang="ko-KR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69" name="Straight Connector 42">
            <a:extLst>
              <a:ext uri="{FF2B5EF4-FFF2-40B4-BE49-F238E27FC236}">
                <a16:creationId xmlns:a16="http://schemas.microsoft.com/office/drawing/2014/main" id="{FD9B6A1C-2177-4F2E-AAFF-FF43593BADB5}"/>
              </a:ext>
            </a:extLst>
          </p:cNvPr>
          <p:cNvCxnSpPr>
            <a:cxnSpLocks/>
          </p:cNvCxnSpPr>
          <p:nvPr/>
        </p:nvCxnSpPr>
        <p:spPr>
          <a:xfrm flipV="1">
            <a:off x="7726097" y="2376815"/>
            <a:ext cx="0" cy="14346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AD98B831-DECA-4BDF-8269-8820EB39EFB6}"/>
              </a:ext>
            </a:extLst>
          </p:cNvPr>
          <p:cNvSpPr txBox="1"/>
          <p:nvPr/>
        </p:nvSpPr>
        <p:spPr>
          <a:xfrm>
            <a:off x="5524703" y="4078309"/>
            <a:ext cx="1359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cxnSp>
        <p:nvCxnSpPr>
          <p:cNvPr id="196" name="Straight Connector 46">
            <a:extLst>
              <a:ext uri="{FF2B5EF4-FFF2-40B4-BE49-F238E27FC236}">
                <a16:creationId xmlns:a16="http://schemas.microsoft.com/office/drawing/2014/main" id="{1651B44A-135C-4496-B9D4-3ED7069C6E71}"/>
              </a:ext>
            </a:extLst>
          </p:cNvPr>
          <p:cNvCxnSpPr/>
          <p:nvPr/>
        </p:nvCxnSpPr>
        <p:spPr>
          <a:xfrm flipH="1" flipV="1">
            <a:off x="6184390" y="2361118"/>
            <a:ext cx="132" cy="14625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33">
            <a:extLst>
              <a:ext uri="{FF2B5EF4-FFF2-40B4-BE49-F238E27FC236}">
                <a16:creationId xmlns:a16="http://schemas.microsoft.com/office/drawing/2014/main" id="{461D42E8-99F9-4872-B4E7-C371ECFFE954}"/>
              </a:ext>
            </a:extLst>
          </p:cNvPr>
          <p:cNvSpPr/>
          <p:nvPr/>
        </p:nvSpPr>
        <p:spPr>
          <a:xfrm>
            <a:off x="4574295" y="3796612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000000"/>
              </a:solidFill>
              <a:highlight>
                <a:srgbClr val="000080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Processual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36">
            <a:extLst>
              <a:ext uri="{FF2B5EF4-FFF2-40B4-BE49-F238E27FC236}">
                <a16:creationId xmlns:a16="http://schemas.microsoft.com/office/drawing/2014/main" id="{735FD5DE-F7D4-4CE6-BCC8-E5E953E5D2A8}"/>
              </a:ext>
            </a:extLst>
          </p:cNvPr>
          <p:cNvCxnSpPr>
            <a:cxnSpLocks/>
          </p:cNvCxnSpPr>
          <p:nvPr/>
        </p:nvCxnSpPr>
        <p:spPr>
          <a:xfrm flipV="1">
            <a:off x="2226464" y="2199884"/>
            <a:ext cx="9232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0C31D02-2710-4954-9B40-CE9531C45D04}"/>
              </a:ext>
            </a:extLst>
          </p:cNvPr>
          <p:cNvSpPr txBox="1"/>
          <p:nvPr/>
        </p:nvSpPr>
        <p:spPr>
          <a:xfrm>
            <a:off x="2262357" y="2145874"/>
            <a:ext cx="1025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Straight Connector 42">
            <a:extLst>
              <a:ext uri="{FF2B5EF4-FFF2-40B4-BE49-F238E27FC236}">
                <a16:creationId xmlns:a16="http://schemas.microsoft.com/office/drawing/2014/main" id="{DF1D4FC5-F881-4836-B308-4F4A43ED2343}"/>
              </a:ext>
            </a:extLst>
          </p:cNvPr>
          <p:cNvCxnSpPr/>
          <p:nvPr/>
        </p:nvCxnSpPr>
        <p:spPr>
          <a:xfrm flipV="1">
            <a:off x="4252412" y="2202143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E217C6C-4CCC-4FC6-BA3D-E0657ED856F0}"/>
              </a:ext>
            </a:extLst>
          </p:cNvPr>
          <p:cNvSpPr txBox="1"/>
          <p:nvPr/>
        </p:nvSpPr>
        <p:spPr>
          <a:xfrm>
            <a:off x="4287786" y="2145874"/>
            <a:ext cx="1478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Hab. e Div. </a:t>
            </a:r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Connector 52">
            <a:extLst>
              <a:ext uri="{FF2B5EF4-FFF2-40B4-BE49-F238E27FC236}">
                <a16:creationId xmlns:a16="http://schemas.microsoft.com/office/drawing/2014/main" id="{D1A7B780-D92D-46BE-AE35-29A961F2B2C3}"/>
              </a:ext>
            </a:extLst>
          </p:cNvPr>
          <p:cNvCxnSpPr/>
          <p:nvPr/>
        </p:nvCxnSpPr>
        <p:spPr>
          <a:xfrm flipV="1">
            <a:off x="3265453" y="3945913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E36E50F-12A6-4D76-8539-50E094B38D6C}"/>
              </a:ext>
            </a:extLst>
          </p:cNvPr>
          <p:cNvSpPr txBox="1"/>
          <p:nvPr/>
        </p:nvSpPr>
        <p:spPr>
          <a:xfrm>
            <a:off x="3272123" y="4793374"/>
            <a:ext cx="1537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1º edital (art. 52, § 1º LRF) – relação de credores da </a:t>
            </a:r>
            <a:r>
              <a:rPr lang="pt-BR" altLang="ko-KR" sz="105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endParaRPr lang="pt-BR" altLang="ko-KR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20" name="Straight Connector 56">
            <a:extLst>
              <a:ext uri="{FF2B5EF4-FFF2-40B4-BE49-F238E27FC236}">
                <a16:creationId xmlns:a16="http://schemas.microsoft.com/office/drawing/2014/main" id="{557247A2-DC54-449F-BAC5-363D5D24D419}"/>
              </a:ext>
            </a:extLst>
          </p:cNvPr>
          <p:cNvCxnSpPr/>
          <p:nvPr/>
        </p:nvCxnSpPr>
        <p:spPr>
          <a:xfrm flipV="1">
            <a:off x="5228209" y="3953827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03E3410-1152-46F6-9F26-30E20F23DDF2}"/>
              </a:ext>
            </a:extLst>
          </p:cNvPr>
          <p:cNvSpPr txBox="1"/>
          <p:nvPr/>
        </p:nvSpPr>
        <p:spPr>
          <a:xfrm>
            <a:off x="5231093" y="4793374"/>
            <a:ext cx="1817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(art. 7º, § 2º, LRF) – relação de credores elaborada pela Administração Judicial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D67FCD0-BF4A-4A08-9DCD-F25CCC21E982}"/>
              </a:ext>
            </a:extLst>
          </p:cNvPr>
          <p:cNvSpPr txBox="1"/>
          <p:nvPr/>
        </p:nvSpPr>
        <p:spPr>
          <a:xfrm>
            <a:off x="1436719" y="3952515"/>
            <a:ext cx="1606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15/05/2019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6CF014B-AAF6-410F-9442-D23588DF9867}"/>
              </a:ext>
            </a:extLst>
          </p:cNvPr>
          <p:cNvSpPr txBox="1"/>
          <p:nvPr/>
        </p:nvSpPr>
        <p:spPr>
          <a:xfrm>
            <a:off x="3762864" y="3956362"/>
            <a:ext cx="1004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21/07/2020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5DCC2CF-DFFA-4EFE-BBFB-D0CF58C99E25}"/>
              </a:ext>
            </a:extLst>
          </p:cNvPr>
          <p:cNvSpPr txBox="1"/>
          <p:nvPr/>
        </p:nvSpPr>
        <p:spPr>
          <a:xfrm>
            <a:off x="2613262" y="3430923"/>
            <a:ext cx="1391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06/03/2020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7EAC2DD-756D-4338-A993-6FCB6AE6531A}"/>
              </a:ext>
            </a:extLst>
          </p:cNvPr>
          <p:cNvSpPr txBox="1"/>
          <p:nvPr/>
        </p:nvSpPr>
        <p:spPr>
          <a:xfrm>
            <a:off x="6670797" y="3430923"/>
            <a:ext cx="10702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grpSp>
        <p:nvGrpSpPr>
          <p:cNvPr id="126" name="그룹 1">
            <a:extLst>
              <a:ext uri="{FF2B5EF4-FFF2-40B4-BE49-F238E27FC236}">
                <a16:creationId xmlns:a16="http://schemas.microsoft.com/office/drawing/2014/main" id="{BB2EA187-D4AB-4F00-B1BB-83463B8685A6}"/>
              </a:ext>
            </a:extLst>
          </p:cNvPr>
          <p:cNvGrpSpPr/>
          <p:nvPr/>
        </p:nvGrpSpPr>
        <p:grpSpPr>
          <a:xfrm>
            <a:off x="1602765" y="3554733"/>
            <a:ext cx="6761417" cy="458375"/>
            <a:chOff x="940255" y="3599071"/>
            <a:chExt cx="8364431" cy="564154"/>
          </a:xfrm>
          <a:solidFill>
            <a:srgbClr val="B2B2B2"/>
          </a:solidFill>
        </p:grpSpPr>
        <p:sp>
          <p:nvSpPr>
            <p:cNvPr id="127" name="Oval 2">
              <a:extLst>
                <a:ext uri="{FF2B5EF4-FFF2-40B4-BE49-F238E27FC236}">
                  <a16:creationId xmlns:a16="http://schemas.microsoft.com/office/drawing/2014/main" id="{2FC68D58-7493-4950-AA19-C2CF3B58F087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4">
              <a:extLst>
                <a:ext uri="{FF2B5EF4-FFF2-40B4-BE49-F238E27FC236}">
                  <a16:creationId xmlns:a16="http://schemas.microsoft.com/office/drawing/2014/main" id="{4A309C8E-CCA0-428E-B77A-9056EEB3222E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5">
              <a:extLst>
                <a:ext uri="{FF2B5EF4-FFF2-40B4-BE49-F238E27FC236}">
                  <a16:creationId xmlns:a16="http://schemas.microsoft.com/office/drawing/2014/main" id="{80A94111-263A-4397-BEDA-7A3EEB645F00}"/>
                </a:ext>
              </a:extLst>
            </p:cNvPr>
            <p:cNvSpPr/>
            <p:nvPr/>
          </p:nvSpPr>
          <p:spPr>
            <a:xfrm>
              <a:off x="1969166" y="3810546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7">
              <a:extLst>
                <a:ext uri="{FF2B5EF4-FFF2-40B4-BE49-F238E27FC236}">
                  <a16:creationId xmlns:a16="http://schemas.microsoft.com/office/drawing/2014/main" id="{077BD6C6-F78F-4775-8898-29DA9477B056}"/>
                </a:ext>
              </a:extLst>
            </p:cNvPr>
            <p:cNvSpPr/>
            <p:nvPr/>
          </p:nvSpPr>
          <p:spPr>
            <a:xfrm>
              <a:off x="2550533" y="3808683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B8FDF4F6-2518-4549-B656-F923D2DB6FBD}"/>
                </a:ext>
              </a:extLst>
            </p:cNvPr>
            <p:cNvSpPr/>
            <p:nvPr/>
          </p:nvSpPr>
          <p:spPr>
            <a:xfrm>
              <a:off x="3227110" y="3810112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DD848E30-433C-4176-A7C0-BC8FB88244D3}"/>
                </a:ext>
              </a:extLst>
            </p:cNvPr>
            <p:cNvSpPr/>
            <p:nvPr/>
          </p:nvSpPr>
          <p:spPr>
            <a:xfrm>
              <a:off x="3767183" y="3808683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2">
              <a:extLst>
                <a:ext uri="{FF2B5EF4-FFF2-40B4-BE49-F238E27FC236}">
                  <a16:creationId xmlns:a16="http://schemas.microsoft.com/office/drawing/2014/main" id="{A8E5EB51-17F0-4FDF-B20A-7BD3B3BEA20A}"/>
                </a:ext>
              </a:extLst>
            </p:cNvPr>
            <p:cNvSpPr/>
            <p:nvPr/>
          </p:nvSpPr>
          <p:spPr>
            <a:xfrm>
              <a:off x="4450571" y="3812358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">
              <a:extLst>
                <a:ext uri="{FF2B5EF4-FFF2-40B4-BE49-F238E27FC236}">
                  <a16:creationId xmlns:a16="http://schemas.microsoft.com/office/drawing/2014/main" id="{19D9D561-FD3C-4727-B28D-136DDA5B135A}"/>
                </a:ext>
              </a:extLst>
            </p:cNvPr>
            <p:cNvSpPr/>
            <p:nvPr/>
          </p:nvSpPr>
          <p:spPr>
            <a:xfrm>
              <a:off x="4703694" y="3808683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6">
              <a:extLst>
                <a:ext uri="{FF2B5EF4-FFF2-40B4-BE49-F238E27FC236}">
                  <a16:creationId xmlns:a16="http://schemas.microsoft.com/office/drawing/2014/main" id="{0A59A2E6-FADD-42CD-AF5A-CF214C5AC9D5}"/>
                </a:ext>
              </a:extLst>
            </p:cNvPr>
            <p:cNvSpPr/>
            <p:nvPr/>
          </p:nvSpPr>
          <p:spPr>
            <a:xfrm>
              <a:off x="5670735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7">
              <a:extLst>
                <a:ext uri="{FF2B5EF4-FFF2-40B4-BE49-F238E27FC236}">
                  <a16:creationId xmlns:a16="http://schemas.microsoft.com/office/drawing/2014/main" id="{61EE9301-87E3-44A1-9DB6-1754FCE40CC4}"/>
                </a:ext>
              </a:extLst>
            </p:cNvPr>
            <p:cNvSpPr/>
            <p:nvPr/>
          </p:nvSpPr>
          <p:spPr>
            <a:xfrm>
              <a:off x="5935777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9">
              <a:extLst>
                <a:ext uri="{FF2B5EF4-FFF2-40B4-BE49-F238E27FC236}">
                  <a16:creationId xmlns:a16="http://schemas.microsoft.com/office/drawing/2014/main" id="{2641AD24-E59E-4137-8E34-606F7ED64219}"/>
                </a:ext>
              </a:extLst>
            </p:cNvPr>
            <p:cNvSpPr/>
            <p:nvPr/>
          </p:nvSpPr>
          <p:spPr>
            <a:xfrm>
              <a:off x="6862739" y="381011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20">
              <a:extLst>
                <a:ext uri="{FF2B5EF4-FFF2-40B4-BE49-F238E27FC236}">
                  <a16:creationId xmlns:a16="http://schemas.microsoft.com/office/drawing/2014/main" id="{4C3F06FF-CED2-4435-9F8E-AC8561EE2A0B}"/>
                </a:ext>
              </a:extLst>
            </p:cNvPr>
            <p:cNvSpPr/>
            <p:nvPr/>
          </p:nvSpPr>
          <p:spPr>
            <a:xfrm>
              <a:off x="7108782" y="3810112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21">
              <a:extLst>
                <a:ext uri="{FF2B5EF4-FFF2-40B4-BE49-F238E27FC236}">
                  <a16:creationId xmlns:a16="http://schemas.microsoft.com/office/drawing/2014/main" id="{99434EE7-85D2-4F0B-A729-122C4A7AF0EF}"/>
                </a:ext>
              </a:extLst>
            </p:cNvPr>
            <p:cNvSpPr/>
            <p:nvPr/>
          </p:nvSpPr>
          <p:spPr>
            <a:xfrm>
              <a:off x="7383463" y="3810112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0" name="Group 27">
              <a:extLst>
                <a:ext uri="{FF2B5EF4-FFF2-40B4-BE49-F238E27FC236}">
                  <a16:creationId xmlns:a16="http://schemas.microsoft.com/office/drawing/2014/main" id="{88051205-68E6-459F-A590-63C3E671E94A}"/>
                </a:ext>
              </a:extLst>
            </p:cNvPr>
            <p:cNvGrpSpPr/>
            <p:nvPr/>
          </p:nvGrpSpPr>
          <p:grpSpPr>
            <a:xfrm>
              <a:off x="8618043" y="3599071"/>
              <a:ext cx="686643" cy="564154"/>
              <a:chOff x="4524124" y="4422335"/>
              <a:chExt cx="686643" cy="564154"/>
            </a:xfrm>
            <a:grpFill/>
          </p:grpSpPr>
          <p:sp>
            <p:nvSpPr>
              <p:cNvPr id="150" name="Rounded Rectangle 25">
                <a:extLst>
                  <a:ext uri="{FF2B5EF4-FFF2-40B4-BE49-F238E27FC236}">
                    <a16:creationId xmlns:a16="http://schemas.microsoft.com/office/drawing/2014/main" id="{32569ACB-B6C7-46F2-9FE4-1803F2CF82BE}"/>
                  </a:ext>
                </a:extLst>
              </p:cNvPr>
              <p:cNvSpPr/>
              <p:nvPr/>
            </p:nvSpPr>
            <p:spPr>
              <a:xfrm rot="2624939">
                <a:off x="4524124" y="4422335"/>
                <a:ext cx="68284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Rounded Rectangle 26">
                <a:extLst>
                  <a:ext uri="{FF2B5EF4-FFF2-40B4-BE49-F238E27FC236}">
                    <a16:creationId xmlns:a16="http://schemas.microsoft.com/office/drawing/2014/main" id="{E8CF713E-0C6A-4162-8180-A4230100002D}"/>
                  </a:ext>
                </a:extLst>
              </p:cNvPr>
              <p:cNvSpPr/>
              <p:nvPr/>
            </p:nvSpPr>
            <p:spPr>
              <a:xfrm rot="18900000">
                <a:off x="4527926" y="4806489"/>
                <a:ext cx="682841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1" name="Oval 29">
              <a:extLst>
                <a:ext uri="{FF2B5EF4-FFF2-40B4-BE49-F238E27FC236}">
                  <a16:creationId xmlns:a16="http://schemas.microsoft.com/office/drawing/2014/main" id="{8E0C81F8-ACFB-4D06-AF37-5FA22A448CD2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30">
              <a:extLst>
                <a:ext uri="{FF2B5EF4-FFF2-40B4-BE49-F238E27FC236}">
                  <a16:creationId xmlns:a16="http://schemas.microsoft.com/office/drawing/2014/main" id="{B38A4117-C665-4F90-AC1A-68C5D6F49620}"/>
                </a:ext>
              </a:extLst>
            </p:cNvPr>
            <p:cNvSpPr/>
            <p:nvPr/>
          </p:nvSpPr>
          <p:spPr>
            <a:xfrm>
              <a:off x="2812925" y="3737769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31">
              <a:extLst>
                <a:ext uri="{FF2B5EF4-FFF2-40B4-BE49-F238E27FC236}">
                  <a16:creationId xmlns:a16="http://schemas.microsoft.com/office/drawing/2014/main" id="{6817100E-A0F4-4B5E-BAC4-B21337A6FC90}"/>
                </a:ext>
              </a:extLst>
            </p:cNvPr>
            <p:cNvSpPr/>
            <p:nvPr/>
          </p:nvSpPr>
          <p:spPr>
            <a:xfrm>
              <a:off x="4033873" y="3734345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2">
              <a:extLst>
                <a:ext uri="{FF2B5EF4-FFF2-40B4-BE49-F238E27FC236}">
                  <a16:creationId xmlns:a16="http://schemas.microsoft.com/office/drawing/2014/main" id="{EB1A0267-6B3A-4E3A-A6FB-73D34CC78AF4}"/>
                </a:ext>
              </a:extLst>
            </p:cNvPr>
            <p:cNvSpPr/>
            <p:nvPr/>
          </p:nvSpPr>
          <p:spPr>
            <a:xfrm>
              <a:off x="5253581" y="3734345"/>
              <a:ext cx="368424" cy="3684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76">
              <a:extLst>
                <a:ext uri="{FF2B5EF4-FFF2-40B4-BE49-F238E27FC236}">
                  <a16:creationId xmlns:a16="http://schemas.microsoft.com/office/drawing/2014/main" id="{C7EB9E9B-B904-4480-8503-1A40AC3A5B0C}"/>
                </a:ext>
              </a:extLst>
            </p:cNvPr>
            <p:cNvSpPr/>
            <p:nvPr/>
          </p:nvSpPr>
          <p:spPr>
            <a:xfrm>
              <a:off x="8674799" y="3769396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5">
              <a:extLst>
                <a:ext uri="{FF2B5EF4-FFF2-40B4-BE49-F238E27FC236}">
                  <a16:creationId xmlns:a16="http://schemas.microsoft.com/office/drawing/2014/main" id="{7F22D12B-2523-4965-A8DA-F12134B8A013}"/>
                </a:ext>
              </a:extLst>
            </p:cNvPr>
            <p:cNvSpPr/>
            <p:nvPr/>
          </p:nvSpPr>
          <p:spPr>
            <a:xfrm>
              <a:off x="2257148" y="3810546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9">
              <a:extLst>
                <a:ext uri="{FF2B5EF4-FFF2-40B4-BE49-F238E27FC236}">
                  <a16:creationId xmlns:a16="http://schemas.microsoft.com/office/drawing/2014/main" id="{8C00CA04-7774-4248-A465-B08FFA0CA1B5}"/>
                </a:ext>
              </a:extLst>
            </p:cNvPr>
            <p:cNvSpPr/>
            <p:nvPr/>
          </p:nvSpPr>
          <p:spPr>
            <a:xfrm>
              <a:off x="3489307" y="3810112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13">
              <a:extLst>
                <a:ext uri="{FF2B5EF4-FFF2-40B4-BE49-F238E27FC236}">
                  <a16:creationId xmlns:a16="http://schemas.microsoft.com/office/drawing/2014/main" id="{3326BA91-28C8-4DDE-995A-A940E99DA6D9}"/>
                </a:ext>
              </a:extLst>
            </p:cNvPr>
            <p:cNvSpPr/>
            <p:nvPr/>
          </p:nvSpPr>
          <p:spPr>
            <a:xfrm>
              <a:off x="4963736" y="3809797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17">
              <a:extLst>
                <a:ext uri="{FF2B5EF4-FFF2-40B4-BE49-F238E27FC236}">
                  <a16:creationId xmlns:a16="http://schemas.microsoft.com/office/drawing/2014/main" id="{49A16F36-BB7F-47FA-9E55-4B00CC2720B8}"/>
                </a:ext>
              </a:extLst>
            </p:cNvPr>
            <p:cNvSpPr/>
            <p:nvPr/>
          </p:nvSpPr>
          <p:spPr>
            <a:xfrm>
              <a:off x="6208069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2" name="Oval 33">
            <a:extLst>
              <a:ext uri="{FF2B5EF4-FFF2-40B4-BE49-F238E27FC236}">
                <a16:creationId xmlns:a16="http://schemas.microsoft.com/office/drawing/2014/main" id="{6596A962-F3C8-4EA4-84F6-1DDA00001798}"/>
              </a:ext>
            </a:extLst>
          </p:cNvPr>
          <p:cNvSpPr/>
          <p:nvPr/>
        </p:nvSpPr>
        <p:spPr>
          <a:xfrm>
            <a:off x="7049000" y="3652363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75">
            <a:extLst>
              <a:ext uri="{FF2B5EF4-FFF2-40B4-BE49-F238E27FC236}">
                <a16:creationId xmlns:a16="http://schemas.microsoft.com/office/drawing/2014/main" id="{464C77C2-EB12-47AC-9AA5-B4C5D59B4CB6}"/>
              </a:ext>
            </a:extLst>
          </p:cNvPr>
          <p:cNvSpPr/>
          <p:nvPr/>
        </p:nvSpPr>
        <p:spPr>
          <a:xfrm>
            <a:off x="7382844" y="3702398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75">
            <a:extLst>
              <a:ext uri="{FF2B5EF4-FFF2-40B4-BE49-F238E27FC236}">
                <a16:creationId xmlns:a16="http://schemas.microsoft.com/office/drawing/2014/main" id="{6079E001-0536-416D-B143-0611115D7A3B}"/>
              </a:ext>
            </a:extLst>
          </p:cNvPr>
          <p:cNvSpPr/>
          <p:nvPr/>
        </p:nvSpPr>
        <p:spPr>
          <a:xfrm>
            <a:off x="7603085" y="3693287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5EDB7AC-22FA-460B-B649-4F7CE51F2D67}"/>
              </a:ext>
            </a:extLst>
          </p:cNvPr>
          <p:cNvSpPr/>
          <p:nvPr/>
        </p:nvSpPr>
        <p:spPr>
          <a:xfrm>
            <a:off x="7208069" y="5093456"/>
            <a:ext cx="821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156" name="Oval 33">
            <a:extLst>
              <a:ext uri="{FF2B5EF4-FFF2-40B4-BE49-F238E27FC236}">
                <a16:creationId xmlns:a16="http://schemas.microsoft.com/office/drawing/2014/main" id="{D108DF28-DD67-4AEC-96F9-67A70E911478}"/>
              </a:ext>
            </a:extLst>
          </p:cNvPr>
          <p:cNvSpPr/>
          <p:nvPr/>
        </p:nvSpPr>
        <p:spPr>
          <a:xfrm>
            <a:off x="6072855" y="3666328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3F1E525-97A9-4526-A92A-CFA66A3E5E62}"/>
              </a:ext>
            </a:extLst>
          </p:cNvPr>
          <p:cNvSpPr txBox="1"/>
          <p:nvPr/>
        </p:nvSpPr>
        <p:spPr>
          <a:xfrm>
            <a:off x="5659468" y="3956362"/>
            <a:ext cx="1124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AB463C-8C19-4A78-B74A-0C9CBC464673}"/>
              </a:ext>
            </a:extLst>
          </p:cNvPr>
          <p:cNvSpPr/>
          <p:nvPr/>
        </p:nvSpPr>
        <p:spPr>
          <a:xfrm>
            <a:off x="6256580" y="2145874"/>
            <a:ext cx="1156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AC0E0BB-B5DB-4F87-8A06-8974A1949301}"/>
              </a:ext>
            </a:extLst>
          </p:cNvPr>
          <p:cNvCxnSpPr>
            <a:cxnSpLocks/>
          </p:cNvCxnSpPr>
          <p:nvPr/>
        </p:nvCxnSpPr>
        <p:spPr>
          <a:xfrm>
            <a:off x="6221764" y="2122201"/>
            <a:ext cx="0" cy="175336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56">
            <a:extLst>
              <a:ext uri="{FF2B5EF4-FFF2-40B4-BE49-F238E27FC236}">
                <a16:creationId xmlns:a16="http://schemas.microsoft.com/office/drawing/2014/main" id="{1C75B4C3-E0C1-4516-BF54-67E79509E285}"/>
              </a:ext>
            </a:extLst>
          </p:cNvPr>
          <p:cNvCxnSpPr/>
          <p:nvPr/>
        </p:nvCxnSpPr>
        <p:spPr>
          <a:xfrm flipV="1">
            <a:off x="7199249" y="3923347"/>
            <a:ext cx="0" cy="14625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A5C528FE-6F63-4DA7-A682-0DD7D8FF89D5}"/>
              </a:ext>
            </a:extLst>
          </p:cNvPr>
          <p:cNvSpPr txBox="1"/>
          <p:nvPr/>
        </p:nvSpPr>
        <p:spPr>
          <a:xfrm>
            <a:off x="4709917" y="3430923"/>
            <a:ext cx="10702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Estágio atual</a:t>
            </a:r>
          </a:p>
        </p:txBody>
      </p:sp>
      <p:graphicFrame>
        <p:nvGraphicFramePr>
          <p:cNvPr id="162" name="Tabela 3">
            <a:extLst>
              <a:ext uri="{FF2B5EF4-FFF2-40B4-BE49-F238E27FC236}">
                <a16:creationId xmlns:a16="http://schemas.microsoft.com/office/drawing/2014/main" id="{D4DEDD78-AA88-42DA-8247-C641E8303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61909"/>
              </p:ext>
            </p:extLst>
          </p:nvPr>
        </p:nvGraphicFramePr>
        <p:xfrm>
          <a:off x="1444059" y="6111088"/>
          <a:ext cx="733575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5759">
                  <a:extLst>
                    <a:ext uri="{9D8B030D-6E8A-4147-A177-3AD203B41FA5}">
                      <a16:colId xmlns:a16="http://schemas.microsoft.com/office/drawing/2014/main" val="48697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050" b="1" kern="1200">
                          <a:solidFill>
                            <a:srgbClr val="000000"/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*Caso definida a contagem dos prazos em dias corridos. Em dias úteis, o prazo encerrou-se em 27/07/2020.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3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89730" y="3213788"/>
            <a:ext cx="398830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1491646"/>
            <a:ext cx="4554998" cy="3874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/>
              <a:t>2.1. Histórico da Recuperanda</a:t>
            </a:r>
          </a:p>
          <a:p>
            <a:r>
              <a:rPr lang="pt-BR"/>
              <a:t>2.2. Informações Gerais</a:t>
            </a:r>
          </a:p>
          <a:p>
            <a:r>
              <a:rPr lang="pt-BR"/>
              <a:t>2.3. Estrutura Societária</a:t>
            </a:r>
          </a:p>
          <a:p>
            <a:r>
              <a:rPr lang="pt-BR"/>
              <a:t>2.4. Créditos</a:t>
            </a:r>
          </a:p>
          <a:p>
            <a:r>
              <a:rPr lang="pt-BR"/>
              <a:t>2.5. Quadro Funcional</a:t>
            </a:r>
          </a:p>
          <a:p>
            <a:r>
              <a:rPr lang="pt-BR"/>
              <a:t>2.6. Reunião com a Administração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E87470C6-B575-4634-9AD4-45174CC4AE10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>
                <a:latin typeface="Roboto Black"/>
              </a:rPr>
              <a:t>2.1 </a:t>
            </a:r>
            <a:r>
              <a:rPr lang="en-US" sz="2600" err="1">
                <a:latin typeface="Roboto Black"/>
              </a:rPr>
              <a:t>Histórico</a:t>
            </a:r>
            <a:r>
              <a:rPr lang="en-US" sz="2600">
                <a:latin typeface="Roboto Black"/>
              </a:rPr>
              <a:t> da </a:t>
            </a:r>
            <a:r>
              <a:rPr lang="en-US" sz="2600" err="1">
                <a:latin typeface="Roboto Black"/>
              </a:rPr>
              <a:t>Recuperanda</a:t>
            </a:r>
            <a:endParaRPr lang="en-US" sz="2600">
              <a:latin typeface="Roboto Black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0401DC-0256-48E3-AB9E-A200A2B40E3B}"/>
              </a:ext>
            </a:extLst>
          </p:cNvPr>
          <p:cNvSpPr/>
          <p:nvPr/>
        </p:nvSpPr>
        <p:spPr>
          <a:xfrm>
            <a:off x="1149251" y="3722740"/>
            <a:ext cx="162780" cy="37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3900E0-0CC5-4716-AF08-0887F617D042}"/>
              </a:ext>
            </a:extLst>
          </p:cNvPr>
          <p:cNvSpPr/>
          <p:nvPr/>
        </p:nvSpPr>
        <p:spPr>
          <a:xfrm>
            <a:off x="111783" y="5377216"/>
            <a:ext cx="193615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spc="-19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Fundação em 29 de julho de 2004, ainda como </a:t>
            </a:r>
            <a:r>
              <a:rPr lang="pt-BR" sz="1050" i="1" spc="-19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“Roni Bartz &amp; Cia LTDA”.</a:t>
            </a:r>
            <a:endParaRPr lang="pt-BR" sz="1050" spc="-19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9E48AF-19E3-4FD7-9047-90CA734C13A8}"/>
              </a:ext>
            </a:extLst>
          </p:cNvPr>
          <p:cNvSpPr/>
          <p:nvPr/>
        </p:nvSpPr>
        <p:spPr>
          <a:xfrm>
            <a:off x="1564151" y="1745243"/>
            <a:ext cx="24237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Comercialização de combustíveis, lubrificantes e gás liqüefeito de petróleo (GLP) para veículos automotores.</a:t>
            </a:r>
            <a:endParaRPr lang="pt-BR" sz="1050" spc="-19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B14EE6-B9E3-408F-AA3D-C9C652FE21D3}"/>
              </a:ext>
            </a:extLst>
          </p:cNvPr>
          <p:cNvSpPr/>
          <p:nvPr/>
        </p:nvSpPr>
        <p:spPr>
          <a:xfrm>
            <a:off x="3567313" y="5340985"/>
            <a:ext cx="193615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spc="-19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Crise econômica brasileira e setorial com aumento significativo do preço dos combustíveis, acarretando a diminuição do consumo.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00DFD0-9190-4890-920D-DC1CA7C60BC4}"/>
              </a:ext>
            </a:extLst>
          </p:cNvPr>
          <p:cNvSpPr txBox="1"/>
          <p:nvPr/>
        </p:nvSpPr>
        <p:spPr>
          <a:xfrm>
            <a:off x="558203" y="5064416"/>
            <a:ext cx="985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2004</a:t>
            </a:r>
            <a:endParaRPr lang="en-US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c 33" descr="Group brainstorm">
            <a:extLst>
              <a:ext uri="{FF2B5EF4-FFF2-40B4-BE49-F238E27FC236}">
                <a16:creationId xmlns:a16="http://schemas.microsoft.com/office/drawing/2014/main" id="{FBBB9CB5-3790-460D-B12F-982A51B46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079" y="3564077"/>
            <a:ext cx="692974" cy="6929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F09AD6F-E3CC-4718-8529-970FBA6BD0FE}"/>
              </a:ext>
            </a:extLst>
          </p:cNvPr>
          <p:cNvSpPr txBox="1"/>
          <p:nvPr/>
        </p:nvSpPr>
        <p:spPr>
          <a:xfrm>
            <a:off x="3763022" y="5036337"/>
            <a:ext cx="1627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Crise</a:t>
            </a:r>
            <a:r>
              <a:rPr lang="en-US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sz="1050" b="1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Setorial</a:t>
            </a:r>
            <a:endParaRPr lang="en-US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7B8A8C-BC49-4D31-B993-E077E5A4043B}"/>
              </a:ext>
            </a:extLst>
          </p:cNvPr>
          <p:cNvSpPr/>
          <p:nvPr/>
        </p:nvSpPr>
        <p:spPr>
          <a:xfrm>
            <a:off x="4330233" y="4208688"/>
            <a:ext cx="162780" cy="37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DEF1C2-5896-4064-AF0B-875ABED5DAB3}"/>
              </a:ext>
            </a:extLst>
          </p:cNvPr>
          <p:cNvSpPr/>
          <p:nvPr/>
        </p:nvSpPr>
        <p:spPr>
          <a:xfrm>
            <a:off x="5369768" y="3722740"/>
            <a:ext cx="162780" cy="37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26B756-BDB7-4F7B-8B69-64F80142AA10}"/>
              </a:ext>
            </a:extLst>
          </p:cNvPr>
          <p:cNvSpPr/>
          <p:nvPr/>
        </p:nvSpPr>
        <p:spPr>
          <a:xfrm>
            <a:off x="8234288" y="4227056"/>
            <a:ext cx="162780" cy="37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9A7203-81B9-4A74-9304-67E1A064CC41}"/>
              </a:ext>
            </a:extLst>
          </p:cNvPr>
          <p:cNvSpPr txBox="1"/>
          <p:nvPr/>
        </p:nvSpPr>
        <p:spPr>
          <a:xfrm>
            <a:off x="8150751" y="5113950"/>
            <a:ext cx="985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15/05/2019</a:t>
            </a:r>
            <a:endParaRPr lang="en-US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23D948-FB30-4708-9011-1F988C93EBAE}"/>
              </a:ext>
            </a:extLst>
          </p:cNvPr>
          <p:cNvCxnSpPr>
            <a:cxnSpLocks/>
          </p:cNvCxnSpPr>
          <p:nvPr/>
        </p:nvCxnSpPr>
        <p:spPr>
          <a:xfrm>
            <a:off x="1057491" y="4092991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816792F-7C80-4D34-BFFF-128F2B527D56}"/>
              </a:ext>
            </a:extLst>
          </p:cNvPr>
          <p:cNvSpPr/>
          <p:nvPr/>
        </p:nvSpPr>
        <p:spPr>
          <a:xfrm>
            <a:off x="7658765" y="5417118"/>
            <a:ext cx="19361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spc="-19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 do pedido de Recuperação Judicial.</a:t>
            </a:r>
          </a:p>
        </p:txBody>
      </p:sp>
      <p:pic>
        <p:nvPicPr>
          <p:cNvPr id="42" name="Graphic 41" descr="Scales of justice">
            <a:extLst>
              <a:ext uri="{FF2B5EF4-FFF2-40B4-BE49-F238E27FC236}">
                <a16:creationId xmlns:a16="http://schemas.microsoft.com/office/drawing/2014/main" id="{122E4C72-225F-46CC-BD09-5F916A1B8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1805" y="3622831"/>
            <a:ext cx="645914" cy="64591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B7795E-37CA-4119-B8A8-AEC56BBF617A}"/>
              </a:ext>
            </a:extLst>
          </p:cNvPr>
          <p:cNvSpPr txBox="1"/>
          <p:nvPr/>
        </p:nvSpPr>
        <p:spPr>
          <a:xfrm>
            <a:off x="1967641" y="2337002"/>
            <a:ext cx="1608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Anos</a:t>
            </a:r>
            <a:r>
              <a:rPr lang="en-US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2000</a:t>
            </a:r>
            <a:endParaRPr lang="en-US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aphic 43" descr="Arrow: Slight curve">
            <a:extLst>
              <a:ext uri="{FF2B5EF4-FFF2-40B4-BE49-F238E27FC236}">
                <a16:creationId xmlns:a16="http://schemas.microsoft.com/office/drawing/2014/main" id="{8B554E71-70D2-47A3-B837-07761B699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5788" y="3552383"/>
            <a:ext cx="716362" cy="716362"/>
          </a:xfrm>
          <a:prstGeom prst="rect">
            <a:avLst/>
          </a:prstGeom>
        </p:spPr>
      </p:pic>
      <p:pic>
        <p:nvPicPr>
          <p:cNvPr id="45" name="Graphic 44" descr="Arrow: Slight curve">
            <a:extLst>
              <a:ext uri="{FF2B5EF4-FFF2-40B4-BE49-F238E27FC236}">
                <a16:creationId xmlns:a16="http://schemas.microsoft.com/office/drawing/2014/main" id="{470EB7AA-5BF3-4B12-982C-5915F9536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6659" y="3552383"/>
            <a:ext cx="716362" cy="716362"/>
          </a:xfrm>
          <a:prstGeom prst="rect">
            <a:avLst/>
          </a:prstGeom>
        </p:spPr>
      </p:pic>
      <p:pic>
        <p:nvPicPr>
          <p:cNvPr id="46" name="Graphic 45" descr="Arrow: Slight curve">
            <a:extLst>
              <a:ext uri="{FF2B5EF4-FFF2-40B4-BE49-F238E27FC236}">
                <a16:creationId xmlns:a16="http://schemas.microsoft.com/office/drawing/2014/main" id="{68DA5036-79D8-4FFB-B7C1-56A5D9752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43631" y="3622831"/>
            <a:ext cx="716362" cy="71636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92694B-09B8-4A83-A1A3-49F85C40DA7C}"/>
              </a:ext>
            </a:extLst>
          </p:cNvPr>
          <p:cNvCxnSpPr>
            <a:cxnSpLocks/>
          </p:cNvCxnSpPr>
          <p:nvPr/>
        </p:nvCxnSpPr>
        <p:spPr>
          <a:xfrm>
            <a:off x="4576549" y="4189658"/>
            <a:ext cx="0" cy="750712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BC1F83-6196-4DCB-BF77-482E51E62C45}"/>
              </a:ext>
            </a:extLst>
          </p:cNvPr>
          <p:cNvCxnSpPr>
            <a:cxnSpLocks/>
          </p:cNvCxnSpPr>
          <p:nvPr/>
        </p:nvCxnSpPr>
        <p:spPr>
          <a:xfrm>
            <a:off x="2767003" y="2796484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1" name="Graphic 50" descr="Database">
            <a:extLst>
              <a:ext uri="{FF2B5EF4-FFF2-40B4-BE49-F238E27FC236}">
                <a16:creationId xmlns:a16="http://schemas.microsoft.com/office/drawing/2014/main" id="{9221E0A8-3769-43DF-8DA5-4949F771A5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71294" y="3536635"/>
            <a:ext cx="809442" cy="809442"/>
          </a:xfrm>
          <a:prstGeom prst="rect">
            <a:avLst/>
          </a:prstGeom>
        </p:spPr>
      </p:pic>
      <p:pic>
        <p:nvPicPr>
          <p:cNvPr id="54" name="Graphic 53" descr="Downward trend">
            <a:extLst>
              <a:ext uri="{FF2B5EF4-FFF2-40B4-BE49-F238E27FC236}">
                <a16:creationId xmlns:a16="http://schemas.microsoft.com/office/drawing/2014/main" id="{FE45F9C5-833C-43A2-9409-114CF4CE40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28314" y="3427564"/>
            <a:ext cx="914400" cy="91440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B4372D-FFF8-464E-A795-6FB4A6DA5D06}"/>
              </a:ext>
            </a:extLst>
          </p:cNvPr>
          <p:cNvCxnSpPr>
            <a:cxnSpLocks/>
          </p:cNvCxnSpPr>
          <p:nvPr/>
        </p:nvCxnSpPr>
        <p:spPr>
          <a:xfrm>
            <a:off x="6772163" y="2740958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6" name="Graphic 25" descr="Arrow: Slight curve">
            <a:extLst>
              <a:ext uri="{FF2B5EF4-FFF2-40B4-BE49-F238E27FC236}">
                <a16:creationId xmlns:a16="http://schemas.microsoft.com/office/drawing/2014/main" id="{AF17944E-45FD-4AAC-971C-98AF15767C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34389" y="3583175"/>
            <a:ext cx="716362" cy="71636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A9D7E2C-BD70-46F1-A729-F2510B6A93E3}"/>
              </a:ext>
            </a:extLst>
          </p:cNvPr>
          <p:cNvSpPr/>
          <p:nvPr/>
        </p:nvSpPr>
        <p:spPr>
          <a:xfrm>
            <a:off x="5813048" y="1812057"/>
            <a:ext cx="193615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spc="-19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Fernanda Boesche Reissig Nickel cede suas cotas para Erminda Perleberg Bartz.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7D1524-D5B6-491B-A545-BCAB136ACAF9}"/>
              </a:ext>
            </a:extLst>
          </p:cNvPr>
          <p:cNvSpPr txBox="1"/>
          <p:nvPr/>
        </p:nvSpPr>
        <p:spPr>
          <a:xfrm>
            <a:off x="5967599" y="2413764"/>
            <a:ext cx="1627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11/04/2019</a:t>
            </a:r>
            <a:endParaRPr lang="en-US" sz="105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A3B2A5-B8DC-44E1-8004-25643046F9EF}"/>
              </a:ext>
            </a:extLst>
          </p:cNvPr>
          <p:cNvCxnSpPr>
            <a:cxnSpLocks/>
          </p:cNvCxnSpPr>
          <p:nvPr/>
        </p:nvCxnSpPr>
        <p:spPr>
          <a:xfrm>
            <a:off x="8626843" y="4227349"/>
            <a:ext cx="0" cy="750712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2" name="Graphic 51" descr="Boardroom">
            <a:extLst>
              <a:ext uri="{FF2B5EF4-FFF2-40B4-BE49-F238E27FC236}">
                <a16:creationId xmlns:a16="http://schemas.microsoft.com/office/drawing/2014/main" id="{BABF6176-A3BE-44EA-B746-91BF93DD1F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23928" y="34316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2" spcCol="360000" rtlCol="0">
        <a:spAutoFit/>
      </a:bodyPr>
      <a:lstStyle>
        <a:defPPr indent="237668" algn="l" defTabSz="237668">
          <a:lnSpc>
            <a:spcPct val="150000"/>
          </a:lnSpc>
          <a:defRPr sz="1050" dirty="0" smtClean="0">
            <a:solidFill>
              <a:schemeClr val="bg2">
                <a:lumMod val="10000"/>
              </a:schemeClr>
            </a:solidFill>
            <a:latin typeface="Source Sans Pro Light" panose="020B0403030403020204" pitchFamily="34" charset="0"/>
            <a:ea typeface="Source Sans Pro Light" panose="020B0403030403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Props1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345EDF-3E97-45EA-9E27-3F9F4A1D310E}"/>
</file>

<file path=customXml/itemProps3.xml><?xml version="1.0" encoding="utf-8"?>
<ds:datastoreItem xmlns:ds="http://schemas.openxmlformats.org/officeDocument/2006/customXml" ds:itemID="{9BE411A3-BCF9-49A3-8C04-17FD0895E94C}">
  <ds:schemaRefs>
    <ds:schemaRef ds:uri="10f10aa4-5702-47bb-b7f6-1e31cf998bd6"/>
    <ds:schemaRef ds:uri="428182ff-5b7c-42a0-853e-d54b6befd9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0</TotalTime>
  <Words>3273</Words>
  <Application>Microsoft Office PowerPoint</Application>
  <PresentationFormat>A4 Paper (210x297 mm)</PresentationFormat>
  <Paragraphs>459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Daniel Kops</cp:lastModifiedBy>
  <cp:revision>1</cp:revision>
  <cp:lastPrinted>2020-07-27T22:26:31Z</cp:lastPrinted>
  <dcterms:created xsi:type="dcterms:W3CDTF">2019-11-30T16:43:25Z</dcterms:created>
  <dcterms:modified xsi:type="dcterms:W3CDTF">2020-07-30T20:54:47Z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