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0"/>
  </p:notesMasterIdLst>
  <p:handoutMasterIdLst>
    <p:handoutMasterId r:id="rId41"/>
  </p:handoutMasterIdLst>
  <p:sldIdLst>
    <p:sldId id="259" r:id="rId8"/>
    <p:sldId id="1477" r:id="rId9"/>
    <p:sldId id="1344" r:id="rId10"/>
    <p:sldId id="1342" r:id="rId11"/>
    <p:sldId id="1321" r:id="rId12"/>
    <p:sldId id="1339" r:id="rId13"/>
    <p:sldId id="1347" r:id="rId14"/>
    <p:sldId id="256" r:id="rId15"/>
    <p:sldId id="1338" r:id="rId16"/>
    <p:sldId id="1326" r:id="rId17"/>
    <p:sldId id="1482" r:id="rId18"/>
    <p:sldId id="1470" r:id="rId19"/>
    <p:sldId id="1486" r:id="rId20"/>
    <p:sldId id="1490" r:id="rId21"/>
    <p:sldId id="1485" r:id="rId22"/>
    <p:sldId id="1406" r:id="rId23"/>
    <p:sldId id="1487" r:id="rId24"/>
    <p:sldId id="1397" r:id="rId25"/>
    <p:sldId id="1333" r:id="rId26"/>
    <p:sldId id="1350" r:id="rId27"/>
    <p:sldId id="1390" r:id="rId28"/>
    <p:sldId id="1395" r:id="rId29"/>
    <p:sldId id="1396" r:id="rId30"/>
    <p:sldId id="1365" r:id="rId31"/>
    <p:sldId id="1488" r:id="rId32"/>
    <p:sldId id="1349" r:id="rId33"/>
    <p:sldId id="1453" r:id="rId34"/>
    <p:sldId id="1484" r:id="rId35"/>
    <p:sldId id="1447" r:id="rId36"/>
    <p:sldId id="1334" r:id="rId37"/>
    <p:sldId id="1489" r:id="rId38"/>
    <p:sldId id="1438" r:id="rId39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259"/>
            <p14:sldId id="1477"/>
            <p14:sldId id="1344"/>
            <p14:sldId id="1342"/>
            <p14:sldId id="1321"/>
            <p14:sldId id="1339"/>
            <p14:sldId id="1347"/>
            <p14:sldId id="256"/>
            <p14:sldId id="1338"/>
            <p14:sldId id="1326"/>
            <p14:sldId id="1482"/>
            <p14:sldId id="1470"/>
            <p14:sldId id="1486"/>
            <p14:sldId id="1490"/>
            <p14:sldId id="1485"/>
            <p14:sldId id="1406"/>
            <p14:sldId id="1487"/>
            <p14:sldId id="1397"/>
            <p14:sldId id="1333"/>
            <p14:sldId id="1350"/>
            <p14:sldId id="1390"/>
            <p14:sldId id="1395"/>
            <p14:sldId id="1396"/>
            <p14:sldId id="1365"/>
            <p14:sldId id="1488"/>
            <p14:sldId id="1349"/>
            <p14:sldId id="1453"/>
            <p14:sldId id="1484"/>
            <p14:sldId id="1447"/>
            <p14:sldId id="1334"/>
            <p14:sldId id="1489"/>
            <p14:sldId id="1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  <p:cmAuthor id="2" name="Ricardo Provenzi Dias | Núcleo Reestruturação e Performance" initials="RPD|NReP" lastIdx="17" clrIdx="1">
    <p:extLst>
      <p:ext uri="{19B8F6BF-5375-455C-9EA6-DF929625EA0E}">
        <p15:presenceInfo xmlns:p15="http://schemas.microsoft.com/office/powerpoint/2012/main" userId="Ricardo Provenzi Dias | Núcleo Reestruturação e Performa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023"/>
    <a:srgbClr val="FF3300"/>
    <a:srgbClr val="CCFF66"/>
    <a:srgbClr val="000000"/>
    <a:srgbClr val="33CC33"/>
    <a:srgbClr val="FF0000"/>
    <a:srgbClr val="FFCC66"/>
    <a:srgbClr val="000066"/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300B5-4889-4A17-A427-7A69ED405778}" v="84" dt="2021-07-15T21:17:02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0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AFC300B5-4889-4A17-A427-7A69ED405778}"/>
    <pc:docChg chg="undo custSel modSld modNotesMaster modHandout">
      <pc:chgData name="Daniel Kops" userId="89bb4887-0d96-4749-a719-a73ae3625c92" providerId="ADAL" clId="{AFC300B5-4889-4A17-A427-7A69ED405778}" dt="2021-07-15T21:22:12.176" v="367" actId="14734"/>
      <pc:docMkLst>
        <pc:docMk/>
      </pc:docMkLst>
      <pc:sldChg chg="modSp mod modNotes">
        <pc:chgData name="Daniel Kops" userId="89bb4887-0d96-4749-a719-a73ae3625c92" providerId="ADAL" clId="{AFC300B5-4889-4A17-A427-7A69ED405778}" dt="2021-07-15T21:17:02.642" v="363"/>
        <pc:sldMkLst>
          <pc:docMk/>
          <pc:sldMk cId="4172328336" sldId="256"/>
        </pc:sldMkLst>
        <pc:picChg chg="mod">
          <ac:chgData name="Daniel Kops" userId="89bb4887-0d96-4749-a719-a73ae3625c92" providerId="ADAL" clId="{AFC300B5-4889-4A17-A427-7A69ED405778}" dt="2021-07-12T20:48:01.747" v="222" actId="207"/>
          <ac:picMkLst>
            <pc:docMk/>
            <pc:sldMk cId="4172328336" sldId="256"/>
            <ac:picMk id="26" creationId="{AF17944E-45FD-4AAC-971C-98AF15767CEF}"/>
          </ac:picMkLst>
        </pc:picChg>
        <pc:picChg chg="mod">
          <ac:chgData name="Daniel Kops" userId="89bb4887-0d96-4749-a719-a73ae3625c92" providerId="ADAL" clId="{AFC300B5-4889-4A17-A427-7A69ED405778}" dt="2021-07-12T20:47:43.029" v="212" actId="207"/>
          <ac:picMkLst>
            <pc:docMk/>
            <pc:sldMk cId="4172328336" sldId="256"/>
            <ac:picMk id="34" creationId="{FBBB9CB5-3790-460D-B12F-982A51B462DA}"/>
          </ac:picMkLst>
        </pc:picChg>
        <pc:picChg chg="mod">
          <ac:chgData name="Daniel Kops" userId="89bb4887-0d96-4749-a719-a73ae3625c92" providerId="ADAL" clId="{AFC300B5-4889-4A17-A427-7A69ED405778}" dt="2021-07-12T20:47:45.460" v="216" actId="207"/>
          <ac:picMkLst>
            <pc:docMk/>
            <pc:sldMk cId="4172328336" sldId="256"/>
            <ac:picMk id="42" creationId="{122E4C72-225F-46CC-BD09-5F916A1B8E93}"/>
          </ac:picMkLst>
        </pc:picChg>
        <pc:picChg chg="mod">
          <ac:chgData name="Daniel Kops" userId="89bb4887-0d96-4749-a719-a73ae3625c92" providerId="ADAL" clId="{AFC300B5-4889-4A17-A427-7A69ED405778}" dt="2021-07-12T20:47:47.370" v="217" actId="207"/>
          <ac:picMkLst>
            <pc:docMk/>
            <pc:sldMk cId="4172328336" sldId="256"/>
            <ac:picMk id="44" creationId="{8B554E71-70D2-47A3-B837-07761B699290}"/>
          </ac:picMkLst>
        </pc:picChg>
        <pc:picChg chg="mod">
          <ac:chgData name="Daniel Kops" userId="89bb4887-0d96-4749-a719-a73ae3625c92" providerId="ADAL" clId="{AFC300B5-4889-4A17-A427-7A69ED405778}" dt="2021-07-12T20:47:54.985" v="218" actId="207"/>
          <ac:picMkLst>
            <pc:docMk/>
            <pc:sldMk cId="4172328336" sldId="256"/>
            <ac:picMk id="45" creationId="{470EB7AA-5BF3-4B12-982C-5915F95365B3}"/>
          </ac:picMkLst>
        </pc:picChg>
        <pc:picChg chg="mod">
          <ac:chgData name="Daniel Kops" userId="89bb4887-0d96-4749-a719-a73ae3625c92" providerId="ADAL" clId="{AFC300B5-4889-4A17-A427-7A69ED405778}" dt="2021-07-12T20:47:58.362" v="220" actId="207"/>
          <ac:picMkLst>
            <pc:docMk/>
            <pc:sldMk cId="4172328336" sldId="256"/>
            <ac:picMk id="46" creationId="{68DA5036-79D8-4FFB-B7C1-56A5D9752806}"/>
          </ac:picMkLst>
        </pc:picChg>
        <pc:picChg chg="mod">
          <ac:chgData name="Daniel Kops" userId="89bb4887-0d96-4749-a719-a73ae3625c92" providerId="ADAL" clId="{AFC300B5-4889-4A17-A427-7A69ED405778}" dt="2021-07-12T20:47:43.828" v="213" actId="207"/>
          <ac:picMkLst>
            <pc:docMk/>
            <pc:sldMk cId="4172328336" sldId="256"/>
            <ac:picMk id="51" creationId="{9221E0A8-3769-43DF-8DA5-4949F771A510}"/>
          </ac:picMkLst>
        </pc:picChg>
        <pc:picChg chg="mod">
          <ac:chgData name="Daniel Kops" userId="89bb4887-0d96-4749-a719-a73ae3625c92" providerId="ADAL" clId="{AFC300B5-4889-4A17-A427-7A69ED405778}" dt="2021-07-12T20:47:44.936" v="215" actId="207"/>
          <ac:picMkLst>
            <pc:docMk/>
            <pc:sldMk cId="4172328336" sldId="256"/>
            <ac:picMk id="52" creationId="{BABF6176-A3BE-44EA-B746-91BF93DD1F01}"/>
          </ac:picMkLst>
        </pc:picChg>
        <pc:picChg chg="mod">
          <ac:chgData name="Daniel Kops" userId="89bb4887-0d96-4749-a719-a73ae3625c92" providerId="ADAL" clId="{AFC300B5-4889-4A17-A427-7A69ED405778}" dt="2021-07-12T20:47:44.304" v="214" actId="207"/>
          <ac:picMkLst>
            <pc:docMk/>
            <pc:sldMk cId="4172328336" sldId="256"/>
            <ac:picMk id="54" creationId="{FE45F9C5-833C-43A2-9409-114CF4CE4088}"/>
          </ac:picMkLst>
        </pc:picChg>
      </pc:sldChg>
      <pc:sldChg chg="modSp mod">
        <pc:chgData name="Daniel Kops" userId="89bb4887-0d96-4749-a719-a73ae3625c92" providerId="ADAL" clId="{AFC300B5-4889-4A17-A427-7A69ED405778}" dt="2021-07-12T22:36:33.960" v="341" actId="20577"/>
        <pc:sldMkLst>
          <pc:docMk/>
          <pc:sldMk cId="785397685" sldId="259"/>
        </pc:sldMkLst>
        <pc:spChg chg="mod">
          <ac:chgData name="Daniel Kops" userId="89bb4887-0d96-4749-a719-a73ae3625c92" providerId="ADAL" clId="{AFC300B5-4889-4A17-A427-7A69ED405778}" dt="2021-07-12T22:36:33.960" v="341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 delCm">
        <pc:chgData name="Daniel Kops" userId="89bb4887-0d96-4749-a719-a73ae3625c92" providerId="ADAL" clId="{AFC300B5-4889-4A17-A427-7A69ED405778}" dt="2021-07-15T21:13:21.386" v="345" actId="1037"/>
        <pc:sldMkLst>
          <pc:docMk/>
          <pc:sldMk cId="2213664845" sldId="1321"/>
        </pc:sldMkLst>
        <pc:spChg chg="mod">
          <ac:chgData name="Daniel Kops" userId="89bb4887-0d96-4749-a719-a73ae3625c92" providerId="ADAL" clId="{AFC300B5-4889-4A17-A427-7A69ED405778}" dt="2021-07-12T20:43:02.531" v="106" actId="1076"/>
          <ac:spMkLst>
            <pc:docMk/>
            <pc:sldMk cId="2213664845" sldId="1321"/>
            <ac:spMk id="118" creationId="{694B03EE-A9C6-4758-9A3C-4F1778A19CAE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27" creationId="{CEA1309C-AF54-4D05-8CDA-75885F578327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28" creationId="{66EA7203-EDA2-4AD2-B8B4-3ECBC5FE0ED7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29" creationId="{D46D4F9E-0283-42E8-8EC7-C4B61AFDC29D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30" creationId="{D8914B27-E1BC-4DDC-8B12-0772782D7C8B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31" creationId="{145E691C-7B76-4806-A7DF-29D4468BBEAE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32" creationId="{4E8D5558-590E-4C52-BA08-A168A4243FA2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33" creationId="{906A88AF-7692-488B-872D-814D3BFA58A0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34" creationId="{C9A6B4DD-98F5-4B62-80FB-609513E2E361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35" creationId="{DD5BF9F0-134E-4670-9061-E93A8F0017E4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36" creationId="{D9C757C6-2147-4DCA-B0C5-AC4B5946696C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37" creationId="{ACCAE7F3-AD1F-465E-AA72-9D31F35965BA}"/>
          </ac:spMkLst>
        </pc:spChg>
        <pc:spChg chg="mod">
          <ac:chgData name="Daniel Kops" userId="89bb4887-0d96-4749-a719-a73ae3625c92" providerId="ADAL" clId="{AFC300B5-4889-4A17-A427-7A69ED405778}" dt="2021-07-12T20:43:27.168" v="130" actId="208"/>
          <ac:spMkLst>
            <pc:docMk/>
            <pc:sldMk cId="2213664845" sldId="1321"/>
            <ac:spMk id="138" creationId="{9EF8F27C-99D0-4C66-875B-A35884B52F78}"/>
          </ac:spMkLst>
        </pc:spChg>
        <pc:spChg chg="mod">
          <ac:chgData name="Daniel Kops" userId="89bb4887-0d96-4749-a719-a73ae3625c92" providerId="ADAL" clId="{AFC300B5-4889-4A17-A427-7A69ED405778}" dt="2021-07-12T20:43:28.198" v="131" actId="208"/>
          <ac:spMkLst>
            <pc:docMk/>
            <pc:sldMk cId="2213664845" sldId="1321"/>
            <ac:spMk id="139" creationId="{3E203B78-A383-4571-96B5-62C510E7C788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0" creationId="{BF847D69-D720-4459-8FBC-C962B1E6D379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1" creationId="{4F039DFF-0463-4B5D-8A56-78947EEB29AA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3" creationId="{36731458-F898-441B-9F17-8D08EC1907DE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4" creationId="{70B1D009-8627-42AC-8F27-D5E5EDAEC9A6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5" creationId="{DCD03A9E-A9DF-42C7-8110-75CF57CBBA03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6" creationId="{E7FA39D4-804B-4DA9-8855-483BC662033E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7" creationId="{F1B94790-1537-4C98-9BE2-864AE159F25C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8" creationId="{5FD6009B-7704-46AD-AA76-C7EE3BC5C164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49" creationId="{920C7116-B9D8-4BAC-95DA-E6C8E49377E3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50" creationId="{BCABA2C1-4957-4396-9AEE-BA2596547739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51" creationId="{020612A8-9C1B-4297-9B50-E7EAE0469278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52" creationId="{14EF580D-FC83-4AD8-AA85-2F1DF6640240}"/>
          </ac:spMkLst>
        </pc:spChg>
        <pc:spChg chg="mod">
          <ac:chgData name="Daniel Kops" userId="89bb4887-0d96-4749-a719-a73ae3625c92" providerId="ADAL" clId="{AFC300B5-4889-4A17-A427-7A69ED405778}" dt="2021-07-12T20:43:24.658" v="129" actId="208"/>
          <ac:spMkLst>
            <pc:docMk/>
            <pc:sldMk cId="2213664845" sldId="1321"/>
            <ac:spMk id="153" creationId="{CECB760B-6692-4E8F-B600-C67CA55F9E85}"/>
          </ac:spMkLst>
        </pc:spChg>
        <pc:spChg chg="mod">
          <ac:chgData name="Daniel Kops" userId="89bb4887-0d96-4749-a719-a73ae3625c92" providerId="ADAL" clId="{AFC300B5-4889-4A17-A427-7A69ED405778}" dt="2021-07-12T20:44:07.101" v="132" actId="1036"/>
          <ac:spMkLst>
            <pc:docMk/>
            <pc:sldMk cId="2213664845" sldId="1321"/>
            <ac:spMk id="154" creationId="{188C2EB8-B9BC-43E3-823F-07DD3FD0848B}"/>
          </ac:spMkLst>
        </pc:spChg>
        <pc:spChg chg="mod">
          <ac:chgData name="Daniel Kops" userId="89bb4887-0d96-4749-a719-a73ae3625c92" providerId="ADAL" clId="{AFC300B5-4889-4A17-A427-7A69ED405778}" dt="2021-07-12T20:41:43.639" v="51" actId="114"/>
          <ac:spMkLst>
            <pc:docMk/>
            <pc:sldMk cId="2213664845" sldId="1321"/>
            <ac:spMk id="161" creationId="{EB05082B-A95C-4662-9DA1-A0B7DBD60213}"/>
          </ac:spMkLst>
        </pc:spChg>
        <pc:spChg chg="mod">
          <ac:chgData name="Daniel Kops" userId="89bb4887-0d96-4749-a719-a73ae3625c92" providerId="ADAL" clId="{AFC300B5-4889-4A17-A427-7A69ED405778}" dt="2021-07-12T20:42:38.738" v="87" actId="207"/>
          <ac:spMkLst>
            <pc:docMk/>
            <pc:sldMk cId="2213664845" sldId="1321"/>
            <ac:spMk id="166" creationId="{70AA2D89-D486-4128-B98E-9CF18A906D10}"/>
          </ac:spMkLst>
        </pc:spChg>
        <pc:spChg chg="mod">
          <ac:chgData name="Daniel Kops" userId="89bb4887-0d96-4749-a719-a73ae3625c92" providerId="ADAL" clId="{AFC300B5-4889-4A17-A427-7A69ED405778}" dt="2021-07-15T21:13:21.386" v="345" actId="1037"/>
          <ac:spMkLst>
            <pc:docMk/>
            <pc:sldMk cId="2213664845" sldId="1321"/>
            <ac:spMk id="195" creationId="{AD98B831-DECA-4BDF-8269-8820EB39EFB6}"/>
          </ac:spMkLst>
        </pc:spChg>
        <pc:spChg chg="mod">
          <ac:chgData name="Daniel Kops" userId="89bb4887-0d96-4749-a719-a73ae3625c92" providerId="ADAL" clId="{AFC300B5-4889-4A17-A427-7A69ED405778}" dt="2021-07-12T20:43:18.324" v="122" actId="208"/>
          <ac:spMkLst>
            <pc:docMk/>
            <pc:sldMk cId="2213664845" sldId="1321"/>
            <ac:spMk id="199" creationId="{461D42E8-99F9-4872-B4E7-C371ECFFE954}"/>
          </ac:spMkLst>
        </pc:spChg>
        <pc:grpChg chg="mod">
          <ac:chgData name="Daniel Kops" userId="89bb4887-0d96-4749-a719-a73ae3625c92" providerId="ADAL" clId="{AFC300B5-4889-4A17-A427-7A69ED405778}" dt="2021-07-12T20:42:40.699" v="89" actId="207"/>
          <ac:grpSpMkLst>
            <pc:docMk/>
            <pc:sldMk cId="2213664845" sldId="1321"/>
            <ac:grpSpMk id="126" creationId="{71FE5CD4-AECF-4350-80C8-E36F66A1E0FF}"/>
          </ac:grpSpMkLst>
        </pc:grpChg>
        <pc:grpChg chg="mod">
          <ac:chgData name="Daniel Kops" userId="89bb4887-0d96-4749-a719-a73ae3625c92" providerId="ADAL" clId="{AFC300B5-4889-4A17-A427-7A69ED405778}" dt="2021-07-12T20:42:40.699" v="89" actId="207"/>
          <ac:grpSpMkLst>
            <pc:docMk/>
            <pc:sldMk cId="2213664845" sldId="1321"/>
            <ac:grpSpMk id="142" creationId="{131BBEDE-E326-45BC-8CCF-64C0A9B3C6AA}"/>
          </ac:grpSpMkLst>
        </pc:grpChg>
        <pc:cxnChg chg="mod">
          <ac:chgData name="Daniel Kops" userId="89bb4887-0d96-4749-a719-a73ae3625c92" providerId="ADAL" clId="{AFC300B5-4889-4A17-A427-7A69ED405778}" dt="2021-07-12T20:42:55.600" v="99" actId="208"/>
          <ac:cxnSpMkLst>
            <pc:docMk/>
            <pc:sldMk cId="2213664845" sldId="1321"/>
            <ac:cxnSpMk id="111" creationId="{2703F8D3-EE63-4E53-904F-304AAB01A073}"/>
          </ac:cxnSpMkLst>
        </pc:cxnChg>
        <pc:cxnChg chg="mod">
          <ac:chgData name="Daniel Kops" userId="89bb4887-0d96-4749-a719-a73ae3625c92" providerId="ADAL" clId="{AFC300B5-4889-4A17-A427-7A69ED405778}" dt="2021-07-12T20:43:06.180" v="109" actId="208"/>
          <ac:cxnSpMkLst>
            <pc:docMk/>
            <pc:sldMk cId="2213664845" sldId="1321"/>
            <ac:cxnSpMk id="113" creationId="{56F3035F-556D-46F7-A23B-3044CC2E58B8}"/>
          </ac:cxnSpMkLst>
        </pc:cxnChg>
        <pc:cxnChg chg="mod">
          <ac:chgData name="Daniel Kops" userId="89bb4887-0d96-4749-a719-a73ae3625c92" providerId="ADAL" clId="{AFC300B5-4889-4A17-A427-7A69ED405778}" dt="2021-07-12T20:43:07.016" v="110" actId="208"/>
          <ac:cxnSpMkLst>
            <pc:docMk/>
            <pc:sldMk cId="2213664845" sldId="1321"/>
            <ac:cxnSpMk id="115" creationId="{D2F5E053-9518-41D3-9D14-25023061BE84}"/>
          </ac:cxnSpMkLst>
        </pc:cxnChg>
        <pc:cxnChg chg="mod">
          <ac:chgData name="Daniel Kops" userId="89bb4887-0d96-4749-a719-a73ae3625c92" providerId="ADAL" clId="{AFC300B5-4889-4A17-A427-7A69ED405778}" dt="2021-07-12T20:43:04.230" v="107" actId="208"/>
          <ac:cxnSpMkLst>
            <pc:docMk/>
            <pc:sldMk cId="2213664845" sldId="1321"/>
            <ac:cxnSpMk id="117" creationId="{59E1FA33-F262-44AC-A606-8FBA4025433A}"/>
          </ac:cxnSpMkLst>
        </pc:cxnChg>
        <pc:cxnChg chg="mod">
          <ac:chgData name="Daniel Kops" userId="89bb4887-0d96-4749-a719-a73ae3625c92" providerId="ADAL" clId="{AFC300B5-4889-4A17-A427-7A69ED405778}" dt="2021-07-12T20:43:05.270" v="108" actId="208"/>
          <ac:cxnSpMkLst>
            <pc:docMk/>
            <pc:sldMk cId="2213664845" sldId="1321"/>
            <ac:cxnSpMk id="119" creationId="{303605D0-1240-420B-9D7F-EDE069B9F55E}"/>
          </ac:cxnSpMkLst>
        </pc:cxnChg>
        <pc:cxnChg chg="mod">
          <ac:chgData name="Daniel Kops" userId="89bb4887-0d96-4749-a719-a73ae3625c92" providerId="ADAL" clId="{AFC300B5-4889-4A17-A427-7A69ED405778}" dt="2021-07-12T20:43:09.117" v="111" actId="208"/>
          <ac:cxnSpMkLst>
            <pc:docMk/>
            <pc:sldMk cId="2213664845" sldId="1321"/>
            <ac:cxnSpMk id="155" creationId="{43234712-545D-4643-B50D-A4A00AABDF2E}"/>
          </ac:cxnSpMkLst>
        </pc:cxnChg>
      </pc:sldChg>
      <pc:sldChg chg="modSp mod">
        <pc:chgData name="Daniel Kops" userId="89bb4887-0d96-4749-a719-a73ae3625c92" providerId="ADAL" clId="{AFC300B5-4889-4A17-A427-7A69ED405778}" dt="2021-07-15T21:22:12.176" v="367" actId="14734"/>
        <pc:sldMkLst>
          <pc:docMk/>
          <pc:sldMk cId="3064054227" sldId="1333"/>
        </pc:sldMkLst>
        <pc:spChg chg="mod">
          <ac:chgData name="Daniel Kops" userId="89bb4887-0d96-4749-a719-a73ae3625c92" providerId="ADAL" clId="{AFC300B5-4889-4A17-A427-7A69ED405778}" dt="2021-07-12T22:31:03.627" v="293" actId="1036"/>
          <ac:spMkLst>
            <pc:docMk/>
            <pc:sldMk cId="3064054227" sldId="1333"/>
            <ac:spMk id="5" creationId="{F6EB8B2E-CCE7-4EE0-B3FF-DB0219BC350B}"/>
          </ac:spMkLst>
        </pc:spChg>
        <pc:graphicFrameChg chg="mod modGraphic">
          <ac:chgData name="Daniel Kops" userId="89bb4887-0d96-4749-a719-a73ae3625c92" providerId="ADAL" clId="{AFC300B5-4889-4A17-A427-7A69ED405778}" dt="2021-07-15T21:22:12.176" v="367" actId="14734"/>
          <ac:graphicFrameMkLst>
            <pc:docMk/>
            <pc:sldMk cId="3064054227" sldId="1333"/>
            <ac:graphicFrameMk id="3" creationId="{D53747CA-CC4B-414E-A833-E998E435F41F}"/>
          </ac:graphicFrameMkLst>
        </pc:graphicFrameChg>
      </pc:sldChg>
      <pc:sldChg chg="modSp mod">
        <pc:chgData name="Daniel Kops" userId="89bb4887-0d96-4749-a719-a73ae3625c92" providerId="ADAL" clId="{AFC300B5-4889-4A17-A427-7A69ED405778}" dt="2021-07-12T22:35:44.927" v="338" actId="207"/>
        <pc:sldMkLst>
          <pc:docMk/>
          <pc:sldMk cId="3285528555" sldId="1334"/>
        </pc:sldMkLst>
        <pc:picChg chg="mod">
          <ac:chgData name="Daniel Kops" userId="89bb4887-0d96-4749-a719-a73ae3625c92" providerId="ADAL" clId="{AFC300B5-4889-4A17-A427-7A69ED405778}" dt="2021-07-12T22:35:44.927" v="338" actId="207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Daniel Kops" userId="89bb4887-0d96-4749-a719-a73ae3625c92" providerId="ADAL" clId="{AFC300B5-4889-4A17-A427-7A69ED405778}" dt="2021-07-12T20:48:12.887" v="223" actId="255"/>
        <pc:sldMkLst>
          <pc:docMk/>
          <pc:sldMk cId="1955048611" sldId="1338"/>
        </pc:sldMkLst>
        <pc:spChg chg="mod">
          <ac:chgData name="Daniel Kops" userId="89bb4887-0d96-4749-a719-a73ae3625c92" providerId="ADAL" clId="{AFC300B5-4889-4A17-A427-7A69ED405778}" dt="2021-07-12T20:48:12.887" v="223" actId="255"/>
          <ac:spMkLst>
            <pc:docMk/>
            <pc:sldMk cId="1955048611" sldId="1338"/>
            <ac:spMk id="30" creationId="{76A20E84-3233-4C02-9A51-F98136DC013E}"/>
          </ac:spMkLst>
        </pc:spChg>
      </pc:sldChg>
      <pc:sldChg chg="addSp delSp modSp mod">
        <pc:chgData name="Daniel Kops" userId="89bb4887-0d96-4749-a719-a73ae3625c92" providerId="ADAL" clId="{AFC300B5-4889-4A17-A427-7A69ED405778}" dt="2021-07-12T20:47:23.208" v="211" actId="1036"/>
        <pc:sldMkLst>
          <pc:docMk/>
          <pc:sldMk cId="1487227126" sldId="1339"/>
        </pc:sldMkLst>
        <pc:spChg chg="add mod">
          <ac:chgData name="Daniel Kops" userId="89bb4887-0d96-4749-a719-a73ae3625c92" providerId="ADAL" clId="{AFC300B5-4889-4A17-A427-7A69ED405778}" dt="2021-07-12T20:42:25.105" v="83"/>
          <ac:spMkLst>
            <pc:docMk/>
            <pc:sldMk cId="1487227126" sldId="1339"/>
            <ac:spMk id="52" creationId="{CA5A42C5-09A6-4A5D-A4E0-C1754F813DBB}"/>
          </ac:spMkLst>
        </pc:spChg>
        <pc:spChg chg="add mod">
          <ac:chgData name="Daniel Kops" userId="89bb4887-0d96-4749-a719-a73ae3625c92" providerId="ADAL" clId="{AFC300B5-4889-4A17-A427-7A69ED405778}" dt="2021-07-12T20:46:46.624" v="181" actId="571"/>
          <ac:spMkLst>
            <pc:docMk/>
            <pc:sldMk cId="1487227126" sldId="1339"/>
            <ac:spMk id="53" creationId="{0163BBBE-0435-44D3-94CA-BECBC7268160}"/>
          </ac:spMkLst>
        </pc:spChg>
        <pc:spChg chg="add mod">
          <ac:chgData name="Daniel Kops" userId="89bb4887-0d96-4749-a719-a73ae3625c92" providerId="ADAL" clId="{AFC300B5-4889-4A17-A427-7A69ED405778}" dt="2021-07-12T20:46:46.624" v="181" actId="571"/>
          <ac:spMkLst>
            <pc:docMk/>
            <pc:sldMk cId="1487227126" sldId="1339"/>
            <ac:spMk id="54" creationId="{43AC60A6-EC8E-4363-B486-7083DDFCE588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27" creationId="{2FC68D58-7493-4950-AA19-C2CF3B58F087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28" creationId="{4A309C8E-CCA0-428E-B77A-9056EEB3222E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29" creationId="{80A94111-263A-4397-BEDA-7A3EEB645F00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30" creationId="{077BD6C6-F78F-4775-8898-29DA9477B056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31" creationId="{B8FDF4F6-2518-4549-B656-F923D2DB6FBD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32" creationId="{DD848E30-433C-4176-A7C0-BC8FB88244D3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33" creationId="{A8E5EB51-17F0-4FDF-B20A-7BD3B3BEA20A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34" creationId="{19D9D561-FD3C-4727-B28D-136DDA5B135A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35" creationId="{0A59A2E6-FADD-42CD-AF5A-CF214C5AC9D5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36" creationId="{61EE9301-87E3-44A1-9DB6-1754FCE40CC4}"/>
          </ac:spMkLst>
        </pc:spChg>
        <pc:spChg chg="mod">
          <ac:chgData name="Daniel Kops" userId="89bb4887-0d96-4749-a719-a73ae3625c92" providerId="ADAL" clId="{AFC300B5-4889-4A17-A427-7A69ED405778}" dt="2021-07-12T20:45:27.402" v="158" actId="208"/>
          <ac:spMkLst>
            <pc:docMk/>
            <pc:sldMk cId="1487227126" sldId="1339"/>
            <ac:spMk id="137" creationId="{2641AD24-E59E-4137-8E34-606F7ED64219}"/>
          </ac:spMkLst>
        </pc:spChg>
        <pc:spChg chg="mod">
          <ac:chgData name="Daniel Kops" userId="89bb4887-0d96-4749-a719-a73ae3625c92" providerId="ADAL" clId="{AFC300B5-4889-4A17-A427-7A69ED405778}" dt="2021-07-12T20:45:27.034" v="157" actId="208"/>
          <ac:spMkLst>
            <pc:docMk/>
            <pc:sldMk cId="1487227126" sldId="1339"/>
            <ac:spMk id="138" creationId="{4C3F06FF-CED2-4435-9F8E-AC8561EE2A0B}"/>
          </ac:spMkLst>
        </pc:spChg>
        <pc:spChg chg="mod">
          <ac:chgData name="Daniel Kops" userId="89bb4887-0d96-4749-a719-a73ae3625c92" providerId="ADAL" clId="{AFC300B5-4889-4A17-A427-7A69ED405778}" dt="2021-07-12T20:45:26.620" v="156" actId="208"/>
          <ac:spMkLst>
            <pc:docMk/>
            <pc:sldMk cId="1487227126" sldId="1339"/>
            <ac:spMk id="139" creationId="{99434EE7-85D2-4F0B-A729-122C4A7AF0EF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41" creationId="{8E0C81F8-ACFB-4D06-AF37-5FA22A448CD2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42" creationId="{B38A4117-C665-4F90-AC1A-68C5D6F49620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43" creationId="{6817100E-A0F4-4B5E-BAC4-B21337A6FC90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44" creationId="{EB1A0267-6B3A-4E3A-A6FB-73D34CC78AF4}"/>
          </ac:spMkLst>
        </pc:spChg>
        <pc:spChg chg="mod">
          <ac:chgData name="Daniel Kops" userId="89bb4887-0d96-4749-a719-a73ae3625c92" providerId="ADAL" clId="{AFC300B5-4889-4A17-A427-7A69ED405778}" dt="2021-07-12T20:47:10.668" v="204" actId="1037"/>
          <ac:spMkLst>
            <pc:docMk/>
            <pc:sldMk cId="1487227126" sldId="1339"/>
            <ac:spMk id="145" creationId="{C7EB9E9B-B904-4480-8503-1A40AC3A5B0C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46" creationId="{7F22D12B-2523-4965-A8DA-F12134B8A013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47" creationId="{8C00CA04-7774-4248-A465-B08FFA0CA1B5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48" creationId="{3326BA91-28C8-4DDE-995A-A940E99DA6D9}"/>
          </ac:spMkLst>
        </pc:spChg>
        <pc:spChg chg="mod">
          <ac:chgData name="Daniel Kops" userId="89bb4887-0d96-4749-a719-a73ae3625c92" providerId="ADAL" clId="{AFC300B5-4889-4A17-A427-7A69ED405778}" dt="2021-07-12T20:45:15.287" v="149" actId="207"/>
          <ac:spMkLst>
            <pc:docMk/>
            <pc:sldMk cId="1487227126" sldId="1339"/>
            <ac:spMk id="149" creationId="{49A16F36-BB7F-47FA-9E55-4B00CC2720B8}"/>
          </ac:spMkLst>
        </pc:spChg>
        <pc:spChg chg="mod">
          <ac:chgData name="Daniel Kops" userId="89bb4887-0d96-4749-a719-a73ae3625c92" providerId="ADAL" clId="{AFC300B5-4889-4A17-A427-7A69ED405778}" dt="2021-07-12T20:46:38.364" v="179" actId="1036"/>
          <ac:spMkLst>
            <pc:docMk/>
            <pc:sldMk cId="1487227126" sldId="1339"/>
            <ac:spMk id="150" creationId="{32569ACB-B6C7-46F2-9FE4-1803F2CF82BE}"/>
          </ac:spMkLst>
        </pc:spChg>
        <pc:spChg chg="mod">
          <ac:chgData name="Daniel Kops" userId="89bb4887-0d96-4749-a719-a73ae3625c92" providerId="ADAL" clId="{AFC300B5-4889-4A17-A427-7A69ED405778}" dt="2021-07-12T20:46:38.364" v="179" actId="1036"/>
          <ac:spMkLst>
            <pc:docMk/>
            <pc:sldMk cId="1487227126" sldId="1339"/>
            <ac:spMk id="151" creationId="{E8CF713E-0C6A-4162-8180-A4230100002D}"/>
          </ac:spMkLst>
        </pc:spChg>
        <pc:spChg chg="mod">
          <ac:chgData name="Daniel Kops" userId="89bb4887-0d96-4749-a719-a73ae3625c92" providerId="ADAL" clId="{AFC300B5-4889-4A17-A427-7A69ED405778}" dt="2021-07-12T20:46:59.779" v="192" actId="1037"/>
          <ac:spMkLst>
            <pc:docMk/>
            <pc:sldMk cId="1487227126" sldId="1339"/>
            <ac:spMk id="152" creationId="{6596A962-F3C8-4EA4-84F6-1DDA00001798}"/>
          </ac:spMkLst>
        </pc:spChg>
        <pc:spChg chg="mod">
          <ac:chgData name="Daniel Kops" userId="89bb4887-0d96-4749-a719-a73ae3625c92" providerId="ADAL" clId="{AFC300B5-4889-4A17-A427-7A69ED405778}" dt="2021-07-12T20:47:01.576" v="195" actId="1037"/>
          <ac:spMkLst>
            <pc:docMk/>
            <pc:sldMk cId="1487227126" sldId="1339"/>
            <ac:spMk id="153" creationId="{464C77C2-EB12-47AC-9AA5-B4C5D59B4CB6}"/>
          </ac:spMkLst>
        </pc:spChg>
        <pc:spChg chg="mod">
          <ac:chgData name="Daniel Kops" userId="89bb4887-0d96-4749-a719-a73ae3625c92" providerId="ADAL" clId="{AFC300B5-4889-4A17-A427-7A69ED405778}" dt="2021-07-12T20:47:03.137" v="199" actId="1037"/>
          <ac:spMkLst>
            <pc:docMk/>
            <pc:sldMk cId="1487227126" sldId="1339"/>
            <ac:spMk id="154" creationId="{6079E001-0536-416D-B143-0611115D7A3B}"/>
          </ac:spMkLst>
        </pc:spChg>
        <pc:spChg chg="del mod">
          <ac:chgData name="Daniel Kops" userId="89bb4887-0d96-4749-a719-a73ae3625c92" providerId="ADAL" clId="{AFC300B5-4889-4A17-A427-7A69ED405778}" dt="2021-07-12T20:42:24.805" v="82" actId="21"/>
          <ac:spMkLst>
            <pc:docMk/>
            <pc:sldMk cId="1487227126" sldId="1339"/>
            <ac:spMk id="156" creationId="{D108DF28-DD67-4AEC-96F9-67A70E911478}"/>
          </ac:spMkLst>
        </pc:spChg>
        <pc:spChg chg="mod">
          <ac:chgData name="Daniel Kops" userId="89bb4887-0d96-4749-a719-a73ae3625c92" providerId="ADAL" clId="{AFC300B5-4889-4A17-A427-7A69ED405778}" dt="2021-07-12T20:42:06.483" v="73" actId="20577"/>
          <ac:spMkLst>
            <pc:docMk/>
            <pc:sldMk cId="1487227126" sldId="1339"/>
            <ac:spMk id="158" creationId="{14AB463C-8C19-4A78-B74A-0C9CBC464673}"/>
          </ac:spMkLst>
        </pc:spChg>
        <pc:grpChg chg="mod">
          <ac:chgData name="Daniel Kops" userId="89bb4887-0d96-4749-a719-a73ae3625c92" providerId="ADAL" clId="{AFC300B5-4889-4A17-A427-7A69ED405778}" dt="2021-07-12T20:47:06.037" v="201" actId="1037"/>
          <ac:grpSpMkLst>
            <pc:docMk/>
            <pc:sldMk cId="1487227126" sldId="1339"/>
            <ac:grpSpMk id="126" creationId="{BB2EA187-D4AB-4F00-B1BB-83463B8685A6}"/>
          </ac:grpSpMkLst>
        </pc:grpChg>
        <pc:grpChg chg="mod">
          <ac:chgData name="Daniel Kops" userId="89bb4887-0d96-4749-a719-a73ae3625c92" providerId="ADAL" clId="{AFC300B5-4889-4A17-A427-7A69ED405778}" dt="2021-07-12T20:45:15.287" v="149" actId="207"/>
          <ac:grpSpMkLst>
            <pc:docMk/>
            <pc:sldMk cId="1487227126" sldId="1339"/>
            <ac:grpSpMk id="140" creationId="{88051205-68E6-459F-A590-63C3E671E94A}"/>
          </ac:grpSpMkLst>
        </pc:grpChg>
        <pc:cxnChg chg="mod">
          <ac:chgData name="Daniel Kops" userId="89bb4887-0d96-4749-a719-a73ae3625c92" providerId="ADAL" clId="{AFC300B5-4889-4A17-A427-7A69ED405778}" dt="2021-07-12T20:44:54.717" v="134" actId="208"/>
          <ac:cxnSpMkLst>
            <pc:docMk/>
            <pc:sldMk cId="1487227126" sldId="1339"/>
            <ac:cxnSpMk id="114" creationId="{735FD5DE-F7D4-4CE6-BCC8-E5E953E5D2A8}"/>
          </ac:cxnSpMkLst>
        </pc:cxnChg>
        <pc:cxnChg chg="mod">
          <ac:chgData name="Daniel Kops" userId="89bb4887-0d96-4749-a719-a73ae3625c92" providerId="ADAL" clId="{AFC300B5-4889-4A17-A427-7A69ED405778}" dt="2021-07-12T20:44:55.829" v="135" actId="208"/>
          <ac:cxnSpMkLst>
            <pc:docMk/>
            <pc:sldMk cId="1487227126" sldId="1339"/>
            <ac:cxnSpMk id="116" creationId="{DF1D4FC5-F881-4836-B308-4F4A43ED2343}"/>
          </ac:cxnSpMkLst>
        </pc:cxnChg>
        <pc:cxnChg chg="mod">
          <ac:chgData name="Daniel Kops" userId="89bb4887-0d96-4749-a719-a73ae3625c92" providerId="ADAL" clId="{AFC300B5-4889-4A17-A427-7A69ED405778}" dt="2021-07-12T20:44:57.613" v="137" actId="208"/>
          <ac:cxnSpMkLst>
            <pc:docMk/>
            <pc:sldMk cId="1487227126" sldId="1339"/>
            <ac:cxnSpMk id="118" creationId="{D1A7B780-D92D-46BE-AE35-29A961F2B2C3}"/>
          </ac:cxnSpMkLst>
        </pc:cxnChg>
        <pc:cxnChg chg="mod">
          <ac:chgData name="Daniel Kops" userId="89bb4887-0d96-4749-a719-a73ae3625c92" providerId="ADAL" clId="{AFC300B5-4889-4A17-A427-7A69ED405778}" dt="2021-07-12T20:44:56.577" v="136" actId="208"/>
          <ac:cxnSpMkLst>
            <pc:docMk/>
            <pc:sldMk cId="1487227126" sldId="1339"/>
            <ac:cxnSpMk id="120" creationId="{557247A2-DC54-449F-BAC5-363D5D24D419}"/>
          </ac:cxnSpMkLst>
        </pc:cxnChg>
        <pc:cxnChg chg="mod">
          <ac:chgData name="Daniel Kops" userId="89bb4887-0d96-4749-a719-a73ae3625c92" providerId="ADAL" clId="{AFC300B5-4889-4A17-A427-7A69ED405778}" dt="2021-07-12T20:47:23.208" v="211" actId="1036"/>
          <ac:cxnSpMkLst>
            <pc:docMk/>
            <pc:sldMk cId="1487227126" sldId="1339"/>
            <ac:cxnSpMk id="159" creationId="{0AC0E0BB-B5DB-4F87-8A06-8974A1949301}"/>
          </ac:cxnSpMkLst>
        </pc:cxnChg>
        <pc:cxnChg chg="mod">
          <ac:chgData name="Daniel Kops" userId="89bb4887-0d96-4749-a719-a73ae3625c92" providerId="ADAL" clId="{AFC300B5-4889-4A17-A427-7A69ED405778}" dt="2021-07-12T20:47:20.184" v="209" actId="1036"/>
          <ac:cxnSpMkLst>
            <pc:docMk/>
            <pc:sldMk cId="1487227126" sldId="1339"/>
            <ac:cxnSpMk id="160" creationId="{1C75B4C3-E0C1-4516-BF54-67E79509E285}"/>
          </ac:cxnSpMkLst>
        </pc:cxnChg>
      </pc:sldChg>
      <pc:sldChg chg="modSp mod">
        <pc:chgData name="Daniel Kops" userId="89bb4887-0d96-4749-a719-a73ae3625c92" providerId="ADAL" clId="{AFC300B5-4889-4A17-A427-7A69ED405778}" dt="2021-07-12T20:39:03.002" v="0" actId="207"/>
        <pc:sldMkLst>
          <pc:docMk/>
          <pc:sldMk cId="1652522170" sldId="1342"/>
        </pc:sldMkLst>
        <pc:spChg chg="mod">
          <ac:chgData name="Daniel Kops" userId="89bb4887-0d96-4749-a719-a73ae3625c92" providerId="ADAL" clId="{AFC300B5-4889-4A17-A427-7A69ED405778}" dt="2021-07-12T20:39:03.002" v="0" actId="207"/>
          <ac:spMkLst>
            <pc:docMk/>
            <pc:sldMk cId="1652522170" sldId="1342"/>
            <ac:spMk id="5" creationId="{403EFA86-559B-4D84-BC6E-7D4FA499D1B1}"/>
          </ac:spMkLst>
        </pc:spChg>
      </pc:sldChg>
      <pc:sldChg chg="addSp delSp modSp mod">
        <pc:chgData name="Daniel Kops" userId="89bb4887-0d96-4749-a719-a73ae3625c92" providerId="ADAL" clId="{AFC300B5-4889-4A17-A427-7A69ED405778}" dt="2021-07-12T22:33:56.958" v="319" actId="113"/>
        <pc:sldMkLst>
          <pc:docMk/>
          <pc:sldMk cId="2303788196" sldId="1350"/>
        </pc:sldMkLst>
        <pc:graphicFrameChg chg="add mod">
          <ac:chgData name="Daniel Kops" userId="89bb4887-0d96-4749-a719-a73ae3625c92" providerId="ADAL" clId="{AFC300B5-4889-4A17-A427-7A69ED405778}" dt="2021-07-12T22:33:56.958" v="319" actId="113"/>
          <ac:graphicFrameMkLst>
            <pc:docMk/>
            <pc:sldMk cId="2303788196" sldId="1350"/>
            <ac:graphicFrameMk id="7" creationId="{8E462C60-92CC-4ED9-B9D7-DDA047911163}"/>
          </ac:graphicFrameMkLst>
        </pc:graphicFrameChg>
        <pc:graphicFrameChg chg="del">
          <ac:chgData name="Daniel Kops" userId="89bb4887-0d96-4749-a719-a73ae3625c92" providerId="ADAL" clId="{AFC300B5-4889-4A17-A427-7A69ED405778}" dt="2021-07-12T22:32:02.147" v="294" actId="478"/>
          <ac:graphicFrameMkLst>
            <pc:docMk/>
            <pc:sldMk cId="2303788196" sldId="1350"/>
            <ac:graphicFrameMk id="9" creationId="{8E462C60-92CC-4ED9-B9D7-DDA047911163}"/>
          </ac:graphicFrameMkLst>
        </pc:graphicFrameChg>
      </pc:sldChg>
      <pc:sldChg chg="modSp">
        <pc:chgData name="Daniel Kops" userId="89bb4887-0d96-4749-a719-a73ae3625c92" providerId="ADAL" clId="{AFC300B5-4889-4A17-A427-7A69ED405778}" dt="2021-07-12T22:35:18.808" v="332" actId="113"/>
        <pc:sldMkLst>
          <pc:docMk/>
          <pc:sldMk cId="3104445173" sldId="1365"/>
        </pc:sldMkLst>
        <pc:graphicFrameChg chg="mod">
          <ac:chgData name="Daniel Kops" userId="89bb4887-0d96-4749-a719-a73ae3625c92" providerId="ADAL" clId="{AFC300B5-4889-4A17-A427-7A69ED405778}" dt="2021-07-12T22:35:18.808" v="332" actId="113"/>
          <ac:graphicFrameMkLst>
            <pc:docMk/>
            <pc:sldMk cId="3104445173" sldId="1365"/>
            <ac:graphicFrameMk id="6" creationId="{44C34A67-1CED-4944-83AE-54E02B9D1C7B}"/>
          </ac:graphicFrameMkLst>
        </pc:graphicFrameChg>
      </pc:sldChg>
      <pc:sldChg chg="modSp mod">
        <pc:chgData name="Daniel Kops" userId="89bb4887-0d96-4749-a719-a73ae3625c92" providerId="ADAL" clId="{AFC300B5-4889-4A17-A427-7A69ED405778}" dt="2021-07-12T22:34:41.352" v="329" actId="1076"/>
        <pc:sldMkLst>
          <pc:docMk/>
          <pc:sldMk cId="2218299428" sldId="1395"/>
        </pc:sldMkLst>
        <pc:graphicFrameChg chg="mod">
          <ac:chgData name="Daniel Kops" userId="89bb4887-0d96-4749-a719-a73ae3625c92" providerId="ADAL" clId="{AFC300B5-4889-4A17-A427-7A69ED405778}" dt="2021-07-12T22:34:41.352" v="329" actId="1076"/>
          <ac:graphicFrameMkLst>
            <pc:docMk/>
            <pc:sldMk cId="2218299428" sldId="1395"/>
            <ac:graphicFrameMk id="6" creationId="{423AD66D-7693-4245-B0BF-E0EDC917AB07}"/>
          </ac:graphicFrameMkLst>
        </pc:graphicFrameChg>
      </pc:sldChg>
      <pc:sldChg chg="addSp delSp modSp mod">
        <pc:chgData name="Daniel Kops" userId="89bb4887-0d96-4749-a719-a73ae3625c92" providerId="ADAL" clId="{AFC300B5-4889-4A17-A427-7A69ED405778}" dt="2021-07-12T22:30:31.263" v="272" actId="20577"/>
        <pc:sldMkLst>
          <pc:docMk/>
          <pc:sldMk cId="71707935" sldId="1406"/>
        </pc:sldMkLst>
        <pc:spChg chg="mod">
          <ac:chgData name="Daniel Kops" userId="89bb4887-0d96-4749-a719-a73ae3625c92" providerId="ADAL" clId="{AFC300B5-4889-4A17-A427-7A69ED405778}" dt="2021-07-12T22:30:31.263" v="272" actId="20577"/>
          <ac:spMkLst>
            <pc:docMk/>
            <pc:sldMk cId="71707935" sldId="1406"/>
            <ac:spMk id="5" creationId="{E458A749-139D-44F5-8E84-0E3D933CF60D}"/>
          </ac:spMkLst>
        </pc:spChg>
        <pc:graphicFrameChg chg="del">
          <ac:chgData name="Daniel Kops" userId="89bb4887-0d96-4749-a719-a73ae3625c92" providerId="ADAL" clId="{AFC300B5-4889-4A17-A427-7A69ED405778}" dt="2021-07-12T22:29:41.432" v="260" actId="478"/>
          <ac:graphicFrameMkLst>
            <pc:docMk/>
            <pc:sldMk cId="71707935" sldId="1406"/>
            <ac:graphicFrameMk id="6" creationId="{DD14D675-4B76-40D3-8060-B7513D679297}"/>
          </ac:graphicFrameMkLst>
        </pc:graphicFrameChg>
        <pc:graphicFrameChg chg="add mod">
          <ac:chgData name="Daniel Kops" userId="89bb4887-0d96-4749-a719-a73ae3625c92" providerId="ADAL" clId="{AFC300B5-4889-4A17-A427-7A69ED405778}" dt="2021-07-12T22:30:16.918" v="269"/>
          <ac:graphicFrameMkLst>
            <pc:docMk/>
            <pc:sldMk cId="71707935" sldId="1406"/>
            <ac:graphicFrameMk id="7" creationId="{DD14D675-4B76-40D3-8060-B7513D679297}"/>
          </ac:graphicFrameMkLst>
        </pc:graphicFrameChg>
      </pc:sldChg>
      <pc:sldChg chg="modSp mod">
        <pc:chgData name="Daniel Kops" userId="89bb4887-0d96-4749-a719-a73ae3625c92" providerId="ADAL" clId="{AFC300B5-4889-4A17-A427-7A69ED405778}" dt="2021-07-15T21:17:38.578" v="364" actId="208"/>
        <pc:sldMkLst>
          <pc:docMk/>
          <pc:sldMk cId="3363555294" sldId="1447"/>
        </pc:sldMkLst>
        <pc:spChg chg="mod">
          <ac:chgData name="Daniel Kops" userId="89bb4887-0d96-4749-a719-a73ae3625c92" providerId="ADAL" clId="{AFC300B5-4889-4A17-A427-7A69ED405778}" dt="2021-07-15T21:13:00.903" v="342" actId="13926"/>
          <ac:spMkLst>
            <pc:docMk/>
            <pc:sldMk cId="3363555294" sldId="1447"/>
            <ac:spMk id="14" creationId="{963C31D1-667F-4E9B-91DE-386524B06A2E}"/>
          </ac:spMkLst>
        </pc:spChg>
        <pc:picChg chg="mod">
          <ac:chgData name="Daniel Kops" userId="89bb4887-0d96-4749-a719-a73ae3625c92" providerId="ADAL" clId="{AFC300B5-4889-4A17-A427-7A69ED405778}" dt="2021-07-15T21:17:38.578" v="364" actId="208"/>
          <ac:picMkLst>
            <pc:docMk/>
            <pc:sldMk cId="3363555294" sldId="1447"/>
            <ac:picMk id="5" creationId="{D4EF6706-180B-4C5D-B53C-94E64A7DA503}"/>
          </ac:picMkLst>
        </pc:picChg>
      </pc:sldChg>
      <pc:sldChg chg="modSp mod">
        <pc:chgData name="Daniel Kops" userId="89bb4887-0d96-4749-a719-a73ae3625c92" providerId="ADAL" clId="{AFC300B5-4889-4A17-A427-7A69ED405778}" dt="2021-07-12T22:35:28.271" v="333" actId="1076"/>
        <pc:sldMkLst>
          <pc:docMk/>
          <pc:sldMk cId="3535918167" sldId="1453"/>
        </pc:sldMkLst>
        <pc:graphicFrameChg chg="mod">
          <ac:chgData name="Daniel Kops" userId="89bb4887-0d96-4749-a719-a73ae3625c92" providerId="ADAL" clId="{AFC300B5-4889-4A17-A427-7A69ED405778}" dt="2021-07-12T22:35:28.271" v="333" actId="1076"/>
          <ac:graphicFrameMkLst>
            <pc:docMk/>
            <pc:sldMk cId="3535918167" sldId="1453"/>
            <ac:graphicFrameMk id="12" creationId="{E46590A1-78CC-4AE2-A9E5-2CB0F44A33F2}"/>
          </ac:graphicFrameMkLst>
        </pc:graphicFrameChg>
      </pc:sldChg>
      <pc:sldChg chg="modSp mod">
        <pc:chgData name="Daniel Kops" userId="89bb4887-0d96-4749-a719-a73ae3625c92" providerId="ADAL" clId="{AFC300B5-4889-4A17-A427-7A69ED405778}" dt="2021-07-12T20:50:10.256" v="239" actId="20577"/>
        <pc:sldMkLst>
          <pc:docMk/>
          <pc:sldMk cId="3700844582" sldId="1470"/>
        </pc:sldMkLst>
        <pc:spChg chg="mod">
          <ac:chgData name="Daniel Kops" userId="89bb4887-0d96-4749-a719-a73ae3625c92" providerId="ADAL" clId="{AFC300B5-4889-4A17-A427-7A69ED405778}" dt="2021-07-12T20:50:10.256" v="239" actId="20577"/>
          <ac:spMkLst>
            <pc:docMk/>
            <pc:sldMk cId="3700844582" sldId="1470"/>
            <ac:spMk id="7" creationId="{F5EF7B66-00F6-4A8A-B0D8-D6952E106290}"/>
          </ac:spMkLst>
        </pc:spChg>
        <pc:picChg chg="mod">
          <ac:chgData name="Daniel Kops" userId="89bb4887-0d96-4749-a719-a73ae3625c92" providerId="ADAL" clId="{AFC300B5-4889-4A17-A427-7A69ED405778}" dt="2021-07-12T20:48:45.170" v="228" actId="207"/>
          <ac:picMkLst>
            <pc:docMk/>
            <pc:sldMk cId="3700844582" sldId="1470"/>
            <ac:picMk id="8" creationId="{60A53DAA-96D7-4552-8F27-66824E94B015}"/>
          </ac:picMkLst>
        </pc:picChg>
        <pc:picChg chg="mod">
          <ac:chgData name="Daniel Kops" userId="89bb4887-0d96-4749-a719-a73ae3625c92" providerId="ADAL" clId="{AFC300B5-4889-4A17-A427-7A69ED405778}" dt="2021-07-12T20:48:45.170" v="228" actId="207"/>
          <ac:picMkLst>
            <pc:docMk/>
            <pc:sldMk cId="3700844582" sldId="1470"/>
            <ac:picMk id="9" creationId="{2368124B-50FF-4DB6-8990-6B4BAB139ADD}"/>
          </ac:picMkLst>
        </pc:picChg>
      </pc:sldChg>
      <pc:sldChg chg="modSp mod">
        <pc:chgData name="Daniel Kops" userId="89bb4887-0d96-4749-a719-a73ae3625c92" providerId="ADAL" clId="{AFC300B5-4889-4A17-A427-7A69ED405778}" dt="2021-07-15T21:16:06.809" v="362" actId="692"/>
        <pc:sldMkLst>
          <pc:docMk/>
          <pc:sldMk cId="4107676839" sldId="1482"/>
        </pc:sldMkLst>
        <pc:graphicFrameChg chg="mod">
          <ac:chgData name="Daniel Kops" userId="89bb4887-0d96-4749-a719-a73ae3625c92" providerId="ADAL" clId="{AFC300B5-4889-4A17-A427-7A69ED405778}" dt="2021-07-15T21:16:06.809" v="362" actId="692"/>
          <ac:graphicFrameMkLst>
            <pc:docMk/>
            <pc:sldMk cId="4107676839" sldId="1482"/>
            <ac:graphicFrameMk id="10" creationId="{308F54EB-1C84-4AE2-B9BC-795118CB9E18}"/>
          </ac:graphicFrameMkLst>
        </pc:graphicFrameChg>
        <pc:picChg chg="mod">
          <ac:chgData name="Daniel Kops" userId="89bb4887-0d96-4749-a719-a73ae3625c92" providerId="ADAL" clId="{AFC300B5-4889-4A17-A427-7A69ED405778}" dt="2021-07-12T20:48:34.192" v="227" actId="207"/>
          <ac:picMkLst>
            <pc:docMk/>
            <pc:sldMk cId="4107676839" sldId="1482"/>
            <ac:picMk id="13" creationId="{32AF505C-D4EA-436E-A8BC-C7D625DB34C9}"/>
          </ac:picMkLst>
        </pc:picChg>
        <pc:picChg chg="mod">
          <ac:chgData name="Daniel Kops" userId="89bb4887-0d96-4749-a719-a73ae3625c92" providerId="ADAL" clId="{AFC300B5-4889-4A17-A427-7A69ED405778}" dt="2021-07-12T20:48:31.578" v="226" actId="207"/>
          <ac:picMkLst>
            <pc:docMk/>
            <pc:sldMk cId="4107676839" sldId="1482"/>
            <ac:picMk id="15" creationId="{C745774D-D0B9-4CC2-8829-421E865E8BF5}"/>
          </ac:picMkLst>
        </pc:picChg>
      </pc:sldChg>
      <pc:sldChg chg="modSp mod">
        <pc:chgData name="Daniel Kops" userId="89bb4887-0d96-4749-a719-a73ae3625c92" providerId="ADAL" clId="{AFC300B5-4889-4A17-A427-7A69ED405778}" dt="2021-07-12T22:35:40.617" v="337" actId="208"/>
        <pc:sldMkLst>
          <pc:docMk/>
          <pc:sldMk cId="3498275769" sldId="1484"/>
        </pc:sldMkLst>
        <pc:picChg chg="mod">
          <ac:chgData name="Daniel Kops" userId="89bb4887-0d96-4749-a719-a73ae3625c92" providerId="ADAL" clId="{AFC300B5-4889-4A17-A427-7A69ED405778}" dt="2021-07-12T22:35:37.931" v="335" actId="207"/>
          <ac:picMkLst>
            <pc:docMk/>
            <pc:sldMk cId="3498275769" sldId="1484"/>
            <ac:picMk id="9" creationId="{FE4CD20D-B70A-4858-81A0-D5F809C93D27}"/>
          </ac:picMkLst>
        </pc:picChg>
        <pc:picChg chg="mod">
          <ac:chgData name="Daniel Kops" userId="89bb4887-0d96-4749-a719-a73ae3625c92" providerId="ADAL" clId="{AFC300B5-4889-4A17-A427-7A69ED405778}" dt="2021-07-12T22:35:40.617" v="337" actId="208"/>
          <ac:picMkLst>
            <pc:docMk/>
            <pc:sldMk cId="3498275769" sldId="1484"/>
            <ac:picMk id="10" creationId="{72E70DB0-B5BC-45FA-BEC5-1EC6F1F01FE9}"/>
          </ac:picMkLst>
        </pc:picChg>
      </pc:sldChg>
      <pc:sldChg chg="modSp mod">
        <pc:chgData name="Daniel Kops" userId="89bb4887-0d96-4749-a719-a73ae3625c92" providerId="ADAL" clId="{AFC300B5-4889-4A17-A427-7A69ED405778}" dt="2021-07-12T22:26:30.853" v="253" actId="20577"/>
        <pc:sldMkLst>
          <pc:docMk/>
          <pc:sldMk cId="798983673" sldId="1486"/>
        </pc:sldMkLst>
        <pc:spChg chg="mod">
          <ac:chgData name="Daniel Kops" userId="89bb4887-0d96-4749-a719-a73ae3625c92" providerId="ADAL" clId="{AFC300B5-4889-4A17-A427-7A69ED405778}" dt="2021-07-12T22:26:30.853" v="253" actId="20577"/>
          <ac:spMkLst>
            <pc:docMk/>
            <pc:sldMk cId="798983673" sldId="1486"/>
            <ac:spMk id="7" creationId="{F5EF7B66-00F6-4A8A-B0D8-D6952E106290}"/>
          </ac:spMkLst>
        </pc:spChg>
        <pc:picChg chg="mod">
          <ac:chgData name="Daniel Kops" userId="89bb4887-0d96-4749-a719-a73ae3625c92" providerId="ADAL" clId="{AFC300B5-4889-4A17-A427-7A69ED405778}" dt="2021-07-12T20:48:48.522" v="229" actId="207"/>
          <ac:picMkLst>
            <pc:docMk/>
            <pc:sldMk cId="798983673" sldId="1486"/>
            <ac:picMk id="6" creationId="{ABE0E701-302B-48A9-A546-B0744A9B1494}"/>
          </ac:picMkLst>
        </pc:picChg>
        <pc:picChg chg="mod">
          <ac:chgData name="Daniel Kops" userId="89bb4887-0d96-4749-a719-a73ae3625c92" providerId="ADAL" clId="{AFC300B5-4889-4A17-A427-7A69ED405778}" dt="2021-07-12T20:48:48.522" v="229" actId="207"/>
          <ac:picMkLst>
            <pc:docMk/>
            <pc:sldMk cId="798983673" sldId="1486"/>
            <ac:picMk id="9" creationId="{F9C698B9-7C0A-4E51-A7AB-C0582D31D21D}"/>
          </ac:picMkLst>
        </pc:picChg>
      </pc:sldChg>
      <pc:sldChg chg="addSp delSp modSp mod">
        <pc:chgData name="Daniel Kops" userId="89bb4887-0d96-4749-a719-a73ae3625c92" providerId="ADAL" clId="{AFC300B5-4889-4A17-A427-7A69ED405778}" dt="2021-07-12T22:30:54.400" v="276" actId="1076"/>
        <pc:sldMkLst>
          <pc:docMk/>
          <pc:sldMk cId="3284514147" sldId="1487"/>
        </pc:sldMkLst>
        <pc:graphicFrameChg chg="del mod">
          <ac:chgData name="Daniel Kops" userId="89bb4887-0d96-4749-a719-a73ae3625c92" providerId="ADAL" clId="{AFC300B5-4889-4A17-A427-7A69ED405778}" dt="2021-07-12T22:30:44.328" v="273" actId="478"/>
          <ac:graphicFrameMkLst>
            <pc:docMk/>
            <pc:sldMk cId="3284514147" sldId="1487"/>
            <ac:graphicFrameMk id="6" creationId="{C0E256F3-9C1A-4F4E-8490-19AE21326D35}"/>
          </ac:graphicFrameMkLst>
        </pc:graphicFrameChg>
        <pc:graphicFrameChg chg="add mod">
          <ac:chgData name="Daniel Kops" userId="89bb4887-0d96-4749-a719-a73ae3625c92" providerId="ADAL" clId="{AFC300B5-4889-4A17-A427-7A69ED405778}" dt="2021-07-12T22:30:54.400" v="276" actId="1076"/>
          <ac:graphicFrameMkLst>
            <pc:docMk/>
            <pc:sldMk cId="3284514147" sldId="1487"/>
            <ac:graphicFrameMk id="7" creationId="{C0E256F3-9C1A-4F4E-8490-19AE21326D35}"/>
          </ac:graphicFrameMkLst>
        </pc:graphicFrameChg>
      </pc:sldChg>
      <pc:sldChg chg="modSp mod">
        <pc:chgData name="Daniel Kops" userId="89bb4887-0d96-4749-a719-a73ae3625c92" providerId="ADAL" clId="{AFC300B5-4889-4A17-A427-7A69ED405778}" dt="2021-07-12T20:48:51.279" v="230" actId="207"/>
        <pc:sldMkLst>
          <pc:docMk/>
          <pc:sldMk cId="4288489216" sldId="1490"/>
        </pc:sldMkLst>
        <pc:picChg chg="mod">
          <ac:chgData name="Daniel Kops" userId="89bb4887-0d96-4749-a719-a73ae3625c92" providerId="ADAL" clId="{AFC300B5-4889-4A17-A427-7A69ED405778}" dt="2021-07-12T20:48:51.279" v="230" actId="207"/>
          <ac:picMkLst>
            <pc:docMk/>
            <pc:sldMk cId="4288489216" sldId="1490"/>
            <ac:picMk id="6" creationId="{ABE0E701-302B-48A9-A546-B0744A9B1494}"/>
          </ac:picMkLst>
        </pc:picChg>
        <pc:picChg chg="mod">
          <ac:chgData name="Daniel Kops" userId="89bb4887-0d96-4749-a719-a73ae3625c92" providerId="ADAL" clId="{AFC300B5-4889-4A17-A427-7A69ED405778}" dt="2021-07-12T20:48:51.279" v="230" actId="207"/>
          <ac:picMkLst>
            <pc:docMk/>
            <pc:sldMk cId="4288489216" sldId="1490"/>
            <ac:picMk id="9" creationId="{F9C698B9-7C0A-4E51-A7AB-C0582D31D21D}"/>
          </ac:picMkLst>
        </pc:picChg>
      </pc:sldChg>
    </pc:docChg>
  </pc:docChgLst>
  <pc:docChgLst>
    <pc:chgData name="Ricardo Provenzi Dias" userId="4363d32be3d56434" providerId="LiveId" clId="{58931ED9-5A94-4A38-90B1-3F8E61291965}"/>
    <pc:docChg chg="undo custSel addSld delSld modSld modSection">
      <pc:chgData name="Ricardo Provenzi Dias" userId="4363d32be3d56434" providerId="LiveId" clId="{58931ED9-5A94-4A38-90B1-3F8E61291965}" dt="2021-07-06T13:55:45.648" v="145" actId="20577"/>
      <pc:docMkLst>
        <pc:docMk/>
      </pc:docMkLst>
      <pc:sldChg chg="modSp add mod">
        <pc:chgData name="Ricardo Provenzi Dias" userId="4363d32be3d56434" providerId="LiveId" clId="{58931ED9-5A94-4A38-90B1-3F8E61291965}" dt="2021-07-06T13:39:10.165" v="10" actId="20577"/>
        <pc:sldMkLst>
          <pc:docMk/>
          <pc:sldMk cId="785397685" sldId="259"/>
        </pc:sldMkLst>
        <pc:spChg chg="mod">
          <ac:chgData name="Ricardo Provenzi Dias" userId="4363d32be3d56434" providerId="LiveId" clId="{58931ED9-5A94-4A38-90B1-3F8E61291965}" dt="2021-07-06T13:39:10.165" v="10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 modCm">
        <pc:chgData name="Ricardo Provenzi Dias" userId="4363d32be3d56434" providerId="LiveId" clId="{58931ED9-5A94-4A38-90B1-3F8E61291965}" dt="2021-07-06T13:41:35.062" v="26"/>
        <pc:sldMkLst>
          <pc:docMk/>
          <pc:sldMk cId="2213664845" sldId="1321"/>
        </pc:sldMkLst>
        <pc:spChg chg="mod">
          <ac:chgData name="Ricardo Provenzi Dias" userId="4363d32be3d56434" providerId="LiveId" clId="{58931ED9-5A94-4A38-90B1-3F8E61291965}" dt="2021-07-06T13:41:19.645" v="25" actId="20577"/>
          <ac:spMkLst>
            <pc:docMk/>
            <pc:sldMk cId="2213664845" sldId="1321"/>
            <ac:spMk id="157" creationId="{78632B88-5F2D-4810-B35E-04D692A928DA}"/>
          </ac:spMkLst>
        </pc:spChg>
      </pc:sldChg>
      <pc:sldChg chg="modSp mod delCm">
        <pc:chgData name="Ricardo Provenzi Dias" userId="4363d32be3d56434" providerId="LiveId" clId="{58931ED9-5A94-4A38-90B1-3F8E61291965}" dt="2021-07-06T13:55:45.648" v="145" actId="20577"/>
        <pc:sldMkLst>
          <pc:docMk/>
          <pc:sldMk cId="1487227126" sldId="1339"/>
        </pc:sldMkLst>
        <pc:spChg chg="mod">
          <ac:chgData name="Ricardo Provenzi Dias" userId="4363d32be3d56434" providerId="LiveId" clId="{58931ED9-5A94-4A38-90B1-3F8E61291965}" dt="2021-07-06T13:55:45.648" v="145" actId="20577"/>
          <ac:spMkLst>
            <pc:docMk/>
            <pc:sldMk cId="1487227126" sldId="1339"/>
            <ac:spMk id="161" creationId="{A5C528FE-6F63-4DA7-A682-0DD7D8FF89D5}"/>
          </ac:spMkLst>
        </pc:spChg>
      </pc:sldChg>
      <pc:sldChg chg="add del">
        <pc:chgData name="Ricardo Provenzi Dias" userId="4363d32be3d56434" providerId="LiveId" clId="{58931ED9-5A94-4A38-90B1-3F8E61291965}" dt="2021-07-06T13:39:57.063" v="14"/>
        <pc:sldMkLst>
          <pc:docMk/>
          <pc:sldMk cId="1652522170" sldId="1342"/>
        </pc:sldMkLst>
      </pc:sldChg>
      <pc:sldChg chg="del">
        <pc:chgData name="Ricardo Provenzi Dias" userId="4363d32be3d56434" providerId="LiveId" clId="{58931ED9-5A94-4A38-90B1-3F8E61291965}" dt="2021-07-06T13:38:57.626" v="0" actId="47"/>
        <pc:sldMkLst>
          <pc:docMk/>
          <pc:sldMk cId="1414790898" sldId="1343"/>
        </pc:sldMkLst>
      </pc:sldChg>
      <pc:sldChg chg="modSp">
        <pc:chgData name="Ricardo Provenzi Dias" userId="4363d32be3d56434" providerId="LiveId" clId="{58931ED9-5A94-4A38-90B1-3F8E61291965}" dt="2021-07-06T13:51:06.064" v="125" actId="207"/>
        <pc:sldMkLst>
          <pc:docMk/>
          <pc:sldMk cId="2303788196" sldId="1350"/>
        </pc:sldMkLst>
        <pc:graphicFrameChg chg="mod">
          <ac:chgData name="Ricardo Provenzi Dias" userId="4363d32be3d56434" providerId="LiveId" clId="{58931ED9-5A94-4A38-90B1-3F8E61291965}" dt="2021-07-06T13:51:06.064" v="125" actId="207"/>
          <ac:graphicFrameMkLst>
            <pc:docMk/>
            <pc:sldMk cId="2303788196" sldId="1350"/>
            <ac:graphicFrameMk id="9" creationId="{8E462C60-92CC-4ED9-B9D7-DDA047911163}"/>
          </ac:graphicFrameMkLst>
        </pc:graphicFrameChg>
      </pc:sldChg>
      <pc:sldChg chg="modSp">
        <pc:chgData name="Ricardo Provenzi Dias" userId="4363d32be3d56434" providerId="LiveId" clId="{58931ED9-5A94-4A38-90B1-3F8E61291965}" dt="2021-07-06T13:53:21.315" v="129" actId="207"/>
        <pc:sldMkLst>
          <pc:docMk/>
          <pc:sldMk cId="2218299428" sldId="1395"/>
        </pc:sldMkLst>
        <pc:graphicFrameChg chg="mod">
          <ac:chgData name="Ricardo Provenzi Dias" userId="4363d32be3d56434" providerId="LiveId" clId="{58931ED9-5A94-4A38-90B1-3F8E61291965}" dt="2021-07-06T13:53:21.315" v="129" actId="207"/>
          <ac:graphicFrameMkLst>
            <pc:docMk/>
            <pc:sldMk cId="2218299428" sldId="1395"/>
            <ac:graphicFrameMk id="6" creationId="{423AD66D-7693-4245-B0BF-E0EDC917AB07}"/>
          </ac:graphicFrameMkLst>
        </pc:graphicFrameChg>
      </pc:sldChg>
      <pc:sldChg chg="add del">
        <pc:chgData name="Ricardo Provenzi Dias" userId="4363d32be3d56434" providerId="LiveId" clId="{58931ED9-5A94-4A38-90B1-3F8E61291965}" dt="2021-07-06T13:45:15.563" v="29"/>
        <pc:sldMkLst>
          <pc:docMk/>
          <pc:sldMk cId="71707935" sldId="1406"/>
        </pc:sldMkLst>
      </pc:sldChg>
      <pc:sldChg chg="del">
        <pc:chgData name="Ricardo Provenzi Dias" userId="4363d32be3d56434" providerId="LiveId" clId="{58931ED9-5A94-4A38-90B1-3F8E61291965}" dt="2021-07-06T13:41:08.672" v="15" actId="47"/>
        <pc:sldMkLst>
          <pc:docMk/>
          <pc:sldMk cId="3994118873" sldId="1469"/>
        </pc:sldMkLst>
      </pc:sldChg>
      <pc:sldChg chg="add del">
        <pc:chgData name="Ricardo Provenzi Dias" userId="4363d32be3d56434" providerId="LiveId" clId="{58931ED9-5A94-4A38-90B1-3F8E61291965}" dt="2021-07-06T13:39:28.315" v="12"/>
        <pc:sldMkLst>
          <pc:docMk/>
          <pc:sldMk cId="1735171968" sldId="1477"/>
        </pc:sldMkLst>
      </pc:sldChg>
      <pc:sldChg chg="addSp delSp modSp mod">
        <pc:chgData name="Ricardo Provenzi Dias" userId="4363d32be3d56434" providerId="LiveId" clId="{58931ED9-5A94-4A38-90B1-3F8E61291965}" dt="2021-07-06T13:55:09.185" v="134" actId="1076"/>
        <pc:sldMkLst>
          <pc:docMk/>
          <pc:sldMk cId="4107676839" sldId="1482"/>
        </pc:sldMkLst>
        <pc:spChg chg="mod">
          <ac:chgData name="Ricardo Provenzi Dias" userId="4363d32be3d56434" providerId="LiveId" clId="{58931ED9-5A94-4A38-90B1-3F8E61291965}" dt="2021-07-06T13:46:24.696" v="118" actId="20577"/>
          <ac:spMkLst>
            <pc:docMk/>
            <pc:sldMk cId="4107676839" sldId="1482"/>
            <ac:spMk id="9" creationId="{6648A5A7-8A38-4384-96B1-65AAD1237926}"/>
          </ac:spMkLst>
        </pc:spChg>
        <pc:graphicFrameChg chg="del">
          <ac:chgData name="Ricardo Provenzi Dias" userId="4363d32be3d56434" providerId="LiveId" clId="{58931ED9-5A94-4A38-90B1-3F8E61291965}" dt="2021-07-06T13:45:29.279" v="30" actId="478"/>
          <ac:graphicFrameMkLst>
            <pc:docMk/>
            <pc:sldMk cId="4107676839" sldId="1482"/>
            <ac:graphicFrameMk id="8" creationId="{308F54EB-1C84-4AE2-B9BC-795118CB9E18}"/>
          </ac:graphicFrameMkLst>
        </pc:graphicFrameChg>
        <pc:graphicFrameChg chg="add mod">
          <ac:chgData name="Ricardo Provenzi Dias" userId="4363d32be3d56434" providerId="LiveId" clId="{58931ED9-5A94-4A38-90B1-3F8E61291965}" dt="2021-07-06T13:55:09.185" v="134" actId="1076"/>
          <ac:graphicFrameMkLst>
            <pc:docMk/>
            <pc:sldMk cId="4107676839" sldId="1482"/>
            <ac:graphicFrameMk id="10" creationId="{308F54EB-1C84-4AE2-B9BC-795118CB9E18}"/>
          </ac:graphicFrameMkLst>
        </pc:graphicFrameChg>
      </pc:sldChg>
      <pc:sldChg chg="modSp add del mod">
        <pc:chgData name="Ricardo Provenzi Dias" userId="4363d32be3d56434" providerId="LiveId" clId="{58931ED9-5A94-4A38-90B1-3F8E61291965}" dt="2021-07-06T13:45:15.563" v="29"/>
        <pc:sldMkLst>
          <pc:docMk/>
          <pc:sldMk cId="2700202933" sldId="1485"/>
        </pc:sldMkLst>
        <pc:spChg chg="mod">
          <ac:chgData name="Ricardo Provenzi Dias" userId="4363d32be3d56434" providerId="LiveId" clId="{58931ED9-5A94-4A38-90B1-3F8E61291965}" dt="2021-07-06T13:43:35.318" v="27" actId="1076"/>
          <ac:spMkLst>
            <pc:docMk/>
            <pc:sldMk cId="2700202933" sldId="1485"/>
            <ac:spMk id="8" creationId="{550DBF0B-AD19-4A05-A2BF-D385D53CA5C7}"/>
          </ac:spMkLst>
        </pc:spChg>
      </pc:sldChg>
      <pc:sldChg chg="add del">
        <pc:chgData name="Ricardo Provenzi Dias" userId="4363d32be3d56434" providerId="LiveId" clId="{58931ED9-5A94-4A38-90B1-3F8E61291965}" dt="2021-07-06T13:45:15.563" v="29"/>
        <pc:sldMkLst>
          <pc:docMk/>
          <pc:sldMk cId="3284514147" sldId="1487"/>
        </pc:sldMkLst>
      </pc:sldChg>
    </pc:docChg>
  </pc:docChgLst>
  <pc:docChgLst>
    <pc:chgData name="Ricardo Provenzi Dias | Núcleo Reestruturação e Performance" userId="727d21fa-7a23-4a9d-8099-5d1c8a5da9ca" providerId="ADAL" clId="{1DB18A3D-623C-43A4-B10D-9F17E4518074}"/>
    <pc:docChg chg="modSld">
      <pc:chgData name="Ricardo Provenzi Dias | Núcleo Reestruturação e Performance" userId="727d21fa-7a23-4a9d-8099-5d1c8a5da9ca" providerId="ADAL" clId="{1DB18A3D-623C-43A4-B10D-9F17E4518074}" dt="2021-07-06T14:14:07.484" v="1" actId="113"/>
      <pc:docMkLst>
        <pc:docMk/>
      </pc:docMkLst>
      <pc:sldChg chg="modSp">
        <pc:chgData name="Ricardo Provenzi Dias | Núcleo Reestruturação e Performance" userId="727d21fa-7a23-4a9d-8099-5d1c8a5da9ca" providerId="ADAL" clId="{1DB18A3D-623C-43A4-B10D-9F17E4518074}" dt="2021-07-06T14:14:07.484" v="1" actId="113"/>
        <pc:sldMkLst>
          <pc:docMk/>
          <pc:sldMk cId="2303788196" sldId="1350"/>
        </pc:sldMkLst>
        <pc:graphicFrameChg chg="mod">
          <ac:chgData name="Ricardo Provenzi Dias | Núcleo Reestruturação e Performance" userId="727d21fa-7a23-4a9d-8099-5d1c8a5da9ca" providerId="ADAL" clId="{1DB18A3D-623C-43A4-B10D-9F17E4518074}" dt="2021-07-06T14:14:07.484" v="1" actId="113"/>
          <ac:graphicFrameMkLst>
            <pc:docMk/>
            <pc:sldMk cId="2303788196" sldId="1350"/>
            <ac:graphicFrameMk id="9" creationId="{8E462C60-92CC-4ED9-B9D7-DDA047911163}"/>
          </ac:graphicFrameMkLst>
        </pc:graphicFrameChg>
      </pc:sldChg>
      <pc:sldChg chg="modSp">
        <pc:chgData name="Ricardo Provenzi Dias | Núcleo Reestruturação e Performance" userId="727d21fa-7a23-4a9d-8099-5d1c8a5da9ca" providerId="ADAL" clId="{1DB18A3D-623C-43A4-B10D-9F17E4518074}" dt="2021-07-06T14:14:02.325" v="0" actId="113"/>
        <pc:sldMkLst>
          <pc:docMk/>
          <pc:sldMk cId="2218299428" sldId="1395"/>
        </pc:sldMkLst>
        <pc:graphicFrameChg chg="mod">
          <ac:chgData name="Ricardo Provenzi Dias | Núcleo Reestruturação e Performance" userId="727d21fa-7a23-4a9d-8099-5d1c8a5da9ca" providerId="ADAL" clId="{1DB18A3D-623C-43A4-B10D-9F17E4518074}" dt="2021-07-06T14:14:02.325" v="0" actId="113"/>
          <ac:graphicFrameMkLst>
            <pc:docMk/>
            <pc:sldMk cId="2218299428" sldId="1395"/>
            <ac:graphicFrameMk id="6" creationId="{423AD66D-7693-4245-B0BF-E0EDC917AB07}"/>
          </ac:graphicFrameMkLst>
        </pc:graphicFrameChg>
      </pc:sldChg>
    </pc:docChg>
  </pc:docChgLst>
  <pc:docChgLst>
    <pc:chgData name="Geórgya Jacoby" userId="133b2bc2-c5c6-412c-b93f-48a37d1d073a" providerId="ADAL" clId="{AA55B465-4EC1-4EF3-9A0B-F686EE6B8F51}"/>
    <pc:docChg chg="custSel addSld modSld modSection">
      <pc:chgData name="Geórgya Jacoby" userId="133b2bc2-c5c6-412c-b93f-48a37d1d073a" providerId="ADAL" clId="{AA55B465-4EC1-4EF3-9A0B-F686EE6B8F51}" dt="2021-07-09T17:39:28.283" v="1975" actId="20577"/>
      <pc:docMkLst>
        <pc:docMk/>
      </pc:docMkLst>
      <pc:sldChg chg="delCm">
        <pc:chgData name="Geórgya Jacoby" userId="133b2bc2-c5c6-412c-b93f-48a37d1d073a" providerId="ADAL" clId="{AA55B465-4EC1-4EF3-9A0B-F686EE6B8F51}" dt="2021-07-09T17:29:24.340" v="1403" actId="1592"/>
        <pc:sldMkLst>
          <pc:docMk/>
          <pc:sldMk cId="3285528555" sldId="1334"/>
        </pc:sldMkLst>
      </pc:sldChg>
      <pc:sldChg chg="modSp mod">
        <pc:chgData name="Geórgya Jacoby" userId="133b2bc2-c5c6-412c-b93f-48a37d1d073a" providerId="ADAL" clId="{AA55B465-4EC1-4EF3-9A0B-F686EE6B8F51}" dt="2021-07-09T17:33:30.833" v="1853" actId="5793"/>
        <pc:sldMkLst>
          <pc:docMk/>
          <pc:sldMk cId="997149078" sldId="1349"/>
        </pc:sldMkLst>
        <pc:spChg chg="mod">
          <ac:chgData name="Geórgya Jacoby" userId="133b2bc2-c5c6-412c-b93f-48a37d1d073a" providerId="ADAL" clId="{AA55B465-4EC1-4EF3-9A0B-F686EE6B8F51}" dt="2021-07-09T17:33:30.833" v="1853" actId="5793"/>
          <ac:spMkLst>
            <pc:docMk/>
            <pc:sldMk cId="997149078" sldId="1349"/>
            <ac:spMk id="8" creationId="{550DBF0B-AD19-4A05-A2BF-D385D53CA5C7}"/>
          </ac:spMkLst>
        </pc:spChg>
      </pc:sldChg>
      <pc:sldChg chg="delCm">
        <pc:chgData name="Geórgya Jacoby" userId="133b2bc2-c5c6-412c-b93f-48a37d1d073a" providerId="ADAL" clId="{AA55B465-4EC1-4EF3-9A0B-F686EE6B8F51}" dt="2021-07-09T17:29:00.252" v="1402" actId="1592"/>
        <pc:sldMkLst>
          <pc:docMk/>
          <pc:sldMk cId="3363555294" sldId="1447"/>
        </pc:sldMkLst>
      </pc:sldChg>
      <pc:sldChg chg="addSp delSp modSp mod delCm">
        <pc:chgData name="Geórgya Jacoby" userId="133b2bc2-c5c6-412c-b93f-48a37d1d073a" providerId="ADAL" clId="{AA55B465-4EC1-4EF3-9A0B-F686EE6B8F51}" dt="2021-07-09T17:09:09.581" v="676" actId="20577"/>
        <pc:sldMkLst>
          <pc:docMk/>
          <pc:sldMk cId="3700844582" sldId="1470"/>
        </pc:sldMkLst>
        <pc:spChg chg="mod">
          <ac:chgData name="Geórgya Jacoby" userId="133b2bc2-c5c6-412c-b93f-48a37d1d073a" providerId="ADAL" clId="{AA55B465-4EC1-4EF3-9A0B-F686EE6B8F51}" dt="2021-07-09T17:09:09.581" v="676" actId="20577"/>
          <ac:spMkLst>
            <pc:docMk/>
            <pc:sldMk cId="3700844582" sldId="1470"/>
            <ac:spMk id="7" creationId="{F5EF7B66-00F6-4A8A-B0D8-D6952E106290}"/>
          </ac:spMkLst>
        </pc:spChg>
        <pc:picChg chg="del">
          <ac:chgData name="Geórgya Jacoby" userId="133b2bc2-c5c6-412c-b93f-48a37d1d073a" providerId="ADAL" clId="{AA55B465-4EC1-4EF3-9A0B-F686EE6B8F51}" dt="2021-07-09T13:56:38.450" v="5" actId="478"/>
          <ac:picMkLst>
            <pc:docMk/>
            <pc:sldMk cId="3700844582" sldId="1470"/>
            <ac:picMk id="5" creationId="{A71CB6BD-CC54-4BDA-A2CE-67D9EBFDE2BA}"/>
          </ac:picMkLst>
        </pc:picChg>
        <pc:picChg chg="add mod modCrop">
          <ac:chgData name="Geórgya Jacoby" userId="133b2bc2-c5c6-412c-b93f-48a37d1d073a" providerId="ADAL" clId="{AA55B465-4EC1-4EF3-9A0B-F686EE6B8F51}" dt="2021-07-09T14:13:31.418" v="41" actId="1035"/>
          <ac:picMkLst>
            <pc:docMk/>
            <pc:sldMk cId="3700844582" sldId="1470"/>
            <ac:picMk id="6" creationId="{6FEEB402-E579-485A-B6BB-2FB55D0058C0}"/>
          </ac:picMkLst>
        </pc:picChg>
        <pc:picChg chg="add mod">
          <ac:chgData name="Geórgya Jacoby" userId="133b2bc2-c5c6-412c-b93f-48a37d1d073a" providerId="ADAL" clId="{AA55B465-4EC1-4EF3-9A0B-F686EE6B8F51}" dt="2021-07-09T17:07:39.744" v="652" actId="1076"/>
          <ac:picMkLst>
            <pc:docMk/>
            <pc:sldMk cId="3700844582" sldId="1470"/>
            <ac:picMk id="8" creationId="{60A53DAA-96D7-4552-8F27-66824E94B015}"/>
          </ac:picMkLst>
        </pc:picChg>
        <pc:picChg chg="add mod">
          <ac:chgData name="Geórgya Jacoby" userId="133b2bc2-c5c6-412c-b93f-48a37d1d073a" providerId="ADAL" clId="{AA55B465-4EC1-4EF3-9A0B-F686EE6B8F51}" dt="2021-07-09T17:07:39.744" v="652" actId="1076"/>
          <ac:picMkLst>
            <pc:docMk/>
            <pc:sldMk cId="3700844582" sldId="1470"/>
            <ac:picMk id="9" creationId="{2368124B-50FF-4DB6-8990-6B4BAB139ADD}"/>
          </ac:picMkLst>
        </pc:picChg>
      </pc:sldChg>
      <pc:sldChg chg="modSp mod">
        <pc:chgData name="Geórgya Jacoby" userId="133b2bc2-c5c6-412c-b93f-48a37d1d073a" providerId="ADAL" clId="{AA55B465-4EC1-4EF3-9A0B-F686EE6B8F51}" dt="2021-07-09T17:39:28.283" v="1975" actId="20577"/>
        <pc:sldMkLst>
          <pc:docMk/>
          <pc:sldMk cId="1735171968" sldId="1477"/>
        </pc:sldMkLst>
        <pc:graphicFrameChg chg="modGraphic">
          <ac:chgData name="Geórgya Jacoby" userId="133b2bc2-c5c6-412c-b93f-48a37d1d073a" providerId="ADAL" clId="{AA55B465-4EC1-4EF3-9A0B-F686EE6B8F51}" dt="2021-07-09T17:39:28.283" v="1975" actId="20577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modSp mod">
        <pc:chgData name="Geórgya Jacoby" userId="133b2bc2-c5c6-412c-b93f-48a37d1d073a" providerId="ADAL" clId="{AA55B465-4EC1-4EF3-9A0B-F686EE6B8F51}" dt="2021-07-09T13:56:33.877" v="4" actId="1076"/>
        <pc:sldMkLst>
          <pc:docMk/>
          <pc:sldMk cId="4107676839" sldId="1482"/>
        </pc:sldMkLst>
        <pc:graphicFrameChg chg="mod">
          <ac:chgData name="Geórgya Jacoby" userId="133b2bc2-c5c6-412c-b93f-48a37d1d073a" providerId="ADAL" clId="{AA55B465-4EC1-4EF3-9A0B-F686EE6B8F51}" dt="2021-07-09T13:56:33.877" v="4" actId="1076"/>
          <ac:graphicFrameMkLst>
            <pc:docMk/>
            <pc:sldMk cId="4107676839" sldId="1482"/>
            <ac:graphicFrameMk id="10" creationId="{308F54EB-1C84-4AE2-B9BC-795118CB9E18}"/>
          </ac:graphicFrameMkLst>
        </pc:graphicFrameChg>
      </pc:sldChg>
      <pc:sldChg chg="addSp delSp modSp mod delCm">
        <pc:chgData name="Geórgya Jacoby" userId="133b2bc2-c5c6-412c-b93f-48a37d1d073a" providerId="ADAL" clId="{AA55B465-4EC1-4EF3-9A0B-F686EE6B8F51}" dt="2021-07-09T17:36:24.454" v="1902" actId="1076"/>
        <pc:sldMkLst>
          <pc:docMk/>
          <pc:sldMk cId="798983673" sldId="1486"/>
        </pc:sldMkLst>
        <pc:spChg chg="mod">
          <ac:chgData name="Geórgya Jacoby" userId="133b2bc2-c5c6-412c-b93f-48a37d1d073a" providerId="ADAL" clId="{AA55B465-4EC1-4EF3-9A0B-F686EE6B8F51}" dt="2021-07-09T17:34:26.915" v="1888" actId="20577"/>
          <ac:spMkLst>
            <pc:docMk/>
            <pc:sldMk cId="798983673" sldId="1486"/>
            <ac:spMk id="7" creationId="{F5EF7B66-00F6-4A8A-B0D8-D6952E106290}"/>
          </ac:spMkLst>
        </pc:spChg>
        <pc:picChg chg="add mod modCrop">
          <ac:chgData name="Geórgya Jacoby" userId="133b2bc2-c5c6-412c-b93f-48a37d1d073a" providerId="ADAL" clId="{AA55B465-4EC1-4EF3-9A0B-F686EE6B8F51}" dt="2021-07-09T17:36:24.454" v="1902" actId="1076"/>
          <ac:picMkLst>
            <pc:docMk/>
            <pc:sldMk cId="798983673" sldId="1486"/>
            <ac:picMk id="4" creationId="{09266932-FE1D-47CD-91F7-90725353B306}"/>
          </ac:picMkLst>
        </pc:picChg>
        <pc:picChg chg="del">
          <ac:chgData name="Geórgya Jacoby" userId="133b2bc2-c5c6-412c-b93f-48a37d1d073a" providerId="ADAL" clId="{AA55B465-4EC1-4EF3-9A0B-F686EE6B8F51}" dt="2021-07-09T17:07:49.152" v="653" actId="478"/>
          <ac:picMkLst>
            <pc:docMk/>
            <pc:sldMk cId="798983673" sldId="1486"/>
            <ac:picMk id="5" creationId="{558AFC7D-1BC6-40E2-A0F9-FD94816AAC74}"/>
          </ac:picMkLst>
        </pc:picChg>
        <pc:picChg chg="add mod">
          <ac:chgData name="Geórgya Jacoby" userId="133b2bc2-c5c6-412c-b93f-48a37d1d073a" providerId="ADAL" clId="{AA55B465-4EC1-4EF3-9A0B-F686EE6B8F51}" dt="2021-07-09T17:07:51.256" v="654"/>
          <ac:picMkLst>
            <pc:docMk/>
            <pc:sldMk cId="798983673" sldId="1486"/>
            <ac:picMk id="6" creationId="{ABE0E701-302B-48A9-A546-B0744A9B1494}"/>
          </ac:picMkLst>
        </pc:picChg>
        <pc:picChg chg="del">
          <ac:chgData name="Geórgya Jacoby" userId="133b2bc2-c5c6-412c-b93f-48a37d1d073a" providerId="ADAL" clId="{AA55B465-4EC1-4EF3-9A0B-F686EE6B8F51}" dt="2021-07-09T17:07:49.152" v="653" actId="478"/>
          <ac:picMkLst>
            <pc:docMk/>
            <pc:sldMk cId="798983673" sldId="1486"/>
            <ac:picMk id="8" creationId="{ABEB25E6-69EB-491F-AE88-DF4A73FF82C6}"/>
          </ac:picMkLst>
        </pc:picChg>
        <pc:picChg chg="add mod">
          <ac:chgData name="Geórgya Jacoby" userId="133b2bc2-c5c6-412c-b93f-48a37d1d073a" providerId="ADAL" clId="{AA55B465-4EC1-4EF3-9A0B-F686EE6B8F51}" dt="2021-07-09T17:07:51.256" v="654"/>
          <ac:picMkLst>
            <pc:docMk/>
            <pc:sldMk cId="798983673" sldId="1486"/>
            <ac:picMk id="9" creationId="{F9C698B9-7C0A-4E51-A7AB-C0582D31D21D}"/>
          </ac:picMkLst>
        </pc:picChg>
      </pc:sldChg>
      <pc:sldChg chg="addSp delSp modSp mod delCm">
        <pc:chgData name="Geórgya Jacoby" userId="133b2bc2-c5c6-412c-b93f-48a37d1d073a" providerId="ADAL" clId="{AA55B465-4EC1-4EF3-9A0B-F686EE6B8F51}" dt="2021-07-09T17:28:36.632" v="1401" actId="1076"/>
        <pc:sldMkLst>
          <pc:docMk/>
          <pc:sldMk cId="511964538" sldId="1488"/>
        </pc:sldMkLst>
        <pc:spChg chg="add del">
          <ac:chgData name="Geórgya Jacoby" userId="133b2bc2-c5c6-412c-b93f-48a37d1d073a" providerId="ADAL" clId="{AA55B465-4EC1-4EF3-9A0B-F686EE6B8F51}" dt="2021-07-09T17:25:40.525" v="1260"/>
          <ac:spMkLst>
            <pc:docMk/>
            <pc:sldMk cId="511964538" sldId="1488"/>
            <ac:spMk id="2" creationId="{51249E1B-27A2-4CE2-B41A-153C6CF72D85}"/>
          </ac:spMkLst>
        </pc:spChg>
        <pc:spChg chg="add mod">
          <ac:chgData name="Geórgya Jacoby" userId="133b2bc2-c5c6-412c-b93f-48a37d1d073a" providerId="ADAL" clId="{AA55B465-4EC1-4EF3-9A0B-F686EE6B8F51}" dt="2021-07-09T17:28:25.400" v="1399" actId="1076"/>
          <ac:spMkLst>
            <pc:docMk/>
            <pc:sldMk cId="511964538" sldId="1488"/>
            <ac:spMk id="8" creationId="{0622CAED-4F57-40E7-A423-D0959118FF52}"/>
          </ac:spMkLst>
        </pc:spChg>
        <pc:graphicFrameChg chg="del">
          <ac:chgData name="Geórgya Jacoby" userId="133b2bc2-c5c6-412c-b93f-48a37d1d073a" providerId="ADAL" clId="{AA55B465-4EC1-4EF3-9A0B-F686EE6B8F51}" dt="2021-07-09T17:26:56.684" v="1271" actId="478"/>
          <ac:graphicFrameMkLst>
            <pc:docMk/>
            <pc:sldMk cId="511964538" sldId="1488"/>
            <ac:graphicFrameMk id="7" creationId="{11CD9FF3-B544-4305-A680-B27479AA709A}"/>
          </ac:graphicFrameMkLst>
        </pc:graphicFrameChg>
        <pc:picChg chg="del">
          <ac:chgData name="Geórgya Jacoby" userId="133b2bc2-c5c6-412c-b93f-48a37d1d073a" providerId="ADAL" clId="{AA55B465-4EC1-4EF3-9A0B-F686EE6B8F51}" dt="2021-07-09T17:25:37.400" v="1256" actId="478"/>
          <ac:picMkLst>
            <pc:docMk/>
            <pc:sldMk cId="511964538" sldId="1488"/>
            <ac:picMk id="3" creationId="{D86A3C57-F217-43B4-94F5-1CBF5726237A}"/>
          </ac:picMkLst>
        </pc:picChg>
        <pc:picChg chg="add mod modCrop">
          <ac:chgData name="Geórgya Jacoby" userId="133b2bc2-c5c6-412c-b93f-48a37d1d073a" providerId="ADAL" clId="{AA55B465-4EC1-4EF3-9A0B-F686EE6B8F51}" dt="2021-07-09T17:28:36.632" v="1401" actId="1076"/>
          <ac:picMkLst>
            <pc:docMk/>
            <pc:sldMk cId="511964538" sldId="1488"/>
            <ac:picMk id="4" creationId="{A37867AA-866B-4881-BAB6-E839EC44E742}"/>
          </ac:picMkLst>
        </pc:picChg>
      </pc:sldChg>
      <pc:sldChg chg="addSp delSp modSp add mod">
        <pc:chgData name="Geórgya Jacoby" userId="133b2bc2-c5c6-412c-b93f-48a37d1d073a" providerId="ADAL" clId="{AA55B465-4EC1-4EF3-9A0B-F686EE6B8F51}" dt="2021-07-09T17:39:01.816" v="1957" actId="1440"/>
        <pc:sldMkLst>
          <pc:docMk/>
          <pc:sldMk cId="4288489216" sldId="1490"/>
        </pc:sldMkLst>
        <pc:spChg chg="del">
          <ac:chgData name="Geórgya Jacoby" userId="133b2bc2-c5c6-412c-b93f-48a37d1d073a" providerId="ADAL" clId="{AA55B465-4EC1-4EF3-9A0B-F686EE6B8F51}" dt="2021-07-09T17:34:36.985" v="1890" actId="478"/>
          <ac:spMkLst>
            <pc:docMk/>
            <pc:sldMk cId="4288489216" sldId="1490"/>
            <ac:spMk id="7" creationId="{F5EF7B66-00F6-4A8A-B0D8-D6952E106290}"/>
          </ac:spMkLst>
        </pc:spChg>
        <pc:picChg chg="add mod">
          <ac:chgData name="Geórgya Jacoby" userId="133b2bc2-c5c6-412c-b93f-48a37d1d073a" providerId="ADAL" clId="{AA55B465-4EC1-4EF3-9A0B-F686EE6B8F51}" dt="2021-07-09T17:39:01.816" v="1957" actId="1440"/>
          <ac:picMkLst>
            <pc:docMk/>
            <pc:sldMk cId="4288489216" sldId="1490"/>
            <ac:picMk id="4" creationId="{B2E99736-051B-485B-A534-8B74380D623F}"/>
          </ac:picMkLst>
        </pc:picChg>
        <pc:picChg chg="add mod modCrop">
          <ac:chgData name="Geórgya Jacoby" userId="133b2bc2-c5c6-412c-b93f-48a37d1d073a" providerId="ADAL" clId="{AA55B465-4EC1-4EF3-9A0B-F686EE6B8F51}" dt="2021-07-09T17:39:01.816" v="1957" actId="1440"/>
          <ac:picMkLst>
            <pc:docMk/>
            <pc:sldMk cId="4288489216" sldId="1490"/>
            <ac:picMk id="8" creationId="{AB6993EC-D64B-49B3-BF66-3EC018A5929F}"/>
          </ac:picMkLst>
        </pc:picChg>
        <pc:picChg chg="add mod modCrop">
          <ac:chgData name="Geórgya Jacoby" userId="133b2bc2-c5c6-412c-b93f-48a37d1d073a" providerId="ADAL" clId="{AA55B465-4EC1-4EF3-9A0B-F686EE6B8F51}" dt="2021-07-09T17:39:01.816" v="1957" actId="1440"/>
          <ac:picMkLst>
            <pc:docMk/>
            <pc:sldMk cId="4288489216" sldId="1490"/>
            <ac:picMk id="11" creationId="{79812B7A-F493-43E9-AC72-06F6395F842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11&#170;%20empreitada/1.%20BARTZ/Atualiza&#231;&#227;o%20N&#250;cleo/MESTRA%20BARTZ.Julho.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MESTRA%20BARTZ.Julho.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MESTRA%20BARTZ.Julho.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MESTRA%20BARTZ.Julho.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11&#170;%20empreitada/1.%20BARTZ/Atualiza&#231;&#227;o%20N&#250;cleo/MESTRA%20BARTZ.Julho.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11&#170;%20empreitada/1.%20BARTZ/Atualiza&#231;&#227;o%20N&#250;cleo/MESTRA%20BARTZ.Julho.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34925" cap="rnd">
                <a:solidFill>
                  <a:schemeClr val="accent6">
                    <a:lumMod val="75000"/>
                  </a:schemeClr>
                </a:solidFill>
                <a:round/>
                <a:tailEnd type="stealth"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2E-44C4-8FD4-7F268EFF9DC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E-44C4-8FD4-7F268EFF9DC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E-44C4-8FD4-7F268EFF9DC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E-44C4-8FD4-7F268EFF9DC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E-44C4-8FD4-7F268EFF9DC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E-44C4-8FD4-7F268EFF9DC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E-44C4-8FD4-7F268EFF9D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Funcionários!$B$18:$B$34</c:f>
              <c:numCache>
                <c:formatCode>mmm\-yy</c:formatCode>
                <c:ptCount val="1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</c:numCache>
            </c:numRef>
          </c:cat>
          <c:val>
            <c:numRef>
              <c:f>Funcionários!$C$18:$C$34</c:f>
              <c:numCache>
                <c:formatCode>0</c:formatCode>
                <c:ptCount val="17"/>
                <c:pt idx="0">
                  <c:v>27</c:v>
                </c:pt>
                <c:pt idx="1">
                  <c:v>27</c:v>
                </c:pt>
                <c:pt idx="2" formatCode="General">
                  <c:v>25</c:v>
                </c:pt>
                <c:pt idx="3" formatCode="General">
                  <c:v>25</c:v>
                </c:pt>
                <c:pt idx="4" formatCode="General">
                  <c:v>24</c:v>
                </c:pt>
                <c:pt idx="5" formatCode="General">
                  <c:v>22</c:v>
                </c:pt>
                <c:pt idx="6" formatCode="General">
                  <c:v>25</c:v>
                </c:pt>
                <c:pt idx="7" formatCode="General">
                  <c:v>24</c:v>
                </c:pt>
                <c:pt idx="8" formatCode="General">
                  <c:v>23</c:v>
                </c:pt>
                <c:pt idx="9" formatCode="General">
                  <c:v>23</c:v>
                </c:pt>
                <c:pt idx="10" formatCode="General">
                  <c:v>24</c:v>
                </c:pt>
                <c:pt idx="11" formatCode="General">
                  <c:v>24</c:v>
                </c:pt>
                <c:pt idx="12" formatCode="General">
                  <c:v>18</c:v>
                </c:pt>
                <c:pt idx="13" formatCode="General">
                  <c:v>18</c:v>
                </c:pt>
                <c:pt idx="14" formatCode="General">
                  <c:v>15</c:v>
                </c:pt>
                <c:pt idx="15" formatCode="General">
                  <c:v>15</c:v>
                </c:pt>
                <c:pt idx="16" formatCode="General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75-4BE8-A2DA-66980B68A27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dropLines>
        <c:smooth val="0"/>
        <c:axId val="767414655"/>
        <c:axId val="767415071"/>
      </c:lineChart>
      <c:dateAx>
        <c:axId val="76741465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100" baseline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767415071"/>
        <c:crosses val="autoZero"/>
        <c:auto val="1"/>
        <c:lblOffset val="100"/>
        <c:baseTimeUnit val="months"/>
      </c:dateAx>
      <c:valAx>
        <c:axId val="767415071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6741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73112020648173E-2"/>
          <c:y val="0"/>
          <c:w val="0.9396537759587037"/>
          <c:h val="0.93630268547648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B6-435F-9D53-C44B63166E44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5430848403902"/>
                      <c:h val="9.2867263164879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0B6-435F-9D53-C44B63166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Créditos!$F$2:$F$3</c:f>
              <c:strCache>
                <c:ptCount val="2"/>
                <c:pt idx="0">
                  <c:v>CLASSE III</c:v>
                </c:pt>
                <c:pt idx="1">
                  <c:v>CLASSE IV</c:v>
                </c:pt>
              </c:strCache>
            </c:strRef>
          </c:cat>
          <c:val>
            <c:numRef>
              <c:f>Créditos!$G$2:$G$3</c:f>
              <c:numCache>
                <c:formatCode>_("R$"* #,##0.00_);_("R$"* \(#,##0.00\);_("R$"* "-"??_);_(@_)</c:formatCode>
                <c:ptCount val="2"/>
                <c:pt idx="0">
                  <c:v>3668482.76</c:v>
                </c:pt>
                <c:pt idx="1">
                  <c:v>7948.5300000000007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B6-435F-9D53-C44B63166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6291183"/>
        <c:axId val="400895279"/>
      </c:barChart>
      <c:catAx>
        <c:axId val="39629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400895279"/>
        <c:crosses val="autoZero"/>
        <c:auto val="1"/>
        <c:lblAlgn val="ctr"/>
        <c:lblOffset val="100"/>
        <c:noMultiLvlLbl val="0"/>
      </c:catAx>
      <c:valAx>
        <c:axId val="400895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39629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1277973107251"/>
          <c:y val="9.4382196328953644E-2"/>
          <c:w val="0.54615019514805385"/>
          <c:h val="0.721385620533175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84-47D2-B045-C3354CD72297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84-47D2-B045-C3354CD72297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84-47D2-B045-C3354CD7229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84-47D2-B045-C3354CD72297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84-47D2-B045-C3354CD72297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84-47D2-B045-C3354CD72297}"/>
              </c:ext>
            </c:extLst>
          </c:dPt>
          <c:dLbls>
            <c:dLbl>
              <c:idx val="0"/>
              <c:layout>
                <c:manualLayout>
                  <c:x val="0.111910571065286"/>
                  <c:y val="-5.9911179387224352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BANCO BRADESCO</a:t>
                    </a:r>
                    <a:r>
                      <a:rPr lang="pt-BR" baseline="0" dirty="0"/>
                      <a:t>
</a:t>
                    </a:r>
                    <a:r>
                      <a:rPr lang="pt-BR" baseline="0"/>
                      <a:t> R$ 809.323,77 </a:t>
                    </a:r>
                    <a:r>
                      <a:rPr lang="pt-BR" baseline="0" dirty="0"/>
                      <a:t>
</a:t>
                    </a:r>
                    <a:r>
                      <a:rPr lang="pt-BR" baseline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</a:rPr>
                      <a:t>22,01%</a:t>
                    </a:r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E84-47D2-B045-C3354CD72297}"/>
                </c:ext>
              </c:extLst>
            </c:dLbl>
            <c:dLbl>
              <c:idx val="1"/>
              <c:layout>
                <c:manualLayout>
                  <c:x val="0.10313327137389103"/>
                  <c:y val="-6.4609349044881393E-17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BANCO SANTANDER</a:t>
                    </a:r>
                    <a:r>
                      <a:rPr lang="pt-BR" baseline="0" dirty="0"/>
                      <a:t>
</a:t>
                    </a:r>
                    <a:r>
                      <a:rPr lang="pt-BR" baseline="0"/>
                      <a:t> R$ 656.382,65 </a:t>
                    </a:r>
                    <a:r>
                      <a:rPr lang="pt-BR" baseline="0" dirty="0"/>
                      <a:t>
</a:t>
                    </a:r>
                    <a:r>
                      <a:rPr lang="pt-BR" baseline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</a:rPr>
                      <a:t>17,85%</a:t>
                    </a:r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E84-47D2-B045-C3354CD72297}"/>
                </c:ext>
              </c:extLst>
            </c:dLbl>
            <c:dLbl>
              <c:idx val="2"/>
              <c:layout>
                <c:manualLayout>
                  <c:x val="-1.3165949537092471E-2"/>
                  <c:y val="0.1894280547397979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CAIXA ECONÔMICA FEDERAL</a:t>
                    </a:r>
                    <a:r>
                      <a:rPr lang="pt-BR" baseline="0" dirty="0"/>
                      <a:t>
</a:t>
                    </a:r>
                    <a:r>
                      <a:rPr lang="pt-BR" baseline="0"/>
                      <a:t> R$ 628.005,04 </a:t>
                    </a:r>
                    <a:r>
                      <a:rPr lang="pt-BR" baseline="0" dirty="0"/>
                      <a:t>
</a:t>
                    </a:r>
                    <a:r>
                      <a:rPr lang="pt-BR" baseline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</a:rPr>
                      <a:t>17,08%</a:t>
                    </a:r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E84-47D2-B045-C3354CD72297}"/>
                </c:ext>
              </c:extLst>
            </c:dLbl>
            <c:dLbl>
              <c:idx val="3"/>
              <c:layout>
                <c:manualLayout>
                  <c:x val="-0.11739638337240789"/>
                  <c:y val="8.810467556944756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IPIRANGA PROD DE PETROLEO LTDA</a:t>
                    </a:r>
                    <a:r>
                      <a:rPr lang="pt-BR" baseline="0" dirty="0"/>
                      <a:t>
</a:t>
                    </a:r>
                    <a:r>
                      <a:rPr lang="pt-BR" baseline="0"/>
                      <a:t> R$ 601.257,18 </a:t>
                    </a:r>
                    <a:r>
                      <a:rPr lang="pt-BR" baseline="0" dirty="0"/>
                      <a:t>
</a:t>
                    </a:r>
                    <a:r>
                      <a:rPr lang="pt-BR" baseline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</a:rPr>
                      <a:t>16,35%</a:t>
                    </a:r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99689511662492"/>
                      <c:h val="0.209118598331076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7E84-47D2-B045-C3354CD72297}"/>
                </c:ext>
              </c:extLst>
            </c:dLbl>
            <c:dLbl>
              <c:idx val="4"/>
              <c:layout>
                <c:manualLayout>
                  <c:x val="-0.13824247013947097"/>
                  <c:y val="-2.819349618222325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PETROBRAS DISTRIBUIDORA</a:t>
                    </a:r>
                    <a:r>
                      <a:rPr lang="pt-BR" baseline="0" dirty="0"/>
                      <a:t>
</a:t>
                    </a:r>
                    <a:r>
                      <a:rPr lang="pt-BR" baseline="0"/>
                      <a:t> R$ 569.239,59 </a:t>
                    </a:r>
                    <a:r>
                      <a:rPr lang="pt-BR" baseline="0" dirty="0"/>
                      <a:t>
</a:t>
                    </a:r>
                    <a:r>
                      <a:rPr lang="pt-BR" baseline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</a:rPr>
                      <a:t>15,48%</a:t>
                    </a:r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E84-47D2-B045-C3354CD72297}"/>
                </c:ext>
              </c:extLst>
            </c:dLbl>
            <c:dLbl>
              <c:idx val="5"/>
              <c:layout>
                <c:manualLayout>
                  <c:x val="-0.10093877366955228"/>
                  <c:y val="-6.961296101638664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DEMAIS CREDORES</a:t>
                    </a:r>
                    <a:r>
                      <a:rPr lang="pt-BR" baseline="0" dirty="0"/>
                      <a:t>
</a:t>
                    </a:r>
                    <a:r>
                      <a:rPr lang="pt-BR" baseline="0"/>
                      <a:t> R$ 412.223,06 </a:t>
                    </a:r>
                    <a:r>
                      <a:rPr lang="pt-BR" baseline="0" dirty="0"/>
                      <a:t>
</a:t>
                    </a:r>
                    <a:r>
                      <a:rPr lang="pt-BR" baseline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</a:rPr>
                      <a:t>11,21%</a:t>
                    </a:r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357840832654733"/>
                      <c:h val="0.20553058716840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7E84-47D2-B045-C3354CD7229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Créditos!$A$34:$A$39</c:f>
              <c:strCache>
                <c:ptCount val="6"/>
                <c:pt idx="0">
                  <c:v>BANCO BRADESCO</c:v>
                </c:pt>
                <c:pt idx="1">
                  <c:v>BANCO SANTANDER</c:v>
                </c:pt>
                <c:pt idx="2">
                  <c:v>CAIXA ECONÔMICA FEDERAL</c:v>
                </c:pt>
                <c:pt idx="3">
                  <c:v>IPIRANGA PROD DE PETROLEO LTDA</c:v>
                </c:pt>
                <c:pt idx="4">
                  <c:v>PETROBRAS DISTRIBUIDORA</c:v>
                </c:pt>
                <c:pt idx="5">
                  <c:v>DEMAIS CREDORES</c:v>
                </c:pt>
              </c:strCache>
            </c:strRef>
          </c:cat>
          <c:val>
            <c:numRef>
              <c:f>Créditos!$B$34:$B$39</c:f>
              <c:numCache>
                <c:formatCode>_("R$"* #,##0.00_);_("R$"* \(#,##0.00\);_("R$"* "-"??_);_(@_)</c:formatCode>
                <c:ptCount val="6"/>
                <c:pt idx="0">
                  <c:v>809323.77</c:v>
                </c:pt>
                <c:pt idx="1">
                  <c:v>656382.65</c:v>
                </c:pt>
                <c:pt idx="2">
                  <c:v>628005.04</c:v>
                </c:pt>
                <c:pt idx="3">
                  <c:v>601257.18000000005</c:v>
                </c:pt>
                <c:pt idx="4">
                  <c:v>569239.59</c:v>
                </c:pt>
                <c:pt idx="5">
                  <c:v>412223.06000000006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84-47D2-B045-C3354CD722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98220694638862"/>
          <c:y val="0.14496821857015105"/>
          <c:w val="0.56566916587131733"/>
          <c:h val="0.78860494427272532"/>
        </c:manualLayout>
      </c:layout>
      <c:pieChart>
        <c:varyColors val="1"/>
        <c:ser>
          <c:idx val="0"/>
          <c:order val="0"/>
          <c:tx>
            <c:strRef>
              <c:f>'ATIVO E PASSIVO'!$Z$6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4-4D6A-AC66-075562DFBC03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34-4D6A-AC66-075562DFBC03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34-4D6A-AC66-075562DFBC03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34-4D6A-AC66-075562DFBC03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34-4D6A-AC66-075562DFBC03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34-4D6A-AC66-075562DFBC03}"/>
              </c:ext>
            </c:extLst>
          </c:dPt>
          <c:dLbls>
            <c:dLbl>
              <c:idx val="0"/>
              <c:layout>
                <c:manualLayout>
                  <c:x val="-2.691131498470947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34-4D6A-AC66-075562DFBC03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548681036114"/>
                      <c:h val="0.21086777717136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34-4D6A-AC66-075562DFBC03}"/>
                </c:ext>
              </c:extLst>
            </c:dLbl>
            <c:dLbl>
              <c:idx val="3"/>
              <c:layout>
                <c:manualLayout>
                  <c:x val="6.1304189574317498E-2"/>
                  <c:y val="9.5437467277179142E-3"/>
                </c:manualLayout>
              </c:layout>
              <c:tx>
                <c:rich>
                  <a:bodyPr/>
                  <a:lstStyle/>
                  <a:p>
                    <a:fld id="{0405A7CE-BEBA-4F03-9D4F-FF195FD9135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</a:t>
                    </a:r>
                  </a:p>
                  <a:p>
                    <a:fld id="{3387A5E5-6313-4CB7-BF37-1B3AE2589E55}" type="VALUE">
                      <a:rPr lang="en-US" baseline="0" smtClean="0"/>
                      <a:pPr/>
                      <a:t>[VALUE]</a:t>
                    </a:fld>
                    <a:endParaRPr lang="pt-B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54912752597814"/>
                      <c:h val="0.163632750521928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534-4D6A-AC66-075562DFBC03}"/>
                </c:ext>
              </c:extLst>
            </c:dLbl>
            <c:dLbl>
              <c:idx val="4"/>
              <c:layout>
                <c:manualLayout>
                  <c:x val="2.8169007836529286E-2"/>
                  <c:y val="1.08471078791854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34-4D6A-AC66-075562DFBC03}"/>
                </c:ext>
              </c:extLst>
            </c:dLbl>
            <c:dLbl>
              <c:idx val="5"/>
              <c:layout>
                <c:manualLayout>
                  <c:x val="6.760561880767021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34-4D6A-AC66-075562DFBC0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'ATIVO E PASSIVO'!$Y$7:$Y$12</c:f>
              <c:strCache>
                <c:ptCount val="6"/>
                <c:pt idx="0">
                  <c:v>   Clientes</c:v>
                </c:pt>
                <c:pt idx="1">
                  <c:v>   Empréstimos</c:v>
                </c:pt>
                <c:pt idx="2">
                  <c:v>   Direitos realizáveis a longo prazo</c:v>
                </c:pt>
                <c:pt idx="3">
                  <c:v>   Estoques</c:v>
                </c:pt>
                <c:pt idx="4">
                  <c:v>   Despesas Antecipadas</c:v>
                </c:pt>
                <c:pt idx="5">
                  <c:v>   Outros Ativos</c:v>
                </c:pt>
              </c:strCache>
            </c:strRef>
          </c:cat>
          <c:val>
            <c:numRef>
              <c:f>'ATIVO E PASSIVO'!$Z$7:$Z$12</c:f>
              <c:numCache>
                <c:formatCode>0%</c:formatCode>
                <c:ptCount val="6"/>
                <c:pt idx="0">
                  <c:v>0.38871622536231393</c:v>
                </c:pt>
                <c:pt idx="1">
                  <c:v>0.21558951324319839</c:v>
                </c:pt>
                <c:pt idx="2">
                  <c:v>0.15001259151332536</c:v>
                </c:pt>
                <c:pt idx="3">
                  <c:v>0.1239919573000174</c:v>
                </c:pt>
                <c:pt idx="4">
                  <c:v>8.8225025190279999E-2</c:v>
                </c:pt>
                <c:pt idx="5">
                  <c:v>3.3464687390864931E-2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34-4D6A-AC66-075562DFB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9358591223785"/>
          <c:y val="0.15744143412595993"/>
          <c:w val="0.58164236875403219"/>
          <c:h val="0.67410275667828978"/>
        </c:manualLayout>
      </c:layout>
      <c:pieChart>
        <c:varyColors val="1"/>
        <c:ser>
          <c:idx val="0"/>
          <c:order val="0"/>
          <c:tx>
            <c:strRef>
              <c:f>'ATIVO E PASSIVO'!$Z$6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9E-4C72-856F-2A594F14E22F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9E-4C72-856F-2A594F14E22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9E-4C72-856F-2A594F14E22F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9E-4C72-856F-2A594F14E22F}"/>
              </c:ext>
            </c:extLst>
          </c:dPt>
          <c:dLbls>
            <c:dLbl>
              <c:idx val="0"/>
              <c:layout>
                <c:manualLayout>
                  <c:x val="1.1791036369604458E-2"/>
                  <c:y val="2.73303028498834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00197277195093"/>
                      <c:h val="0.136160381773007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9E-4C72-856F-2A594F14E22F}"/>
                </c:ext>
              </c:extLst>
            </c:dLbl>
            <c:dLbl>
              <c:idx val="1"/>
              <c:layout>
                <c:manualLayout>
                  <c:x val="5.3589064711747729E-2"/>
                  <c:y val="-1.06282119980268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969679514304443"/>
                      <c:h val="0.138246379691313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9E-4C72-856F-2A594F14E22F}"/>
                </c:ext>
              </c:extLst>
            </c:dLbl>
            <c:dLbl>
              <c:idx val="2"/>
              <c:layout>
                <c:manualLayout>
                  <c:x val="-1.3099890715614598E-3"/>
                  <c:y val="-0.454635164367980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48409083828774"/>
                      <c:h val="0.154409276904268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9E-4C72-856F-2A594F14E22F}"/>
                </c:ext>
              </c:extLst>
            </c:dLbl>
            <c:dLbl>
              <c:idx val="3"/>
              <c:layout>
                <c:manualLayout>
                  <c:x val="0"/>
                  <c:y val="3.64405233549750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34010757610866"/>
                      <c:h val="0.136054216817055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49E-4C72-856F-2A594F14E22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'ATIVO E PASSIVO'!$Y$27:$Y$30</c:f>
              <c:strCache>
                <c:ptCount val="4"/>
                <c:pt idx="0">
                  <c:v>Fornecedores</c:v>
                </c:pt>
                <c:pt idx="1">
                  <c:v>Empréstimos/Financiamentos  CP</c:v>
                </c:pt>
                <c:pt idx="2">
                  <c:v>Empréstimos/Financiamentos  LP</c:v>
                </c:pt>
                <c:pt idx="3">
                  <c:v>Outras Obrigações</c:v>
                </c:pt>
              </c:strCache>
            </c:strRef>
          </c:cat>
          <c:val>
            <c:numRef>
              <c:f>'ATIVO E PASSIVO'!$Z$27:$Z$30</c:f>
              <c:numCache>
                <c:formatCode>0.00%</c:formatCode>
                <c:ptCount val="4"/>
                <c:pt idx="0">
                  <c:v>0.17629195389363014</c:v>
                </c:pt>
                <c:pt idx="1">
                  <c:v>2.9354974605673434E-2</c:v>
                </c:pt>
                <c:pt idx="2">
                  <c:v>0.72960181246174582</c:v>
                </c:pt>
                <c:pt idx="3">
                  <c:v>6.4751259038950584E-2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9E-4C72-856F-2A594F14E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0000"/>
          </a:solidFill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DRE!$AA$7</c:f>
              <c:strCache>
                <c:ptCount val="1"/>
                <c:pt idx="0">
                  <c:v>Jan-Mai/2020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DRE!$Z$8:$Z$10</c:f>
              <c:strCache>
                <c:ptCount val="3"/>
                <c:pt idx="0">
                  <c:v>RECEITA LÍQUIDA DE VENDAS</c:v>
                </c:pt>
                <c:pt idx="1">
                  <c:v>LUCRO BRUTO</c:v>
                </c:pt>
                <c:pt idx="2">
                  <c:v>RESULTADO DO EXERCÍCIO</c:v>
                </c:pt>
              </c:strCache>
            </c:strRef>
          </c:cat>
          <c:val>
            <c:numRef>
              <c:f>DRE!$AA$8:$AA$10</c:f>
              <c:numCache>
                <c:formatCode>_-* #,##0_-;\-* #,##0_-;_-* "-"??_-;_-@_-</c:formatCode>
                <c:ptCount val="3"/>
                <c:pt idx="0">
                  <c:v>6312.4009699999997</c:v>
                </c:pt>
                <c:pt idx="1">
                  <c:v>867.10098000000016</c:v>
                </c:pt>
                <c:pt idx="2">
                  <c:v>201.59818000000018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F-4F24-9C72-63B83E0C254C}"/>
            </c:ext>
          </c:extLst>
        </c:ser>
        <c:ser>
          <c:idx val="1"/>
          <c:order val="1"/>
          <c:tx>
            <c:strRef>
              <c:f>DRE!$AB$7</c:f>
              <c:strCache>
                <c:ptCount val="1"/>
                <c:pt idx="0">
                  <c:v>Jan-Mai/2021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DRE!$Z$8:$Z$10</c:f>
              <c:strCache>
                <c:ptCount val="3"/>
                <c:pt idx="0">
                  <c:v>RECEITA LÍQUIDA DE VENDAS</c:v>
                </c:pt>
                <c:pt idx="1">
                  <c:v>LUCRO BRUTO</c:v>
                </c:pt>
                <c:pt idx="2">
                  <c:v>RESULTADO DO EXERCÍCIO</c:v>
                </c:pt>
              </c:strCache>
            </c:strRef>
          </c:cat>
          <c:val>
            <c:numRef>
              <c:f>DRE!$AB$8:$AB$10</c:f>
              <c:numCache>
                <c:formatCode>_-* #,##0_-;\-* #,##0_-;_-* "-"??_-;_-@_-</c:formatCode>
                <c:ptCount val="3"/>
                <c:pt idx="0">
                  <c:v>5292.8759800000007</c:v>
                </c:pt>
                <c:pt idx="1">
                  <c:v>368.42557000000033</c:v>
                </c:pt>
                <c:pt idx="2">
                  <c:v>-120.11573999999959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F-4F24-9C72-63B83E0C25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201488"/>
        <c:axId val="409191920"/>
      </c:barChart>
      <c:catAx>
        <c:axId val="40920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409191920"/>
        <c:crosses val="autoZero"/>
        <c:auto val="1"/>
        <c:lblAlgn val="ctr"/>
        <c:lblOffset val="100"/>
        <c:noMultiLvlLbl val="0"/>
      </c:catAx>
      <c:valAx>
        <c:axId val="40919192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40920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5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81113"/>
            <a:ext cx="498633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860425"/>
            <a:ext cx="33591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35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4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8" y="6056589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7992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25291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959147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728" r:id="rId14"/>
    <p:sldLayoutId id="2147483729" r:id="rId15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reservacaodeempresas.com.br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endParaRPr lang="pt-BR" sz="1400" b="1">
              <a:solidFill>
                <a:srgbClr val="17365D"/>
              </a:solidFill>
              <a:effectLst/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Recuperação </a:t>
            </a:r>
            <a:r>
              <a:rPr lang="pt-BR" sz="1400" b="1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Judicial nº 5000313-09.2020.8.21.0067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2ª Vara da Comarca de São Lourenço do Sul - 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endParaRPr lang="pt-BR" sz="1300" dirty="0">
              <a:solidFill>
                <a:srgbClr val="17365D"/>
              </a:solidFill>
              <a:effectLst/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Bartz &amp; Cia Ltda.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Julho de 2021</a:t>
            </a:r>
          </a:p>
        </p:txBody>
      </p:sp>
    </p:spTree>
    <p:extLst>
      <p:ext uri="{BB962C8B-B14F-4D97-AF65-F5344CB8AC3E}">
        <p14:creationId xmlns:p14="http://schemas.microsoft.com/office/powerpoint/2010/main" val="78539768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996085" y="3056007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2.3 Estrutura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Societária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>
            <a:cxnSpLocks/>
          </p:cNvCxnSpPr>
          <p:nvPr/>
        </p:nvCxnSpPr>
        <p:spPr>
          <a:xfrm flipV="1">
            <a:off x="4808188" y="3806586"/>
            <a:ext cx="0" cy="10387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9F0BC9-556C-4A55-BBC7-98AC680233E7}"/>
              </a:ext>
            </a:extLst>
          </p:cNvPr>
          <p:cNvSpPr/>
          <p:nvPr/>
        </p:nvSpPr>
        <p:spPr>
          <a:xfrm>
            <a:off x="4178335" y="4117454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 &amp; Cia </a:t>
            </a:r>
            <a:r>
              <a:rPr lang="fr-FR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Ltda</a:t>
            </a:r>
            <a:r>
              <a:rPr lang="fr-F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23A627E0-E882-4AE5-86F9-AA6521BAD8F2}"/>
              </a:ext>
            </a:extLst>
          </p:cNvPr>
          <p:cNvSpPr/>
          <p:nvPr/>
        </p:nvSpPr>
        <p:spPr>
          <a:xfrm>
            <a:off x="2219346" y="2349868"/>
            <a:ext cx="1549329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Roboto" panose="02000000000000000000" pitchFamily="2" charset="0"/>
              </a:rPr>
              <a:t>Danilo de Oliveira Elias</a:t>
            </a:r>
          </a:p>
          <a:p>
            <a:pPr algn="ctr"/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Roboto" panose="02000000000000000000" pitchFamily="2" charset="0"/>
              </a:rPr>
              <a:t>(97,5%) </a:t>
            </a:r>
            <a:endParaRPr lang="pt-BR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Roboto" panose="02000000000000000000" pitchFamily="2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F9B1E3-33BD-40F1-8F6F-3657CFB1FAED}"/>
              </a:ext>
            </a:extLst>
          </p:cNvPr>
          <p:cNvCxnSpPr>
            <a:cxnSpLocks/>
          </p:cNvCxnSpPr>
          <p:nvPr/>
        </p:nvCxnSpPr>
        <p:spPr>
          <a:xfrm>
            <a:off x="4953000" y="3816973"/>
            <a:ext cx="2189" cy="2988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2994011" y="3805583"/>
            <a:ext cx="3917978" cy="3311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6894787" y="3388272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6B0A35-39D1-42CB-B513-7F07B1DCA6B0}"/>
              </a:ext>
            </a:extLst>
          </p:cNvPr>
          <p:cNvSpPr/>
          <p:nvPr/>
        </p:nvSpPr>
        <p:spPr>
          <a:xfrm>
            <a:off x="6111579" y="2349868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Erminda</a:t>
            </a:r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Perleberg</a:t>
            </a:r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Bartz</a:t>
            </a:r>
          </a:p>
          <a:p>
            <a:pPr algn="ctr"/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(2,5%)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2.4 Quadro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Funcional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710079" y="1315373"/>
            <a:ext cx="8416167" cy="5734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 abaixo a evolução do quadro funcional da Recuperanda no período entre março de 2020 a maio de 2021, conforme informações encaminhadas pela administração da Empresa:</a:t>
            </a:r>
          </a:p>
        </p:txBody>
      </p:sp>
      <p:pic>
        <p:nvPicPr>
          <p:cNvPr id="13" name="Gráfico 12" descr="Crachá de funcionário estrutura de tópicos">
            <a:extLst>
              <a:ext uri="{FF2B5EF4-FFF2-40B4-BE49-F238E27FC236}">
                <a16:creationId xmlns:a16="http://schemas.microsoft.com/office/drawing/2014/main" id="{32AF505C-D4EA-436E-A8BC-C7D625DB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95913">
            <a:off x="175864" y="5552379"/>
            <a:ext cx="1186230" cy="1173823"/>
          </a:xfrm>
          <a:prstGeom prst="rect">
            <a:avLst/>
          </a:prstGeom>
        </p:spPr>
      </p:pic>
      <p:pic>
        <p:nvPicPr>
          <p:cNvPr id="15" name="Gráfico 14" descr="Crachá de funcionário com preenchimento sólido">
            <a:extLst>
              <a:ext uri="{FF2B5EF4-FFF2-40B4-BE49-F238E27FC236}">
                <a16:creationId xmlns:a16="http://schemas.microsoft.com/office/drawing/2014/main" id="{C745774D-D0B9-4CC2-8829-421E865E8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3067">
            <a:off x="728300" y="5089060"/>
            <a:ext cx="913676" cy="913676"/>
          </a:xfrm>
          <a:prstGeom prst="rect">
            <a:avLst/>
          </a:prstGeom>
        </p:spPr>
      </p:pic>
      <p:sp>
        <p:nvSpPr>
          <p:cNvPr id="9" name="Rectangle 146">
            <a:extLst>
              <a:ext uri="{FF2B5EF4-FFF2-40B4-BE49-F238E27FC236}">
                <a16:creationId xmlns:a16="http://schemas.microsoft.com/office/drawing/2014/main" id="{6648A5A7-8A38-4384-96B1-65AAD1237926}"/>
              </a:ext>
            </a:extLst>
          </p:cNvPr>
          <p:cNvSpPr/>
          <p:nvPr/>
        </p:nvSpPr>
        <p:spPr>
          <a:xfrm>
            <a:off x="1805286" y="5542627"/>
            <a:ext cx="7143241" cy="827406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txBody>
          <a:bodyPr wrap="square" numCol="1" spcCol="180000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Quanto às alterações verificadas no quadro laboral da Empresa, observa-se principalmente a redução havida no primeiro trimestre de 2021, em decorrência da paralisação do serviço de transporte de combustíveis. Atualmente, a Empresa possui 14 funcionários ativos.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08F54EB-1C84-4AE2-B9BC-795118CB9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49812"/>
              </p:ext>
            </p:extLst>
          </p:nvPr>
        </p:nvGraphicFramePr>
        <p:xfrm>
          <a:off x="744916" y="2206839"/>
          <a:ext cx="8416167" cy="272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076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2.5 Reunião com 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Administração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EF7B66-00F6-4A8A-B0D8-D6952E106290}"/>
              </a:ext>
            </a:extLst>
          </p:cNvPr>
          <p:cNvSpPr/>
          <p:nvPr/>
        </p:nvSpPr>
        <p:spPr>
          <a:xfrm>
            <a:off x="620543" y="1277257"/>
            <a:ext cx="8664913" cy="5101397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No dia 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07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de julho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a Administração Judicial realizou nova reunião virtual com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de modo a inteirar-se do andamento das atividades empresariais durante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o segundo trimestre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. A reunião foi realizada com o representante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o Sr. Roni. Abaixo segue imagem da videoconferência:</a:t>
            </a: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 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Quanto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faturamento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da Devedora no segundo trimestre, Sr. Roni relatou o cenário positivo que vem passando a Empresa, apresentando bons resultados entre abril e maio. Entretanto, houve queda de aproximadamente 25% no mês de junho, decorrente do término da safra de verão e início do período entressafras.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Quanto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recolhimento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dos dois caminhões destinados ao transporte de combustíveis, houv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e impactos negativos consideráveis no faturamento da Devedora, cerca de R$ 40.000; além disso,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os dois motoristas dos veículos foram remanejados para outras áreas. O Sr. Roni estuda que demissões rejam realizadas devido ao excedente de mão-de-obra. 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Posteriormente, o representante da Recuperanda informou sobre a possibilidade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compensar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valores pagos indevidamente a título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ICMS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. Foi trazido que as ações judiciais estão em fase final e que, confirmada a sentença procedente, se utilizará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crédito tributário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em abatimento do pagamento de PIS e COFINS.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 respeito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quadro de funcionários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, é constituído por 14 pessoas, sendo 9 no regime CLT e 5 na modalidade de diaristas.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Em relação aos contratos com o segundo posto de combustível, as negociações estão bem encaminhadas. Relatou-se que os funcionários do local não têm quaisquer vínculos remanescentes com a Recuperanda.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EEB402-E579-485A-B6BB-2FB55D0058C0}"/>
              </a:ext>
            </a:extLst>
          </p:cNvPr>
          <p:cNvPicPr/>
          <p:nvPr/>
        </p:nvPicPr>
        <p:blipFill rotWithShape="1">
          <a:blip r:embed="rId3"/>
          <a:srcRect t="4470" r="23251" b="11593"/>
          <a:stretch/>
        </p:blipFill>
        <p:spPr bwMode="auto">
          <a:xfrm>
            <a:off x="1041529" y="2674320"/>
            <a:ext cx="3528073" cy="2239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áfico 7" descr="Combustível com preenchimento sólido">
            <a:extLst>
              <a:ext uri="{FF2B5EF4-FFF2-40B4-BE49-F238E27FC236}">
                <a16:creationId xmlns:a16="http://schemas.microsoft.com/office/drawing/2014/main" id="{60A53DAA-96D7-4552-8F27-66824E94B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3704" y="5942161"/>
            <a:ext cx="611752" cy="656356"/>
          </a:xfrm>
          <a:prstGeom prst="rect">
            <a:avLst/>
          </a:prstGeom>
        </p:spPr>
      </p:pic>
      <p:pic>
        <p:nvPicPr>
          <p:cNvPr id="9" name="Gráfico 8" descr="Homem com preenchimento sólido">
            <a:extLst>
              <a:ext uri="{FF2B5EF4-FFF2-40B4-BE49-F238E27FC236}">
                <a16:creationId xmlns:a16="http://schemas.microsoft.com/office/drawing/2014/main" id="{2368124B-50FF-4DB6-8990-6B4BAB139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6829" y="5576384"/>
            <a:ext cx="981428" cy="9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2.5 Reunião com 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Administração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EF7B66-00F6-4A8A-B0D8-D6952E106290}"/>
              </a:ext>
            </a:extLst>
          </p:cNvPr>
          <p:cNvSpPr/>
          <p:nvPr/>
        </p:nvSpPr>
        <p:spPr>
          <a:xfrm>
            <a:off x="620543" y="1277257"/>
            <a:ext cx="8664913" cy="5227906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Questionou-se ao administrador a respeito de aproximadamente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R$ 600.000 retirados por Roni ao longo do ano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. O administrador não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soube justificar a origem do valor 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comentou que está retirando o pró-labore e há cheques que recebeu de negócios paralelos no posto de combustível, objetivando trocá-los.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Entretanto, esta Equipe Técnica ressalta que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os valores mensais retirados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, uma média de R$ 20 mil,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excedem significativamente o pró-labore estipulado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ao administrador.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estoques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por sua vez, estão sendo mantidos a um nível médio. Tal situação se explica com a oscilação no preço da gasolina e com a falta de capital de giro da Empresa. 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Pontuou-se que a operação ocorre hoje com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margem de lucro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de 15% e que, em momentos pretéritos, chegou a superar a marca de 20%.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Quanto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fornecedores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com os quais se mantêm negócios, o pagamento tem sido feito de maneira antecipada. Comunicou-se também que está ocorrendo a mudança do escritório de contabilidade responsável por elaborar as demonstrações  contábeis da Recuperanda. Por fim, foi ressaltado que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despesas correntes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seguem sendo adimplidas em dia, assim como os tributos.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No dia 24 de junho de 2021, esta Auxiliar do Juízo realizou visita in loco na sede da </a:t>
            </a:r>
            <a:r>
              <a:rPr lang="pt-BR" sz="1100" b="1" dirty="0" err="1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, momento em que verificou-se que as atividades estão ocorrendo normalmente, conforme verifica-se nos registros fotográficos contidos na página seguinte. </a:t>
            </a:r>
          </a:p>
          <a:p>
            <a:pPr indent="21600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Além disso, houve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fixação dos editais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para a primeira convocação da Assembleia Geral de Credores.</a:t>
            </a: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FF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6" name="Gráfico 5" descr="Combustível com preenchimento sólido">
            <a:extLst>
              <a:ext uri="{FF2B5EF4-FFF2-40B4-BE49-F238E27FC236}">
                <a16:creationId xmlns:a16="http://schemas.microsoft.com/office/drawing/2014/main" id="{ABE0E701-302B-48A9-A546-B0744A9B1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3704" y="5942161"/>
            <a:ext cx="611752" cy="656356"/>
          </a:xfrm>
          <a:prstGeom prst="rect">
            <a:avLst/>
          </a:prstGeom>
        </p:spPr>
      </p:pic>
      <p:pic>
        <p:nvPicPr>
          <p:cNvPr id="9" name="Gráfico 8" descr="Homem com preenchimento sólido">
            <a:extLst>
              <a:ext uri="{FF2B5EF4-FFF2-40B4-BE49-F238E27FC236}">
                <a16:creationId xmlns:a16="http://schemas.microsoft.com/office/drawing/2014/main" id="{F9C698B9-7C0A-4E51-A7AB-C0582D31D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6829" y="5576384"/>
            <a:ext cx="981428" cy="981428"/>
          </a:xfrm>
          <a:prstGeom prst="rect">
            <a:avLst/>
          </a:prstGeom>
        </p:spPr>
      </p:pic>
      <p:pic>
        <p:nvPicPr>
          <p:cNvPr id="4" name="Imagem 3" descr="Placa na frente de um prédio&#10;&#10;Descrição gerada automaticamente">
            <a:extLst>
              <a:ext uri="{FF2B5EF4-FFF2-40B4-BE49-F238E27FC236}">
                <a16:creationId xmlns:a16="http://schemas.microsoft.com/office/drawing/2014/main" id="{09266932-FE1D-47CD-91F7-90725353B3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022" b="14109"/>
          <a:stretch/>
        </p:blipFill>
        <p:spPr>
          <a:xfrm>
            <a:off x="5539658" y="3093657"/>
            <a:ext cx="3288599" cy="232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89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2.5 Reunião com 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Administração</a:t>
            </a:r>
          </a:p>
        </p:txBody>
      </p:sp>
      <p:pic>
        <p:nvPicPr>
          <p:cNvPr id="6" name="Gráfico 5" descr="Combustível com preenchimento sólido">
            <a:extLst>
              <a:ext uri="{FF2B5EF4-FFF2-40B4-BE49-F238E27FC236}">
                <a16:creationId xmlns:a16="http://schemas.microsoft.com/office/drawing/2014/main" id="{ABE0E701-302B-48A9-A546-B0744A9B1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3704" y="5942161"/>
            <a:ext cx="611752" cy="656356"/>
          </a:xfrm>
          <a:prstGeom prst="rect">
            <a:avLst/>
          </a:prstGeom>
        </p:spPr>
      </p:pic>
      <p:pic>
        <p:nvPicPr>
          <p:cNvPr id="9" name="Gráfico 8" descr="Homem com preenchimento sólido">
            <a:extLst>
              <a:ext uri="{FF2B5EF4-FFF2-40B4-BE49-F238E27FC236}">
                <a16:creationId xmlns:a16="http://schemas.microsoft.com/office/drawing/2014/main" id="{F9C698B9-7C0A-4E51-A7AB-C0582D31D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6829" y="5576384"/>
            <a:ext cx="981428" cy="981428"/>
          </a:xfrm>
          <a:prstGeom prst="rect">
            <a:avLst/>
          </a:prstGeom>
        </p:spPr>
      </p:pic>
      <p:pic>
        <p:nvPicPr>
          <p:cNvPr id="4" name="Imagem 3" descr="Estação de ônibus&#10;&#10;Descrição gerada automaticamente com confiança média">
            <a:extLst>
              <a:ext uri="{FF2B5EF4-FFF2-40B4-BE49-F238E27FC236}">
                <a16:creationId xmlns:a16="http://schemas.microsoft.com/office/drawing/2014/main" id="{B2E99736-051B-485B-A534-8B74380D623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99171" y="1626820"/>
            <a:ext cx="252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Loja com porta de vidro&#10;&#10;Descrição gerada automaticamente">
            <a:extLst>
              <a:ext uri="{FF2B5EF4-FFF2-40B4-BE49-F238E27FC236}">
                <a16:creationId xmlns:a16="http://schemas.microsoft.com/office/drawing/2014/main" id="{AB6993EC-D64B-49B3-BF66-3EC018A5929F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5909" r="22582"/>
          <a:stretch/>
        </p:blipFill>
        <p:spPr>
          <a:xfrm>
            <a:off x="3693000" y="1626820"/>
            <a:ext cx="252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Placa na frente de um prédio&#10;&#10;Descrição gerada automaticamente">
            <a:extLst>
              <a:ext uri="{FF2B5EF4-FFF2-40B4-BE49-F238E27FC236}">
                <a16:creationId xmlns:a16="http://schemas.microsoft.com/office/drawing/2014/main" id="{79812B7A-F493-43E9-AC72-06F6395F842D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13456" t="24301" r="7370" b="5941"/>
          <a:stretch/>
        </p:blipFill>
        <p:spPr>
          <a:xfrm>
            <a:off x="6586829" y="1626820"/>
            <a:ext cx="252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84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08536" y="3213788"/>
            <a:ext cx="398830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887776"/>
            <a:ext cx="4554998" cy="387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3.1. Créditos por Classe</a:t>
            </a:r>
          </a:p>
          <a:p>
            <a:r>
              <a:rPr lang="pt-BR" sz="1900" dirty="0"/>
              <a:t>3.2. Principais Credores</a:t>
            </a:r>
          </a:p>
          <a:p>
            <a:pPr marL="0" indent="0">
              <a:buNone/>
            </a:pPr>
            <a:endParaRPr lang="pt-BR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7002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pt-BR" dirty="0"/>
              <a:t>Créditos por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Classe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8A749-139D-44F5-8E84-0E3D933CF60D}"/>
              </a:ext>
            </a:extLst>
          </p:cNvPr>
          <p:cNvSpPr/>
          <p:nvPr/>
        </p:nvSpPr>
        <p:spPr>
          <a:xfrm>
            <a:off x="5551710" y="2733888"/>
            <a:ext cx="3232726" cy="184306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100" algn="just" defTabSz="2925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atinge a monta de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R$ 3.676.431,29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 lista de credores da Recuperanda é composta pela Classe III – Quirografários (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25 credores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e Classe IV – ME e EPP (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 credores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). Ao lado representamos o perfil da dívida da Recuperanda através do gráfico de créditos por classe: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14D675-4B76-40D3-8060-B7513D679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244968"/>
              </p:ext>
            </p:extLst>
          </p:nvPr>
        </p:nvGraphicFramePr>
        <p:xfrm>
          <a:off x="970319" y="1724025"/>
          <a:ext cx="4581391" cy="4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Principais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8A749-139D-44F5-8E84-0E3D933CF60D}"/>
              </a:ext>
            </a:extLst>
          </p:cNvPr>
          <p:cNvSpPr/>
          <p:nvPr/>
        </p:nvSpPr>
        <p:spPr>
          <a:xfrm>
            <a:off x="710078" y="1306367"/>
            <a:ext cx="8640415" cy="5734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100" algn="just" defTabSz="2925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principais credores da Recuperanda são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casas bancárias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 de combustíveis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Apresenta-se abaixo os 5 principais credores sujeitos ao presente processo recuperatório: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E256F3-9C1A-4F4E-8490-19AE21326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582186"/>
              </p:ext>
            </p:extLst>
          </p:nvPr>
        </p:nvGraphicFramePr>
        <p:xfrm>
          <a:off x="2059171" y="2209676"/>
          <a:ext cx="5787657" cy="438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5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" y="3213788"/>
            <a:ext cx="4178030" cy="1322701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ECONÔMICO-FINANCEIRA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19544" y="2963060"/>
            <a:ext cx="4554999" cy="236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4.1. Ativo</a:t>
            </a:r>
          </a:p>
          <a:p>
            <a:r>
              <a:rPr lang="pt-BR" sz="1900" dirty="0"/>
              <a:t>4.2. Passivo</a:t>
            </a:r>
          </a:p>
          <a:p>
            <a:r>
              <a:rPr lang="pt-BR" sz="1900" dirty="0"/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4.1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Ativo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10079" y="1409100"/>
            <a:ext cx="849542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março a maio de 2021.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Apresenta-se abaixo o resumo do seu balanço patrimonial, referente às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475646" y="5904975"/>
            <a:ext cx="7952018" cy="46692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Análise vertical. Representa o percentual de cada rubrica perante o saldo total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mês de maio/21.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AH%²: Análise horizontal. Apresenta a variação de cada rubrica entre os meses de março a maio de 2021.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53747CA-CC4B-414E-A833-E998E435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04463"/>
              </p:ext>
            </p:extLst>
          </p:nvPr>
        </p:nvGraphicFramePr>
        <p:xfrm>
          <a:off x="710079" y="2387565"/>
          <a:ext cx="8543925" cy="3366135"/>
        </p:xfrm>
        <a:graphic>
          <a:graphicData uri="http://schemas.openxmlformats.org/drawingml/2006/table">
            <a:tbl>
              <a:tblPr/>
              <a:tblGrid>
                <a:gridCol w="3442821">
                  <a:extLst>
                    <a:ext uri="{9D8B030D-6E8A-4147-A177-3AD203B41FA5}">
                      <a16:colId xmlns:a16="http://schemas.microsoft.com/office/drawing/2014/main" val="1373874604"/>
                    </a:ext>
                  </a:extLst>
                </a:gridCol>
                <a:gridCol w="1263831">
                  <a:extLst>
                    <a:ext uri="{9D8B030D-6E8A-4147-A177-3AD203B41FA5}">
                      <a16:colId xmlns:a16="http://schemas.microsoft.com/office/drawing/2014/main" val="1567029731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752968506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val="2197134772"/>
                    </a:ext>
                  </a:extLst>
                </a:gridCol>
                <a:gridCol w="1236949">
                  <a:extLst>
                    <a:ext uri="{9D8B030D-6E8A-4147-A177-3AD203B41FA5}">
                      <a16:colId xmlns:a16="http://schemas.microsoft.com/office/drawing/2014/main" val="69006727"/>
                    </a:ext>
                  </a:extLst>
                </a:gridCol>
                <a:gridCol w="1041489">
                  <a:extLst>
                    <a:ext uri="{9D8B030D-6E8A-4147-A177-3AD203B41FA5}">
                      <a16:colId xmlns:a16="http://schemas.microsoft.com/office/drawing/2014/main" val="4004753760"/>
                    </a:ext>
                  </a:extLst>
                </a:gridCol>
              </a:tblGrid>
              <a:tr h="1601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(Valores em R$ mil)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11088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487652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2.865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2.741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007003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Caixa e equivalentes de caixa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419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499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330263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1.313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1.285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77520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986147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728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703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668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04628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188156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35838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Antecipadas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84026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270977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87219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Direitos realizáveis a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349388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507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520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532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568328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Imobilizado</a:t>
                      </a:r>
                    </a:p>
                  </a:txBody>
                  <a:tcPr marL="1143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1.269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1.269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1.269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34275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Depreciações, amortizações e exaustão acumulada</a:t>
                      </a:r>
                    </a:p>
                  </a:txBody>
                  <a:tcPr marL="1143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-22,57%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749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91563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Intangível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25147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666269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3.378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3.415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3.279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74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C446CB-3DF2-403E-9388-C16756789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57434"/>
              </p:ext>
            </p:extLst>
          </p:nvPr>
        </p:nvGraphicFramePr>
        <p:xfrm>
          <a:off x="4600516" y="950174"/>
          <a:ext cx="4200428" cy="4734993"/>
        </p:xfrm>
        <a:graphic>
          <a:graphicData uri="http://schemas.openxmlformats.org/drawingml/2006/table">
            <a:tbl>
              <a:tblPr/>
              <a:tblGrid>
                <a:gridCol w="333054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600931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66443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Cronograma Processual..................................................................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</a:t>
                      </a:r>
                      <a:r>
                        <a:rPr lang="pt-BR" sz="1100" b="1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;</a:t>
                      </a: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 da </a:t>
                      </a:r>
                      <a:r>
                        <a:rPr lang="pt-BR" sz="1100" b="0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96570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Estrutura Societária..........................................................................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73207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Quadro Funcional.............................................................................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Reunião com a Administração.......................................................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853467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Créditos..........................................................................................................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2130679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3.1. Histórico da </a:t>
                      </a:r>
                      <a:r>
                        <a:rPr lang="pt-BR" sz="1100" b="0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...............................................................</a:t>
                      </a:r>
                    </a:p>
                  </a:txBody>
                  <a:tcPr marL="4209" marR="4209" marT="420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6631494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3.2. Informações Gerais...........................................................................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067582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Análise Econômico-Financeira.................................................................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Informações Adicionais..............................................................................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5.1. Plano de Recuperação Judicial.....................................................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5.2. Informações Adicionais...................................................................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44916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5.3. Cumprimento das Obrigações.......................................................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54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1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4.1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Ativo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30777-16F6-489B-A9BC-B18CFC5B9B02}"/>
              </a:ext>
            </a:extLst>
          </p:cNvPr>
          <p:cNvSpPr/>
          <p:nvPr/>
        </p:nvSpPr>
        <p:spPr>
          <a:xfrm>
            <a:off x="594987" y="2124865"/>
            <a:ext cx="4827913" cy="408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Caixa e Equivalentes de Caixa: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representou em maio de 2021 cerca de 12,40% do ativo total. Entre março e este último mês, houve um acréscimo de 14,5% das posições de liquidez, totalizando ao final do período R$ 418.813,99 (caixa físico, contas correntes e aplicações financeiras );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a rubrica mais representativa do ativo, respondendo por cerca de 39% do total em maio; houve um breve aumento de 0,80% no seu saldo entre março e este último mês, totalizando R$ 1.312.986,72;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corresponde a cerca de 8,82% do ativo total, totalizando R$ 298.002,19 em maio de 2021, mantendo-se praticamente inalterada em relação a março;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conta representa cerca de 21,56% do ativo. Importante observar que a mesma aumentou 9% entre março e maio de 2021, por conta, principalmente, de valores vertidos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RONI BARTZ ME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(acréscimo de aproximadamente R$ 105 mil), totalizando, ao final deste último mês, R$ 609.433,69.</a:t>
            </a:r>
            <a:endParaRPr lang="pt-BR" sz="1100" b="1" u="sng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FC7C69-9394-4E9A-ADC5-E92949A08674}"/>
              </a:ext>
            </a:extLst>
          </p:cNvPr>
          <p:cNvSpPr txBox="1"/>
          <p:nvPr/>
        </p:nvSpPr>
        <p:spPr>
          <a:xfrm>
            <a:off x="594987" y="1390103"/>
            <a:ext cx="8651734" cy="57349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Principais variações – considerando a representatividade de cada rubrica perante o total de ativos – durante o período observado e outros aspectos relevantes identificados:</a:t>
            </a: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8E462C60-92CC-4ED9-B9D7-DDA047911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948055"/>
              </p:ext>
            </p:extLst>
          </p:nvPr>
        </p:nvGraphicFramePr>
        <p:xfrm>
          <a:off x="5397499" y="2440667"/>
          <a:ext cx="4508501" cy="351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4.2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Passivo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95CF2AA-8422-4B16-AA6B-672784561F30}"/>
              </a:ext>
            </a:extLst>
          </p:cNvPr>
          <p:cNvSpPr/>
          <p:nvPr/>
        </p:nvSpPr>
        <p:spPr>
          <a:xfrm>
            <a:off x="710079" y="1409100"/>
            <a:ext cx="849542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março a maio de 2021.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Apresenta-se abaixo o resumo do seu balanço patrimonial, referente às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02FA0B8-8EB0-44AC-A75F-6B154B779D9A}"/>
              </a:ext>
            </a:extLst>
          </p:cNvPr>
          <p:cNvSpPr/>
          <p:nvPr/>
        </p:nvSpPr>
        <p:spPr>
          <a:xfrm>
            <a:off x="475646" y="5600175"/>
            <a:ext cx="7952018" cy="46692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Análise vertical. Representa o percentual de cada rubrica perante o saldo total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mês de maio/21.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AH%²: Análise horizontal. Apresenta a variação de cada rubrica entre os meses de março a maio de 2021.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8957E99-66D8-4983-A767-C50D713F2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56252"/>
              </p:ext>
            </p:extLst>
          </p:nvPr>
        </p:nvGraphicFramePr>
        <p:xfrm>
          <a:off x="806756" y="2230132"/>
          <a:ext cx="8398751" cy="3122500"/>
        </p:xfrm>
        <a:graphic>
          <a:graphicData uri="http://schemas.openxmlformats.org/drawingml/2006/table">
            <a:tbl>
              <a:tblPr/>
              <a:tblGrid>
                <a:gridCol w="3708974">
                  <a:extLst>
                    <a:ext uri="{9D8B030D-6E8A-4147-A177-3AD203B41FA5}">
                      <a16:colId xmlns:a16="http://schemas.microsoft.com/office/drawing/2014/main" val="3792075748"/>
                    </a:ext>
                  </a:extLst>
                </a:gridCol>
                <a:gridCol w="1161351">
                  <a:extLst>
                    <a:ext uri="{9D8B030D-6E8A-4147-A177-3AD203B41FA5}">
                      <a16:colId xmlns:a16="http://schemas.microsoft.com/office/drawing/2014/main" val="114612371"/>
                    </a:ext>
                  </a:extLst>
                </a:gridCol>
                <a:gridCol w="822690">
                  <a:extLst>
                    <a:ext uri="{9D8B030D-6E8A-4147-A177-3AD203B41FA5}">
                      <a16:colId xmlns:a16="http://schemas.microsoft.com/office/drawing/2014/main" val="2426491747"/>
                    </a:ext>
                  </a:extLst>
                </a:gridCol>
                <a:gridCol w="658152">
                  <a:extLst>
                    <a:ext uri="{9D8B030D-6E8A-4147-A177-3AD203B41FA5}">
                      <a16:colId xmlns:a16="http://schemas.microsoft.com/office/drawing/2014/main" val="1813571190"/>
                    </a:ext>
                  </a:extLst>
                </a:gridCol>
                <a:gridCol w="1023792">
                  <a:extLst>
                    <a:ext uri="{9D8B030D-6E8A-4147-A177-3AD203B41FA5}">
                      <a16:colId xmlns:a16="http://schemas.microsoft.com/office/drawing/2014/main" val="3282214713"/>
                    </a:ext>
                  </a:extLst>
                </a:gridCol>
                <a:gridCol w="1023792">
                  <a:extLst>
                    <a:ext uri="{9D8B030D-6E8A-4147-A177-3AD203B41FA5}">
                      <a16:colId xmlns:a16="http://schemas.microsoft.com/office/drawing/2014/main" val="340623183"/>
                    </a:ext>
                  </a:extLst>
                </a:gridCol>
              </a:tblGrid>
              <a:tr h="19274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(Valores em R$ mil)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004609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472317"/>
                  </a:ext>
                </a:extLst>
              </a:tr>
              <a:tr h="202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1.587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1.573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25538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1.281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36,63%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1.283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1.281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149241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05530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trabalhistas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-31,87%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587020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41778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-50,81%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404581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384682"/>
                  </a:ext>
                </a:extLst>
              </a:tr>
              <a:tr h="202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5.681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162,41%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5.690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5.699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90732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a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5.303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151,59%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5.303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5.303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917588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Resultado de Exercícios Futuros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78137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256542"/>
                  </a:ext>
                </a:extLst>
              </a:tr>
              <a:tr h="202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3.770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-107,78%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3.770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3.770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5582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034516"/>
                  </a:ext>
                </a:extLst>
              </a:tr>
              <a:tr h="202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 E DO 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3.498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3.497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3.501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7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4.2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Passivo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C6E017-7359-4006-B912-AB0A7F3C846F}"/>
              </a:ext>
            </a:extLst>
          </p:cNvPr>
          <p:cNvSpPr/>
          <p:nvPr/>
        </p:nvSpPr>
        <p:spPr>
          <a:xfrm>
            <a:off x="5168903" y="2139315"/>
            <a:ext cx="3919995" cy="418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Fornecedores: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uma das rubricas mais representativas do passivo, totalizou R$ 1.281.237,40 em maio de 2021, ou 36,6% do passivo total (incluindo-se o Patrimônio Líquido);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observou-se um aumento de cerca de 22,4% no saldo de Empréstimos e Financiamentos de Curto Prazo (CP), relacionados a pessoas físicas e/ou ligadas, totalizando em maio cerca de R$ 213 mil. Tal acréscimo tem vinculação a valores vertidos por FERNANDA B R NICKEL (PJ), cerca de R$ 37 mil adicionais entre os períodos analisados;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Outras Obrigações: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compostas por Obrigações Tributárias, Trabalhistas , Outras Rubricas (como cartões de crédito a pagar e cheques a compensar) e Resultado de Exercícios Futuros. A principal redução entre março e maio de 2021 diz respeito à Obrigações Sociais, em especial, de valores relacionados a INSS, totalizando cerca de R$ 37 mil neste último mês.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0AB23A-4DDE-479B-A4C8-26B49C0A5A02}"/>
              </a:ext>
            </a:extLst>
          </p:cNvPr>
          <p:cNvSpPr txBox="1"/>
          <p:nvPr/>
        </p:nvSpPr>
        <p:spPr>
          <a:xfrm>
            <a:off x="673339" y="1388948"/>
            <a:ext cx="8559322" cy="57349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Principais variações – considerando a representatividade de cada rubrica perante o total de passivos – durante o período observado e outros aspectos relevantes identificados: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3AD66D-7693-4245-B0BF-E0EDC917A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992810"/>
              </p:ext>
            </p:extLst>
          </p:nvPr>
        </p:nvGraphicFramePr>
        <p:xfrm>
          <a:off x="321916" y="2316192"/>
          <a:ext cx="4846987" cy="418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040222" cy="486355"/>
          </a:xfrm>
        </p:spPr>
        <p:txBody>
          <a:bodyPr/>
          <a:lstStyle/>
          <a:p>
            <a:r>
              <a:rPr lang="pt-BR" sz="2500" dirty="0"/>
              <a:t>4.3 Análise Financeira – </a:t>
            </a:r>
            <a:r>
              <a:rPr lang="pt-BR" sz="25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Demonstração de Resultado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BC075-0D56-4BDA-AC2E-D3EA16F71DC1}"/>
              </a:ext>
            </a:extLst>
          </p:cNvPr>
          <p:cNvSpPr/>
          <p:nvPr/>
        </p:nvSpPr>
        <p:spPr>
          <a:xfrm>
            <a:off x="553701" y="1342132"/>
            <a:ext cx="8632242" cy="4669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período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janeiro a maio de 2020 e janeiro a maio de 2021.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um resumo comparativo sobre o seu desempenho entre os períodos supracitados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(Valores em R$ Mil)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9C82C6-F63B-418C-8282-3CE829D71FE6}"/>
              </a:ext>
            </a:extLst>
          </p:cNvPr>
          <p:cNvSpPr txBox="1"/>
          <p:nvPr/>
        </p:nvSpPr>
        <p:spPr>
          <a:xfrm>
            <a:off x="604501" y="5872857"/>
            <a:ext cx="8557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AV%¹: Análise vertical. Apresenta a representatividade de cada rubrica perante a receita líquida em 2021;</a:t>
            </a:r>
          </a:p>
          <a:p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AH%²: Análise horizontal. Apresenta a variação de cada rubrica entre os períodos.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D4EE763-F4AD-440B-95D9-48BB0F265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54536"/>
              </p:ext>
            </p:extLst>
          </p:nvPr>
        </p:nvGraphicFramePr>
        <p:xfrm>
          <a:off x="604501" y="2021619"/>
          <a:ext cx="8557949" cy="3533775"/>
        </p:xfrm>
        <a:graphic>
          <a:graphicData uri="http://schemas.openxmlformats.org/drawingml/2006/table">
            <a:tbl>
              <a:tblPr/>
              <a:tblGrid>
                <a:gridCol w="3404916">
                  <a:extLst>
                    <a:ext uri="{9D8B030D-6E8A-4147-A177-3AD203B41FA5}">
                      <a16:colId xmlns:a16="http://schemas.microsoft.com/office/drawing/2014/main" val="2997706191"/>
                    </a:ext>
                  </a:extLst>
                </a:gridCol>
                <a:gridCol w="1408931">
                  <a:extLst>
                    <a:ext uri="{9D8B030D-6E8A-4147-A177-3AD203B41FA5}">
                      <a16:colId xmlns:a16="http://schemas.microsoft.com/office/drawing/2014/main" val="1514687264"/>
                    </a:ext>
                  </a:extLst>
                </a:gridCol>
                <a:gridCol w="1161063">
                  <a:extLst>
                    <a:ext uri="{9D8B030D-6E8A-4147-A177-3AD203B41FA5}">
                      <a16:colId xmlns:a16="http://schemas.microsoft.com/office/drawing/2014/main" val="2833409185"/>
                    </a:ext>
                  </a:extLst>
                </a:gridCol>
                <a:gridCol w="1161063">
                  <a:extLst>
                    <a:ext uri="{9D8B030D-6E8A-4147-A177-3AD203B41FA5}">
                      <a16:colId xmlns:a16="http://schemas.microsoft.com/office/drawing/2014/main" val="3282491695"/>
                    </a:ext>
                  </a:extLst>
                </a:gridCol>
                <a:gridCol w="1421976">
                  <a:extLst>
                    <a:ext uri="{9D8B030D-6E8A-4147-A177-3AD203B41FA5}">
                      <a16:colId xmlns:a16="http://schemas.microsoft.com/office/drawing/2014/main" val="15338417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(Valores em R$ mil)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Jan-Mai/2021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Jan-Mai/2020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338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9327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5.293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-16,15%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6.312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3363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Custo dos produtos e serviços vendidos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-4.924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-93,04%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-9,57%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-5.445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1313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432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368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-57,51%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867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772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0762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845,73%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0250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 pessoal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-29,88%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7387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administrativas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-3,98%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-17,78%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6956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receitas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22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8717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ANTES DO RESULTADO FINANCEIRO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-2,13%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-149,61%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71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3363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Receitas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54,05%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1835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-39,62%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272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443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EXERCÍCIO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-2,27%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-159,58%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5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37CF30-4669-4F2E-A775-95F65CE9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680502" cy="486355"/>
          </a:xfrm>
        </p:spPr>
        <p:txBody>
          <a:bodyPr/>
          <a:lstStyle/>
          <a:p>
            <a:r>
              <a:rPr lang="pt-BR" sz="2500" dirty="0"/>
              <a:t>4.3 Análise Financeira – </a:t>
            </a:r>
            <a:r>
              <a:rPr lang="pt-BR" sz="25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Demonstração de Resultado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76AAD-4ABF-4B8A-96C5-FA32E490BEFC}"/>
              </a:ext>
            </a:extLst>
          </p:cNvPr>
          <p:cNvSpPr/>
          <p:nvPr/>
        </p:nvSpPr>
        <p:spPr>
          <a:xfrm>
            <a:off x="710076" y="1344738"/>
            <a:ext cx="8680502" cy="4669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podemos observar as principais variações econômico-financeiras pertinentes ao resultado acumulado de janeiro e maio de 2021 frente a igual período de 2020 (os valores estão expressos em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mil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BAE041-1E09-42D1-B4EB-E2AEBA3BFADB}"/>
              </a:ext>
            </a:extLst>
          </p:cNvPr>
          <p:cNvSpPr/>
          <p:nvPr/>
        </p:nvSpPr>
        <p:spPr>
          <a:xfrm>
            <a:off x="710075" y="5145228"/>
            <a:ext cx="8593411" cy="14319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Observa-se, pelo gráfico acima, que a receita líquida de vendas da Empresa reduziu-se em cerca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16,15%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 janeiro e maio de 2021 ante igual período de 2020, totalizando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R$ 5.592.875,98.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resultado bruto também apresentou substancial redução entre os períodos analisado, cerca de 57,5%, evidenciando a dificuldade da Recuperanda em gerar resultados suficientes para cobertura de custos e despesas fixas.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Contrastando com 2020, a Bartz registrou prejuízo líquido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R$ 120.115,74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 janeiro e maio de 2021.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4C34A67-1CED-4944-83AE-54E02B9D1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70485"/>
              </p:ext>
            </p:extLst>
          </p:nvPr>
        </p:nvGraphicFramePr>
        <p:xfrm>
          <a:off x="710076" y="2057400"/>
          <a:ext cx="859341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37CF30-4669-4F2E-A775-95F65CE9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49" y="881139"/>
            <a:ext cx="8680502" cy="486355"/>
          </a:xfrm>
        </p:spPr>
        <p:txBody>
          <a:bodyPr/>
          <a:lstStyle/>
          <a:p>
            <a:r>
              <a:rPr lang="pt-BR" sz="2500" dirty="0"/>
              <a:t>4.3 Análise Financeira – </a:t>
            </a:r>
            <a:r>
              <a:rPr lang="pt-BR" sz="25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Faturamento por Combustível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7867AA-866B-4881-BAB6-E839EC44E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" t="12620" r="4015" b="3477"/>
          <a:stretch/>
        </p:blipFill>
        <p:spPr>
          <a:xfrm>
            <a:off x="391631" y="2106612"/>
            <a:ext cx="9122735" cy="3668231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0622CAED-4F57-40E7-A423-D0959118FF52}"/>
              </a:ext>
            </a:extLst>
          </p:cNvPr>
          <p:cNvSpPr/>
          <p:nvPr/>
        </p:nvSpPr>
        <p:spPr>
          <a:xfrm>
            <a:off x="612748" y="1535614"/>
            <a:ext cx="8680502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seguir pode-se verificar a composição do faturamento por tipo de combustível da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mês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junho de 2021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119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64516" y="2887313"/>
            <a:ext cx="4812621" cy="21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5.1. Plano de Recuperação Judicial</a:t>
            </a:r>
          </a:p>
          <a:p>
            <a:r>
              <a:rPr lang="pt-BR" sz="1900" dirty="0"/>
              <a:t>5.2. Informações adicionais</a:t>
            </a:r>
          </a:p>
          <a:p>
            <a:r>
              <a:rPr lang="pt-BR" sz="1900" dirty="0"/>
              <a:t>5.3. Cumprimento das Obrigações</a:t>
            </a:r>
          </a:p>
          <a:p>
            <a:pPr marL="0" indent="0">
              <a:buNone/>
            </a:pPr>
            <a:endParaRPr lang="pt-BR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5.1 Plano de Recuperação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Judicial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5D06B-EBE1-442A-948D-D757EC5B7D8D}"/>
              </a:ext>
            </a:extLst>
          </p:cNvPr>
          <p:cNvSpPr/>
          <p:nvPr/>
        </p:nvSpPr>
        <p:spPr>
          <a:xfrm>
            <a:off x="710079" y="1344605"/>
            <a:ext cx="8485842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um quadro resumo referente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forma de pagamento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credores prevista no Modificativo ao Plano de Recuperação proposto e pendente de aprovação em Assembleia Geral de Credores: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6590A1-78CC-4AE2-A9E5-2CB0F44A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24326"/>
              </p:ext>
            </p:extLst>
          </p:nvPr>
        </p:nvGraphicFramePr>
        <p:xfrm>
          <a:off x="1043459" y="2994216"/>
          <a:ext cx="7819081" cy="2356336"/>
        </p:xfrm>
        <a:graphic>
          <a:graphicData uri="http://schemas.openxmlformats.org/drawingml/2006/table">
            <a:tbl>
              <a:tblPr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082854">
                  <a:extLst>
                    <a:ext uri="{9D8B030D-6E8A-4147-A177-3AD203B41FA5}">
                      <a16:colId xmlns:a16="http://schemas.microsoft.com/office/drawing/2014/main" val="4278292313"/>
                    </a:ext>
                  </a:extLst>
                </a:gridCol>
                <a:gridCol w="930109">
                  <a:extLst>
                    <a:ext uri="{9D8B030D-6E8A-4147-A177-3AD203B41FA5}">
                      <a16:colId xmlns:a16="http://schemas.microsoft.com/office/drawing/2014/main" val="4013428803"/>
                    </a:ext>
                  </a:extLst>
                </a:gridCol>
                <a:gridCol w="1036407">
                  <a:extLst>
                    <a:ext uri="{9D8B030D-6E8A-4147-A177-3AD203B41FA5}">
                      <a16:colId xmlns:a16="http://schemas.microsoft.com/office/drawing/2014/main" val="759811087"/>
                    </a:ext>
                  </a:extLst>
                </a:gridCol>
                <a:gridCol w="1195855">
                  <a:extLst>
                    <a:ext uri="{9D8B030D-6E8A-4147-A177-3AD203B41FA5}">
                      <a16:colId xmlns:a16="http://schemas.microsoft.com/office/drawing/2014/main" val="1088681700"/>
                    </a:ext>
                  </a:extLst>
                </a:gridCol>
                <a:gridCol w="1456752">
                  <a:extLst>
                    <a:ext uri="{9D8B030D-6E8A-4147-A177-3AD203B41FA5}">
                      <a16:colId xmlns:a16="http://schemas.microsoft.com/office/drawing/2014/main" val="3566185248"/>
                    </a:ext>
                  </a:extLst>
                </a:gridCol>
                <a:gridCol w="2117104">
                  <a:extLst>
                    <a:ext uri="{9D8B030D-6E8A-4147-A177-3AD203B41FA5}">
                      <a16:colId xmlns:a16="http://schemas.microsoft.com/office/drawing/2014/main" val="59296338"/>
                    </a:ext>
                  </a:extLst>
                </a:gridCol>
              </a:tblGrid>
              <a:tr h="589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CLASSE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PRAZO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ENCARGOS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PARCELAS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5331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676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93135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IV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se aplica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5.1 Plano de Recuperação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Judicial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3AD9D-CB02-42DC-9C5A-3B020B710303}"/>
              </a:ext>
            </a:extLst>
          </p:cNvPr>
          <p:cNvSpPr/>
          <p:nvPr/>
        </p:nvSpPr>
        <p:spPr>
          <a:xfrm>
            <a:off x="784916" y="1314944"/>
            <a:ext cx="7765425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endParaRPr lang="pt-BR" sz="1100" b="1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b="1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Plano de Recuperação Judicial acostado aos autos pode ser consultado em sua integralidade, através do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site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</a:t>
            </a: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19250" defTabSz="237668">
              <a:lnSpc>
                <a:spcPct val="150000"/>
              </a:lnSpc>
            </a:pPr>
            <a:r>
              <a:rPr lang="pt-BR" sz="1100" b="1" i="1" dirty="0">
                <a:solidFill>
                  <a:srgbClr val="0563C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https://preservacaodeempresas.com.br/</a:t>
            </a:r>
            <a:endParaRPr lang="pt-BR" sz="1100" b="1" i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aplicativo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9" name="Graphic 8" descr="Line arrow: Counter-clockwise curve">
            <a:extLst>
              <a:ext uri="{FF2B5EF4-FFF2-40B4-BE49-F238E27FC236}">
                <a16:creationId xmlns:a16="http://schemas.microsoft.com/office/drawing/2014/main" id="{FE4CD20D-B70A-4858-81A0-D5F809C93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9181">
            <a:off x="1523827" y="2325358"/>
            <a:ext cx="914400" cy="914400"/>
          </a:xfrm>
          <a:prstGeom prst="rect">
            <a:avLst/>
          </a:prstGeom>
        </p:spPr>
      </p:pic>
      <p:pic>
        <p:nvPicPr>
          <p:cNvPr id="10" name="Graphic 9" descr="Line arrow: Counter-clockwise curve">
            <a:extLst>
              <a:ext uri="{FF2B5EF4-FFF2-40B4-BE49-F238E27FC236}">
                <a16:creationId xmlns:a16="http://schemas.microsoft.com/office/drawing/2014/main" id="{72E70DB0-B5BC-45FA-BEC5-1EC6F1F01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29181">
            <a:off x="1523825" y="4008079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1B231-71FF-4009-9A35-3AEAAC3BC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320" y="4009343"/>
            <a:ext cx="3870512" cy="15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6AE19AD-7B7E-4F1E-A8D6-F868A0ABCAFD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5.2 Informações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Adicionais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AC69913-7F7B-48B2-90C6-B6BEDB931FFF}"/>
              </a:ext>
            </a:extLst>
          </p:cNvPr>
          <p:cNvSpPr txBox="1">
            <a:spLocks/>
          </p:cNvSpPr>
          <p:nvPr/>
        </p:nvSpPr>
        <p:spPr>
          <a:xfrm>
            <a:off x="322638" y="2807513"/>
            <a:ext cx="2425101" cy="4048604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certidões positivas com efeitos de negativa disponibilizadas pela Receita Estadual, tanto da Matriz quanto da Filial, foi constatado que a Empresa possui pendências parceladas em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nível administrativo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valores retirados do balancete contábil de maio/2021, há os seguintes valores em aberto de tributos federais: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PIS e COFINS: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R$2.449,54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IRRF: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R$ 1.040,60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Contribuições Sociais: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R$ 1.122,01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68075BE-7CE4-4818-807D-DA8E9B9F97F5}"/>
              </a:ext>
            </a:extLst>
          </p:cNvPr>
          <p:cNvSpPr txBox="1">
            <a:spLocks/>
          </p:cNvSpPr>
          <p:nvPr/>
        </p:nvSpPr>
        <p:spPr>
          <a:xfrm>
            <a:off x="2825211" y="2807513"/>
            <a:ext cx="2052000" cy="2397968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acumulado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aproximadamente R$ 120 mil entre janeiro e maio de 2021, relacionada principalmente à queda de receitas e da margem bruta, uma vez que boa parte das despesas de caráter fixo sofreram redução ante igual período de 2020.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2FDD57F-32ED-47E5-809B-451549F88782}"/>
              </a:ext>
            </a:extLst>
          </p:cNvPr>
          <p:cNvSpPr txBox="1">
            <a:spLocks/>
          </p:cNvSpPr>
          <p:nvPr/>
        </p:nvSpPr>
        <p:spPr>
          <a:xfrm>
            <a:off x="5071183" y="2807513"/>
            <a:ext cx="2088000" cy="2235188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exceção da regularidade no recolhimento dos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Recuperanda vem conseguindo cumprir os prazos de pagamentos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gerais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incorridas após o ajuizamento da Recuperação Judicial, tais como salários e fornecedores.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63C31D1-667F-4E9B-91DE-386524B06A2E}"/>
              </a:ext>
            </a:extLst>
          </p:cNvPr>
          <p:cNvSpPr txBox="1">
            <a:spLocks/>
          </p:cNvSpPr>
          <p:nvPr/>
        </p:nvSpPr>
        <p:spPr>
          <a:xfrm>
            <a:off x="7379784" y="2807513"/>
            <a:ext cx="2006998" cy="2397968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 aguarda fixação do valor dos seus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honorários.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Checklist">
            <a:extLst>
              <a:ext uri="{FF2B5EF4-FFF2-40B4-BE49-F238E27FC236}">
                <a16:creationId xmlns:a16="http://schemas.microsoft.com/office/drawing/2014/main" id="{236DB7E2-39C5-4ADE-97FB-45E34D5D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77875" y="1673289"/>
            <a:ext cx="993128" cy="930944"/>
          </a:xfrm>
          <a:prstGeom prst="rect">
            <a:avLst/>
          </a:prstGeom>
        </p:spPr>
      </p:pic>
      <p:pic>
        <p:nvPicPr>
          <p:cNvPr id="26" name="Picture Placeholder 27" descr="Stopwatch">
            <a:extLst>
              <a:ext uri="{FF2B5EF4-FFF2-40B4-BE49-F238E27FC236}">
                <a16:creationId xmlns:a16="http://schemas.microsoft.com/office/drawing/2014/main" id="{EAC3433F-CECE-4FCF-9797-79DE03600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5620649" y="1673012"/>
            <a:ext cx="993128" cy="931498"/>
          </a:xfrm>
          <a:prstGeom prst="rect">
            <a:avLst/>
          </a:prstGeom>
        </p:spPr>
      </p:pic>
      <p:pic>
        <p:nvPicPr>
          <p:cNvPr id="27" name="Picture Placeholder 29" descr="Daily Calendar">
            <a:extLst>
              <a:ext uri="{FF2B5EF4-FFF2-40B4-BE49-F238E27FC236}">
                <a16:creationId xmlns:a16="http://schemas.microsoft.com/office/drawing/2014/main" id="{CFC5FFBE-B778-4AA8-9E11-C2EA69682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7886719" y="1673012"/>
            <a:ext cx="993128" cy="931498"/>
          </a:xfrm>
          <a:prstGeom prst="rect">
            <a:avLst/>
          </a:prstGeom>
        </p:spPr>
      </p:pic>
      <p:pic>
        <p:nvPicPr>
          <p:cNvPr id="5" name="Gráfico 4" descr="Gráfico de barras">
            <a:extLst>
              <a:ext uri="{FF2B5EF4-FFF2-40B4-BE49-F238E27FC236}">
                <a16:creationId xmlns:a16="http://schemas.microsoft.com/office/drawing/2014/main" id="{D4EF6706-180B-4C5D-B53C-94E64A7DA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5211" y="1652761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851669" y="2701685"/>
            <a:ext cx="4380691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5.3 Cumprimento das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Obrigações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953000" y="1727200"/>
            <a:ext cx="3817979" cy="531324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</a:t>
            </a:r>
            <a:r>
              <a:rPr lang="pt-BR" sz="1100" dirty="0" err="1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dos trâmites processuais, um dos papeis da equipe da Administração Judicial é fiscalizar as atividades empresariais da Devedora, especialmente no que tange ao cumprimento das obrigações que lhes são impostas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Esta Equipe Técnica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interagiu via teleconferência com o representante da Recuperanda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conforme mencionado na página 13 deste relatório, momento no qual se verificou que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atividades operacionais estavam sendo realizadas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 fontAlgn="base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período em análise, não foram constatadas condutas passíveis de enquadramento nas hipóteses descritas nos incisos do art. 64, da LRF,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nem foi apurada a distribuição de lucros ou dividendos a sócios ou acionistas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 vedada por força do art. 6-A, da LRF.”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​</a:t>
            </a:r>
          </a:p>
          <a:p>
            <a:pPr algn="just" rtl="0" fontAlgn="base"/>
            <a:r>
              <a:rPr lang="pt-BR" sz="1100" b="0" i="0" dirty="0">
                <a:solidFill>
                  <a:srgbClr val="656D78"/>
                </a:solidFill>
                <a:effectLst/>
                <a:latin typeface="Source Sans Pro Light" panose="020B0403030403020204" pitchFamily="34" charset="0"/>
              </a:rPr>
              <a:t>​</a:t>
            </a:r>
            <a:endParaRPr lang="pt-BR" sz="1100" b="0" i="0" dirty="0">
              <a:solidFill>
                <a:srgbClr val="656D78"/>
              </a:solidFill>
              <a:effectLst/>
              <a:latin typeface="Segoe UI" panose="020B0502040204020203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6096002" y="1038806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656744" y="359299"/>
            <a:ext cx="6592510" cy="80432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233837" y="2675768"/>
            <a:ext cx="2061526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4110783" y="5257238"/>
            <a:ext cx="156033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19" y="3817004"/>
            <a:ext cx="1467276" cy="1467276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57" y="1222720"/>
            <a:ext cx="1469455" cy="1468800"/>
          </a:xfrm>
          <a:prstGeom prst="ellipse">
            <a:avLst/>
          </a:prstGeom>
        </p:spPr>
      </p:pic>
      <p:pic>
        <p:nvPicPr>
          <p:cNvPr id="33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F8C131BA-9EEB-4D5C-AF0D-F394DC2F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40" y="3817003"/>
            <a:ext cx="1467277" cy="1467277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1188883" y="5257238"/>
            <a:ext cx="1490045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260C3D-0111-41AE-A375-A282AE79BACF}"/>
              </a:ext>
            </a:extLst>
          </p:cNvPr>
          <p:cNvSpPr/>
          <p:nvPr/>
        </p:nvSpPr>
        <p:spPr>
          <a:xfrm>
            <a:off x="6976969" y="5257238"/>
            <a:ext cx="1512815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Geórgya Jacoby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3153AD-1C9F-4BAB-9D81-45A689230308}"/>
              </a:ext>
            </a:extLst>
          </p:cNvPr>
          <p:cNvSpPr/>
          <p:nvPr/>
        </p:nvSpPr>
        <p:spPr>
          <a:xfrm>
            <a:off x="5124397" y="2697540"/>
            <a:ext cx="277651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pic>
        <p:nvPicPr>
          <p:cNvPr id="11" name="Imagem 10" descr="Imagem em preto e branco de mulher sorrindo&#10;&#10;Descrição gerada automaticamente">
            <a:extLst>
              <a:ext uri="{FF2B5EF4-FFF2-40B4-BE49-F238E27FC236}">
                <a16:creationId xmlns:a16="http://schemas.microsoft.com/office/drawing/2014/main" id="{29332312-1FD5-47E5-8F69-CFD5C3C1B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608" y="3816242"/>
            <a:ext cx="1468800" cy="1468800"/>
          </a:xfrm>
          <a:prstGeom prst="rect">
            <a:avLst/>
          </a:prstGeom>
        </p:spPr>
      </p:pic>
      <p:pic>
        <p:nvPicPr>
          <p:cNvPr id="15" name="Imagem 26">
            <a:extLst>
              <a:ext uri="{FF2B5EF4-FFF2-40B4-BE49-F238E27FC236}">
                <a16:creationId xmlns:a16="http://schemas.microsoft.com/office/drawing/2014/main" id="{3E2F3BDE-1C78-46A4-9B32-90D9D31B2B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54216" y="1221632"/>
            <a:ext cx="1467276" cy="14672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0592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A0B156B0-275C-48D6-BE96-49C712984F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33" y="2439281"/>
            <a:ext cx="4085935" cy="154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01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1.1 Considerações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591806" y="1382188"/>
            <a:ext cx="8604115" cy="5040000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primeiro lugar, cumpre referir as premissas que embasaram este relatório, bem como destacar alguns pontos que julgamos pertinentes para uma melhor compreensão do trabalho desenvolvido.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chegarmos às conclusões apresentadas no presente relatório, entre outros aspectos: (i) tomamos como boas e válidas as informações contidas nas demonstrações contábeis da BARTZ &amp; CIA LTDA., as quais foram fornecidas por seus administradores;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conduzimos discussões com membros integrantes da administração da BARTZ &amp; CIA LTDA. sobre os negócios e as operações da referida empresa.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 A administração da BARTZ &amp; CIA LTDA. e seus sócios não impuseram qualquer restrição a: (i) obter todas as informações solicitadas para produzir este relatório;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chegar de forma independente às conclusões aqui contidas.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Este relatório e as opiniões aqui contidas têm a finalidade de informar a todos os interessados no presente processo, observando o fato de que qualquer leitor deste relatório deve estar ciente das condições que nortearam este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Acordou-se com os representantes da Recuperanda que a apresentação de contas demonstrativas mensais (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art. 52, inciso IV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deverá ocorrer por meio da disponibilização de informações contábeis e financeiras até 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 de cada mês subsequente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tocante ao presente Relatório, as informações utilizadas foram entregues à Administração Judicial até 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 de março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Exceto quando expressamente mencionado, os valores indicados neste relatório estão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expressos em reais (R$)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pt-BR" dirty="0"/>
              <a:t>Cronograma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36">
            <a:extLst>
              <a:ext uri="{FF2B5EF4-FFF2-40B4-BE49-F238E27FC236}">
                <a16:creationId xmlns:a16="http://schemas.microsoft.com/office/drawing/2014/main" id="{2703F8D3-EE63-4E53-904F-304AAB01A073}"/>
              </a:ext>
            </a:extLst>
          </p:cNvPr>
          <p:cNvCxnSpPr>
            <a:cxnSpLocks/>
          </p:cNvCxnSpPr>
          <p:nvPr/>
        </p:nvCxnSpPr>
        <p:spPr>
          <a:xfrm flipV="1">
            <a:off x="1687133" y="2348011"/>
            <a:ext cx="9232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E8D0D0A-5E46-46DE-B784-CB1A5C54A2B8}"/>
              </a:ext>
            </a:extLst>
          </p:cNvPr>
          <p:cNvSpPr txBox="1"/>
          <p:nvPr/>
        </p:nvSpPr>
        <p:spPr>
          <a:xfrm>
            <a:off x="1712603" y="2313393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Straight Connector 42">
            <a:extLst>
              <a:ext uri="{FF2B5EF4-FFF2-40B4-BE49-F238E27FC236}">
                <a16:creationId xmlns:a16="http://schemas.microsoft.com/office/drawing/2014/main" id="{56F3035F-556D-46F7-A23B-3044CC2E58B8}"/>
              </a:ext>
            </a:extLst>
          </p:cNvPr>
          <p:cNvCxnSpPr/>
          <p:nvPr/>
        </p:nvCxnSpPr>
        <p:spPr>
          <a:xfrm flipV="1">
            <a:off x="3197667" y="2330909"/>
            <a:ext cx="0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B45804C-ED63-4208-858A-362DD94BFA26}"/>
              </a:ext>
            </a:extLst>
          </p:cNvPr>
          <p:cNvSpPr txBox="1"/>
          <p:nvPr/>
        </p:nvSpPr>
        <p:spPr>
          <a:xfrm>
            <a:off x="3206820" y="2313393"/>
            <a:ext cx="10592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do art. 52, § 1º, da LRF</a:t>
            </a:r>
          </a:p>
        </p:txBody>
      </p:sp>
      <p:cxnSp>
        <p:nvCxnSpPr>
          <p:cNvPr id="115" name="Straight Connector 46">
            <a:extLst>
              <a:ext uri="{FF2B5EF4-FFF2-40B4-BE49-F238E27FC236}">
                <a16:creationId xmlns:a16="http://schemas.microsoft.com/office/drawing/2014/main" id="{D2F5E053-9518-41D3-9D14-25023061BE84}"/>
              </a:ext>
            </a:extLst>
          </p:cNvPr>
          <p:cNvCxnSpPr>
            <a:cxnSpLocks/>
            <a:endCxn id="199" idx="0"/>
          </p:cNvCxnSpPr>
          <p:nvPr/>
        </p:nvCxnSpPr>
        <p:spPr>
          <a:xfrm>
            <a:off x="4696570" y="2330909"/>
            <a:ext cx="0" cy="1465703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6E9CFFD5-ED10-48F9-9FDF-F050771F09F4}"/>
              </a:ext>
            </a:extLst>
          </p:cNvPr>
          <p:cNvSpPr txBox="1"/>
          <p:nvPr/>
        </p:nvSpPr>
        <p:spPr>
          <a:xfrm>
            <a:off x="4730189" y="2298005"/>
            <a:ext cx="142973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Aviso de recebimento do PRJ (art. 53, parágrafo único, da LRF)</a:t>
            </a:r>
          </a:p>
        </p:txBody>
      </p:sp>
      <p:cxnSp>
        <p:nvCxnSpPr>
          <p:cNvPr id="117" name="Straight Connector 52">
            <a:extLst>
              <a:ext uri="{FF2B5EF4-FFF2-40B4-BE49-F238E27FC236}">
                <a16:creationId xmlns:a16="http://schemas.microsoft.com/office/drawing/2014/main" id="{59E1FA33-F262-44AC-A606-8FBA4025433A}"/>
              </a:ext>
            </a:extLst>
          </p:cNvPr>
          <p:cNvCxnSpPr/>
          <p:nvPr/>
        </p:nvCxnSpPr>
        <p:spPr>
          <a:xfrm flipV="1">
            <a:off x="2442164" y="4063200"/>
            <a:ext cx="0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94B03EE-A9C6-4758-9A3C-4F1778A19CAE}"/>
              </a:ext>
            </a:extLst>
          </p:cNvPr>
          <p:cNvSpPr txBox="1"/>
          <p:nvPr/>
        </p:nvSpPr>
        <p:spPr>
          <a:xfrm>
            <a:off x="2450314" y="5078171"/>
            <a:ext cx="1133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Straight Connector 56">
            <a:extLst>
              <a:ext uri="{FF2B5EF4-FFF2-40B4-BE49-F238E27FC236}">
                <a16:creationId xmlns:a16="http://schemas.microsoft.com/office/drawing/2014/main" id="{303605D0-1240-420B-9D7F-EDE069B9F55E}"/>
              </a:ext>
            </a:extLst>
          </p:cNvPr>
          <p:cNvCxnSpPr/>
          <p:nvPr/>
        </p:nvCxnSpPr>
        <p:spPr>
          <a:xfrm flipV="1">
            <a:off x="3932508" y="4067008"/>
            <a:ext cx="0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528E113-E4E6-4645-A4F1-F0257904FCEB}"/>
              </a:ext>
            </a:extLst>
          </p:cNvPr>
          <p:cNvSpPr txBox="1"/>
          <p:nvPr/>
        </p:nvSpPr>
        <p:spPr>
          <a:xfrm>
            <a:off x="3949206" y="5078171"/>
            <a:ext cx="1342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Entrega do plano de recuperação judicial </a:t>
            </a:r>
            <a:r>
              <a:rPr lang="en-US" altLang="ko-KR" sz="110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53 LRF)</a:t>
            </a:r>
            <a:endParaRPr lang="ko-KR" altLang="en-US" sz="1100" b="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83BF6C-AE94-4961-AB6D-13848E2EF63E}"/>
              </a:ext>
            </a:extLst>
          </p:cNvPr>
          <p:cNvSpPr txBox="1"/>
          <p:nvPr/>
        </p:nvSpPr>
        <p:spPr>
          <a:xfrm>
            <a:off x="890280" y="4078310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15/05/2019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24C5C80-0DF1-4FA8-BF8E-30D97AB35485}"/>
              </a:ext>
            </a:extLst>
          </p:cNvPr>
          <p:cNvSpPr txBox="1"/>
          <p:nvPr/>
        </p:nvSpPr>
        <p:spPr>
          <a:xfrm>
            <a:off x="2705544" y="4078310"/>
            <a:ext cx="100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06/03/2020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3C76FB7-F99B-4516-830E-6D86FA41424A}"/>
              </a:ext>
            </a:extLst>
          </p:cNvPr>
          <p:cNvSpPr txBox="1"/>
          <p:nvPr/>
        </p:nvSpPr>
        <p:spPr>
          <a:xfrm>
            <a:off x="4158601" y="4074463"/>
            <a:ext cx="112459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altLang="ko-K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12/04/2021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1788B26-3E7C-4177-B81B-7474D99FA6AA}"/>
              </a:ext>
            </a:extLst>
          </p:cNvPr>
          <p:cNvSpPr txBox="1"/>
          <p:nvPr/>
        </p:nvSpPr>
        <p:spPr>
          <a:xfrm>
            <a:off x="1862346" y="3569929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12/08/2019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DB82EF0-2C49-4DE7-99EF-1C3B86BC9D16}"/>
              </a:ext>
            </a:extLst>
          </p:cNvPr>
          <p:cNvSpPr txBox="1"/>
          <p:nvPr/>
        </p:nvSpPr>
        <p:spPr>
          <a:xfrm>
            <a:off x="3436560" y="3566082"/>
            <a:ext cx="100331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16/10/2019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grpSp>
        <p:nvGrpSpPr>
          <p:cNvPr id="126" name="그룹 1">
            <a:extLst>
              <a:ext uri="{FF2B5EF4-FFF2-40B4-BE49-F238E27FC236}">
                <a16:creationId xmlns:a16="http://schemas.microsoft.com/office/drawing/2014/main" id="{71FE5CD4-AECF-4350-80C8-E36F66A1E0FF}"/>
              </a:ext>
            </a:extLst>
          </p:cNvPr>
          <p:cNvGrpSpPr/>
          <p:nvPr/>
        </p:nvGrpSpPr>
        <p:grpSpPr>
          <a:xfrm>
            <a:off x="1067514" y="3702563"/>
            <a:ext cx="7693140" cy="447181"/>
            <a:chOff x="940255" y="3599568"/>
            <a:chExt cx="9517039" cy="55037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7" name="Oval 2">
              <a:extLst>
                <a:ext uri="{FF2B5EF4-FFF2-40B4-BE49-F238E27FC236}">
                  <a16:creationId xmlns:a16="http://schemas.microsoft.com/office/drawing/2014/main" id="{CEA1309C-AF54-4D05-8CDA-75885F578327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4">
              <a:extLst>
                <a:ext uri="{FF2B5EF4-FFF2-40B4-BE49-F238E27FC236}">
                  <a16:creationId xmlns:a16="http://schemas.microsoft.com/office/drawing/2014/main" id="{66EA7203-EDA2-4AD2-B8B4-3ECBC5FE0ED7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5">
              <a:extLst>
                <a:ext uri="{FF2B5EF4-FFF2-40B4-BE49-F238E27FC236}">
                  <a16:creationId xmlns:a16="http://schemas.microsoft.com/office/drawing/2014/main" id="{D46D4F9E-0283-42E8-8EC7-C4B61AFDC29D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6">
              <a:extLst>
                <a:ext uri="{FF2B5EF4-FFF2-40B4-BE49-F238E27FC236}">
                  <a16:creationId xmlns:a16="http://schemas.microsoft.com/office/drawing/2014/main" id="{D8914B27-E1BC-4DDC-8B12-0772782D7C8B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7">
              <a:extLst>
                <a:ext uri="{FF2B5EF4-FFF2-40B4-BE49-F238E27FC236}">
                  <a16:creationId xmlns:a16="http://schemas.microsoft.com/office/drawing/2014/main" id="{145E691C-7B76-4806-A7DF-29D4468BBEAE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8">
              <a:extLst>
                <a:ext uri="{FF2B5EF4-FFF2-40B4-BE49-F238E27FC236}">
                  <a16:creationId xmlns:a16="http://schemas.microsoft.com/office/drawing/2014/main" id="{4E8D5558-590E-4C52-BA08-A168A4243FA2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9">
              <a:extLst>
                <a:ext uri="{FF2B5EF4-FFF2-40B4-BE49-F238E27FC236}">
                  <a16:creationId xmlns:a16="http://schemas.microsoft.com/office/drawing/2014/main" id="{906A88AF-7692-488B-872D-814D3BFA58A0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0">
              <a:extLst>
                <a:ext uri="{FF2B5EF4-FFF2-40B4-BE49-F238E27FC236}">
                  <a16:creationId xmlns:a16="http://schemas.microsoft.com/office/drawing/2014/main" id="{C9A6B4DD-98F5-4B62-80FB-609513E2E361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1">
              <a:extLst>
                <a:ext uri="{FF2B5EF4-FFF2-40B4-BE49-F238E27FC236}">
                  <a16:creationId xmlns:a16="http://schemas.microsoft.com/office/drawing/2014/main" id="{DD5BF9F0-134E-4670-9061-E93A8F0017E4}"/>
                </a:ext>
              </a:extLst>
            </p:cNvPr>
            <p:cNvSpPr/>
            <p:nvPr/>
          </p:nvSpPr>
          <p:spPr>
            <a:xfrm>
              <a:off x="4713395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2">
              <a:extLst>
                <a:ext uri="{FF2B5EF4-FFF2-40B4-BE49-F238E27FC236}">
                  <a16:creationId xmlns:a16="http://schemas.microsoft.com/office/drawing/2014/main" id="{D9C757C6-2147-4DCA-B0C5-AC4B5946696C}"/>
                </a:ext>
              </a:extLst>
            </p:cNvPr>
            <p:cNvSpPr/>
            <p:nvPr/>
          </p:nvSpPr>
          <p:spPr>
            <a:xfrm>
              <a:off x="4988057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3">
              <a:extLst>
                <a:ext uri="{FF2B5EF4-FFF2-40B4-BE49-F238E27FC236}">
                  <a16:creationId xmlns:a16="http://schemas.microsoft.com/office/drawing/2014/main" id="{ACCAE7F3-AD1F-465E-AA72-9D31F35965BA}"/>
                </a:ext>
              </a:extLst>
            </p:cNvPr>
            <p:cNvSpPr/>
            <p:nvPr/>
          </p:nvSpPr>
          <p:spPr>
            <a:xfrm>
              <a:off x="5663890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5">
              <a:extLst>
                <a:ext uri="{FF2B5EF4-FFF2-40B4-BE49-F238E27FC236}">
                  <a16:creationId xmlns:a16="http://schemas.microsoft.com/office/drawing/2014/main" id="{9EF8F27C-99D0-4C66-875B-A35884B52F78}"/>
                </a:ext>
              </a:extLst>
            </p:cNvPr>
            <p:cNvSpPr/>
            <p:nvPr/>
          </p:nvSpPr>
          <p:spPr>
            <a:xfrm>
              <a:off x="6607753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16">
              <a:extLst>
                <a:ext uri="{FF2B5EF4-FFF2-40B4-BE49-F238E27FC236}">
                  <a16:creationId xmlns:a16="http://schemas.microsoft.com/office/drawing/2014/main" id="{3E203B78-A383-4571-96B5-62C510E7C788}"/>
                </a:ext>
              </a:extLst>
            </p:cNvPr>
            <p:cNvSpPr/>
            <p:nvPr/>
          </p:nvSpPr>
          <p:spPr>
            <a:xfrm>
              <a:off x="6855774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20">
              <a:extLst>
                <a:ext uri="{FF2B5EF4-FFF2-40B4-BE49-F238E27FC236}">
                  <a16:creationId xmlns:a16="http://schemas.microsoft.com/office/drawing/2014/main" id="{BF847D69-D720-4459-8FBC-C962B1E6D379}"/>
                </a:ext>
              </a:extLst>
            </p:cNvPr>
            <p:cNvSpPr/>
            <p:nvPr/>
          </p:nvSpPr>
          <p:spPr>
            <a:xfrm>
              <a:off x="8520955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21">
              <a:extLst>
                <a:ext uri="{FF2B5EF4-FFF2-40B4-BE49-F238E27FC236}">
                  <a16:creationId xmlns:a16="http://schemas.microsoft.com/office/drawing/2014/main" id="{4F039DFF-0463-4B5D-8A56-78947EEB29AA}"/>
                </a:ext>
              </a:extLst>
            </p:cNvPr>
            <p:cNvSpPr/>
            <p:nvPr/>
          </p:nvSpPr>
          <p:spPr>
            <a:xfrm>
              <a:off x="8790814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2" name="Group 27">
              <a:extLst>
                <a:ext uri="{FF2B5EF4-FFF2-40B4-BE49-F238E27FC236}">
                  <a16:creationId xmlns:a16="http://schemas.microsoft.com/office/drawing/2014/main" id="{131BBEDE-E326-45BC-8CCF-64C0A9B3C6AA}"/>
                </a:ext>
              </a:extLst>
            </p:cNvPr>
            <p:cNvGrpSpPr/>
            <p:nvPr/>
          </p:nvGrpSpPr>
          <p:grpSpPr>
            <a:xfrm>
              <a:off x="9752467" y="3599568"/>
              <a:ext cx="704827" cy="550376"/>
              <a:chOff x="5658548" y="4422832"/>
              <a:chExt cx="704827" cy="550376"/>
            </a:xfrm>
            <a:grpFill/>
          </p:grpSpPr>
          <p:sp>
            <p:nvSpPr>
              <p:cNvPr id="152" name="Rounded Rectangle 25">
                <a:extLst>
                  <a:ext uri="{FF2B5EF4-FFF2-40B4-BE49-F238E27FC236}">
                    <a16:creationId xmlns:a16="http://schemas.microsoft.com/office/drawing/2014/main" id="{14EF580D-FC83-4AD8-AA85-2F1DF6640240}"/>
                  </a:ext>
                </a:extLst>
              </p:cNvPr>
              <p:cNvSpPr/>
              <p:nvPr/>
            </p:nvSpPr>
            <p:spPr>
              <a:xfrm rot="2624939">
                <a:off x="5658548" y="4422832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rgbClr val="000000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ounded Rectangle 26">
                <a:extLst>
                  <a:ext uri="{FF2B5EF4-FFF2-40B4-BE49-F238E27FC236}">
                    <a16:creationId xmlns:a16="http://schemas.microsoft.com/office/drawing/2014/main" id="{CECB760B-6692-4E8F-B600-C67CA55F9E85}"/>
                  </a:ext>
                </a:extLst>
              </p:cNvPr>
              <p:cNvSpPr/>
              <p:nvPr/>
            </p:nvSpPr>
            <p:spPr>
              <a:xfrm rot="18900000">
                <a:off x="5680530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rgbClr val="000000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36731458-F898-441B-9F17-8D08EC1907DE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70B1D009-8627-42AC-8F27-D5E5EDAEC9A6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31">
              <a:extLst>
                <a:ext uri="{FF2B5EF4-FFF2-40B4-BE49-F238E27FC236}">
                  <a16:creationId xmlns:a16="http://schemas.microsoft.com/office/drawing/2014/main" id="{DCD03A9E-A9DF-42C7-8110-75CF57CBBA03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E7FA39D4-804B-4DA9-8855-483BC662033E}"/>
                </a:ext>
              </a:extLst>
            </p:cNvPr>
            <p:cNvSpPr/>
            <p:nvPr/>
          </p:nvSpPr>
          <p:spPr>
            <a:xfrm>
              <a:off x="4306671" y="3741877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75">
              <a:extLst>
                <a:ext uri="{FF2B5EF4-FFF2-40B4-BE49-F238E27FC236}">
                  <a16:creationId xmlns:a16="http://schemas.microsoft.com/office/drawing/2014/main" id="{F1B94790-1537-4C98-9BE2-864AE159F25C}"/>
                </a:ext>
              </a:extLst>
            </p:cNvPr>
            <p:cNvSpPr/>
            <p:nvPr/>
          </p:nvSpPr>
          <p:spPr>
            <a:xfrm>
              <a:off x="9743929" y="377656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5">
              <a:extLst>
                <a:ext uri="{FF2B5EF4-FFF2-40B4-BE49-F238E27FC236}">
                  <a16:creationId xmlns:a16="http://schemas.microsoft.com/office/drawing/2014/main" id="{5FD6009B-7704-46AD-AA76-C7EE3BC5C164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9">
              <a:extLst>
                <a:ext uri="{FF2B5EF4-FFF2-40B4-BE49-F238E27FC236}">
                  <a16:creationId xmlns:a16="http://schemas.microsoft.com/office/drawing/2014/main" id="{920C7116-B9D8-4BAC-95DA-E6C8E49377E3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13">
              <a:extLst>
                <a:ext uri="{FF2B5EF4-FFF2-40B4-BE49-F238E27FC236}">
                  <a16:creationId xmlns:a16="http://schemas.microsoft.com/office/drawing/2014/main" id="{BCABA2C1-4957-4396-9AEE-BA2596547739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1">
              <a:extLst>
                <a:ext uri="{FF2B5EF4-FFF2-40B4-BE49-F238E27FC236}">
                  <a16:creationId xmlns:a16="http://schemas.microsoft.com/office/drawing/2014/main" id="{020612A8-9C1B-4297-9B50-E7EAE0469278}"/>
                </a:ext>
              </a:extLst>
            </p:cNvPr>
            <p:cNvSpPr/>
            <p:nvPr/>
          </p:nvSpPr>
          <p:spPr>
            <a:xfrm>
              <a:off x="9460531" y="377656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" name="Oval 33">
            <a:extLst>
              <a:ext uri="{FF2B5EF4-FFF2-40B4-BE49-F238E27FC236}">
                <a16:creationId xmlns:a16="http://schemas.microsoft.com/office/drawing/2014/main" id="{188C2EB8-B9BC-43E3-823F-07DD3FD0848B}"/>
              </a:ext>
            </a:extLst>
          </p:cNvPr>
          <p:cNvSpPr/>
          <p:nvPr/>
        </p:nvSpPr>
        <p:spPr>
          <a:xfrm>
            <a:off x="5317639" y="3792884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Straight Connector 56">
            <a:extLst>
              <a:ext uri="{FF2B5EF4-FFF2-40B4-BE49-F238E27FC236}">
                <a16:creationId xmlns:a16="http://schemas.microsoft.com/office/drawing/2014/main" id="{43234712-545D-4643-B50D-A4A00AABDF2E}"/>
              </a:ext>
            </a:extLst>
          </p:cNvPr>
          <p:cNvCxnSpPr/>
          <p:nvPr/>
        </p:nvCxnSpPr>
        <p:spPr>
          <a:xfrm flipV="1">
            <a:off x="5467958" y="4077907"/>
            <a:ext cx="0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0C0CD3E5-4D1D-4C61-BB70-D5E92DE59803}"/>
              </a:ext>
            </a:extLst>
          </p:cNvPr>
          <p:cNvSpPr txBox="1"/>
          <p:nvPr/>
        </p:nvSpPr>
        <p:spPr>
          <a:xfrm>
            <a:off x="5467583" y="5239754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Objeções</a:t>
            </a:r>
          </a:p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55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8632B88-5F2D-4810-B35E-04D692A928DA}"/>
              </a:ext>
            </a:extLst>
          </p:cNvPr>
          <p:cNvSpPr txBox="1"/>
          <p:nvPr/>
        </p:nvSpPr>
        <p:spPr>
          <a:xfrm>
            <a:off x="4991413" y="3569929"/>
            <a:ext cx="1003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15/05/2021</a:t>
            </a:r>
          </a:p>
        </p:txBody>
      </p:sp>
      <p:sp>
        <p:nvSpPr>
          <p:cNvPr id="158" name="Oval 33">
            <a:extLst>
              <a:ext uri="{FF2B5EF4-FFF2-40B4-BE49-F238E27FC236}">
                <a16:creationId xmlns:a16="http://schemas.microsoft.com/office/drawing/2014/main" id="{D502CA8B-B1C0-4469-82F3-3C8378BABB47}"/>
              </a:ext>
            </a:extLst>
          </p:cNvPr>
          <p:cNvSpPr/>
          <p:nvPr/>
        </p:nvSpPr>
        <p:spPr>
          <a:xfrm>
            <a:off x="6064325" y="380505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56">
            <a:extLst>
              <a:ext uri="{FF2B5EF4-FFF2-40B4-BE49-F238E27FC236}">
                <a16:creationId xmlns:a16="http://schemas.microsoft.com/office/drawing/2014/main" id="{2A942840-940C-48C8-9B23-97627C132576}"/>
              </a:ext>
            </a:extLst>
          </p:cNvPr>
          <p:cNvCxnSpPr>
            <a:cxnSpLocks/>
          </p:cNvCxnSpPr>
          <p:nvPr/>
        </p:nvCxnSpPr>
        <p:spPr>
          <a:xfrm>
            <a:off x="7007209" y="4052501"/>
            <a:ext cx="0" cy="148335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33">
            <a:extLst>
              <a:ext uri="{FF2B5EF4-FFF2-40B4-BE49-F238E27FC236}">
                <a16:creationId xmlns:a16="http://schemas.microsoft.com/office/drawing/2014/main" id="{0DD3AE53-7BD6-4993-B256-9CD0DE0454C6}"/>
              </a:ext>
            </a:extLst>
          </p:cNvPr>
          <p:cNvSpPr/>
          <p:nvPr/>
        </p:nvSpPr>
        <p:spPr>
          <a:xfrm>
            <a:off x="7630456" y="3806144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05082B-A95C-4662-9DA1-A0B7DBD60213}"/>
              </a:ext>
            </a:extLst>
          </p:cNvPr>
          <p:cNvSpPr txBox="1"/>
          <p:nvPr/>
        </p:nvSpPr>
        <p:spPr>
          <a:xfrm>
            <a:off x="6203611" y="2313393"/>
            <a:ext cx="1209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b="1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</a:t>
            </a:r>
            <a:r>
              <a:rPr lang="en-US" altLang="ko-KR" sz="1100" b="1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 1ª </a:t>
            </a:r>
            <a:r>
              <a:rPr lang="en-US" altLang="ko-KR" sz="1100" b="1" i="1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Convocação</a:t>
            </a:r>
            <a:endParaRPr lang="ko-KR" altLang="en-US" sz="1100" b="1" i="1" dirty="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D019C6B-DCD1-49B2-A1E1-3D247F1004A6}"/>
              </a:ext>
            </a:extLst>
          </p:cNvPr>
          <p:cNvSpPr txBox="1"/>
          <p:nvPr/>
        </p:nvSpPr>
        <p:spPr>
          <a:xfrm>
            <a:off x="7758064" y="2313393"/>
            <a:ext cx="1417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04FE45-954F-4730-BB81-900C3CCE0452}"/>
              </a:ext>
            </a:extLst>
          </p:cNvPr>
          <p:cNvSpPr txBox="1"/>
          <p:nvPr/>
        </p:nvSpPr>
        <p:spPr>
          <a:xfrm>
            <a:off x="7219080" y="4078310"/>
            <a:ext cx="1021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100" b="1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9">
            <a:extLst>
              <a:ext uri="{FF2B5EF4-FFF2-40B4-BE49-F238E27FC236}">
                <a16:creationId xmlns:a16="http://schemas.microsoft.com/office/drawing/2014/main" id="{C6E5C281-B915-4616-A9B8-F7DA0C165A62}"/>
              </a:ext>
            </a:extLst>
          </p:cNvPr>
          <p:cNvSpPr/>
          <p:nvPr/>
        </p:nvSpPr>
        <p:spPr>
          <a:xfrm>
            <a:off x="6633650" y="3879319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9">
            <a:extLst>
              <a:ext uri="{FF2B5EF4-FFF2-40B4-BE49-F238E27FC236}">
                <a16:creationId xmlns:a16="http://schemas.microsoft.com/office/drawing/2014/main" id="{86C81B06-A4AB-45F1-B306-A9FFBD7025A2}"/>
              </a:ext>
            </a:extLst>
          </p:cNvPr>
          <p:cNvSpPr/>
          <p:nvPr/>
        </p:nvSpPr>
        <p:spPr>
          <a:xfrm>
            <a:off x="6408380" y="3875887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33">
            <a:extLst>
              <a:ext uri="{FF2B5EF4-FFF2-40B4-BE49-F238E27FC236}">
                <a16:creationId xmlns:a16="http://schemas.microsoft.com/office/drawing/2014/main" id="{70AA2D89-D486-4128-B98E-9CF18A906D10}"/>
              </a:ext>
            </a:extLst>
          </p:cNvPr>
          <p:cNvSpPr/>
          <p:nvPr/>
        </p:nvSpPr>
        <p:spPr>
          <a:xfrm>
            <a:off x="6858301" y="3819055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6D968E1-A0D4-40CF-AD1B-7F25C398E76A}"/>
              </a:ext>
            </a:extLst>
          </p:cNvPr>
          <p:cNvSpPr txBox="1"/>
          <p:nvPr/>
        </p:nvSpPr>
        <p:spPr>
          <a:xfrm>
            <a:off x="6449239" y="3569929"/>
            <a:ext cx="1065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29063E6-2457-4B86-827A-FB37DFDD2B8B}"/>
              </a:ext>
            </a:extLst>
          </p:cNvPr>
          <p:cNvSpPr/>
          <p:nvPr/>
        </p:nvSpPr>
        <p:spPr>
          <a:xfrm>
            <a:off x="7016540" y="5078171"/>
            <a:ext cx="13806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Recuperação Judicial (art. 58 LRF)</a:t>
            </a:r>
            <a:endParaRPr lang="pt-BR" altLang="ko-K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69" name="Straight Connector 42">
            <a:extLst>
              <a:ext uri="{FF2B5EF4-FFF2-40B4-BE49-F238E27FC236}">
                <a16:creationId xmlns:a16="http://schemas.microsoft.com/office/drawing/2014/main" id="{FD9B6A1C-2177-4F2E-AAFF-FF43593BADB5}"/>
              </a:ext>
            </a:extLst>
          </p:cNvPr>
          <p:cNvCxnSpPr>
            <a:cxnSpLocks/>
          </p:cNvCxnSpPr>
          <p:nvPr/>
        </p:nvCxnSpPr>
        <p:spPr>
          <a:xfrm flipV="1">
            <a:off x="7779365" y="2376815"/>
            <a:ext cx="0" cy="14346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AD98B831-DECA-4BDF-8269-8820EB39EFB6}"/>
              </a:ext>
            </a:extLst>
          </p:cNvPr>
          <p:cNvSpPr txBox="1"/>
          <p:nvPr/>
        </p:nvSpPr>
        <p:spPr>
          <a:xfrm>
            <a:off x="5533412" y="4078310"/>
            <a:ext cx="135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16/07/2021</a:t>
            </a:r>
          </a:p>
        </p:txBody>
      </p:sp>
      <p:cxnSp>
        <p:nvCxnSpPr>
          <p:cNvPr id="196" name="Straight Connector 46">
            <a:extLst>
              <a:ext uri="{FF2B5EF4-FFF2-40B4-BE49-F238E27FC236}">
                <a16:creationId xmlns:a16="http://schemas.microsoft.com/office/drawing/2014/main" id="{1651B44A-135C-4496-B9D4-3ED7069C6E71}"/>
              </a:ext>
            </a:extLst>
          </p:cNvPr>
          <p:cNvCxnSpPr/>
          <p:nvPr/>
        </p:nvCxnSpPr>
        <p:spPr>
          <a:xfrm flipH="1" flipV="1">
            <a:off x="6202146" y="2361118"/>
            <a:ext cx="1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33">
            <a:extLst>
              <a:ext uri="{FF2B5EF4-FFF2-40B4-BE49-F238E27FC236}">
                <a16:creationId xmlns:a16="http://schemas.microsoft.com/office/drawing/2014/main" id="{461D42E8-99F9-4872-B4E7-C371ECFFE954}"/>
              </a:ext>
            </a:extLst>
          </p:cNvPr>
          <p:cNvSpPr/>
          <p:nvPr/>
        </p:nvSpPr>
        <p:spPr>
          <a:xfrm>
            <a:off x="4547661" y="3796612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highlight>
                <a:srgbClr val="000080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1.3 Cronograma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36">
            <a:extLst>
              <a:ext uri="{FF2B5EF4-FFF2-40B4-BE49-F238E27FC236}">
                <a16:creationId xmlns:a16="http://schemas.microsoft.com/office/drawing/2014/main" id="{735FD5DE-F7D4-4CE6-BCC8-E5E953E5D2A8}"/>
              </a:ext>
            </a:extLst>
          </p:cNvPr>
          <p:cNvCxnSpPr>
            <a:cxnSpLocks/>
          </p:cNvCxnSpPr>
          <p:nvPr/>
        </p:nvCxnSpPr>
        <p:spPr>
          <a:xfrm flipV="1">
            <a:off x="2226464" y="2199884"/>
            <a:ext cx="9232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0C31D02-2710-4954-9B40-CE9531C45D04}"/>
              </a:ext>
            </a:extLst>
          </p:cNvPr>
          <p:cNvSpPr txBox="1"/>
          <p:nvPr/>
        </p:nvSpPr>
        <p:spPr>
          <a:xfrm>
            <a:off x="2262357" y="2145874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Connector 42">
            <a:extLst>
              <a:ext uri="{FF2B5EF4-FFF2-40B4-BE49-F238E27FC236}">
                <a16:creationId xmlns:a16="http://schemas.microsoft.com/office/drawing/2014/main" id="{DF1D4FC5-F881-4836-B308-4F4A43ED2343}"/>
              </a:ext>
            </a:extLst>
          </p:cNvPr>
          <p:cNvCxnSpPr/>
          <p:nvPr/>
        </p:nvCxnSpPr>
        <p:spPr>
          <a:xfrm flipV="1">
            <a:off x="4252412" y="2202143"/>
            <a:ext cx="0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E217C6C-4CCC-4FC6-BA3D-E0657ED856F0}"/>
              </a:ext>
            </a:extLst>
          </p:cNvPr>
          <p:cNvSpPr txBox="1"/>
          <p:nvPr/>
        </p:nvSpPr>
        <p:spPr>
          <a:xfrm>
            <a:off x="4287786" y="2145874"/>
            <a:ext cx="1478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Hab. e Div.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LRF)*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Connector 52">
            <a:extLst>
              <a:ext uri="{FF2B5EF4-FFF2-40B4-BE49-F238E27FC236}">
                <a16:creationId xmlns:a16="http://schemas.microsoft.com/office/drawing/2014/main" id="{D1A7B780-D92D-46BE-AE35-29A961F2B2C3}"/>
              </a:ext>
            </a:extLst>
          </p:cNvPr>
          <p:cNvCxnSpPr/>
          <p:nvPr/>
        </p:nvCxnSpPr>
        <p:spPr>
          <a:xfrm flipV="1">
            <a:off x="3265453" y="3945913"/>
            <a:ext cx="0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E36E50F-12A6-4D76-8539-50E094B38D6C}"/>
              </a:ext>
            </a:extLst>
          </p:cNvPr>
          <p:cNvSpPr txBox="1"/>
          <p:nvPr/>
        </p:nvSpPr>
        <p:spPr>
          <a:xfrm>
            <a:off x="3272123" y="4793374"/>
            <a:ext cx="153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(art. 52, § 1º LRF) – relação de credores da Recuperanda</a:t>
            </a:r>
          </a:p>
        </p:txBody>
      </p:sp>
      <p:cxnSp>
        <p:nvCxnSpPr>
          <p:cNvPr id="120" name="Straight Connector 56">
            <a:extLst>
              <a:ext uri="{FF2B5EF4-FFF2-40B4-BE49-F238E27FC236}">
                <a16:creationId xmlns:a16="http://schemas.microsoft.com/office/drawing/2014/main" id="{557247A2-DC54-449F-BAC5-363D5D24D419}"/>
              </a:ext>
            </a:extLst>
          </p:cNvPr>
          <p:cNvCxnSpPr/>
          <p:nvPr/>
        </p:nvCxnSpPr>
        <p:spPr>
          <a:xfrm flipV="1">
            <a:off x="5228209" y="3953827"/>
            <a:ext cx="0" cy="146250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03E3410-1152-46F6-9F26-30E20F23DDF2}"/>
              </a:ext>
            </a:extLst>
          </p:cNvPr>
          <p:cNvSpPr txBox="1"/>
          <p:nvPr/>
        </p:nvSpPr>
        <p:spPr>
          <a:xfrm>
            <a:off x="5239971" y="4793374"/>
            <a:ext cx="1817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(art. 7º, § 2º, LRF) – relação de credores elaborada pela Administração Judicial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D67FCD0-BF4A-4A08-9DCD-F25CCC21E982}"/>
              </a:ext>
            </a:extLst>
          </p:cNvPr>
          <p:cNvSpPr txBox="1"/>
          <p:nvPr/>
        </p:nvSpPr>
        <p:spPr>
          <a:xfrm>
            <a:off x="1436719" y="3956362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15/05/2019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6CF014B-AAF6-410F-9442-D23588DF9867}"/>
              </a:ext>
            </a:extLst>
          </p:cNvPr>
          <p:cNvSpPr txBox="1"/>
          <p:nvPr/>
        </p:nvSpPr>
        <p:spPr>
          <a:xfrm>
            <a:off x="3762864" y="3956362"/>
            <a:ext cx="100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21/07/2020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5DCC2CF-DFFA-4EFE-BBFB-D0CF58C99E25}"/>
              </a:ext>
            </a:extLst>
          </p:cNvPr>
          <p:cNvSpPr txBox="1"/>
          <p:nvPr/>
        </p:nvSpPr>
        <p:spPr>
          <a:xfrm>
            <a:off x="2613262" y="3404289"/>
            <a:ext cx="13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06/03/2020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7EAC2DD-756D-4338-A993-6FCB6AE6531A}"/>
              </a:ext>
            </a:extLst>
          </p:cNvPr>
          <p:cNvSpPr txBox="1"/>
          <p:nvPr/>
        </p:nvSpPr>
        <p:spPr>
          <a:xfrm>
            <a:off x="6670797" y="3404289"/>
            <a:ext cx="1070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grpSp>
        <p:nvGrpSpPr>
          <p:cNvPr id="126" name="그룹 1">
            <a:extLst>
              <a:ext uri="{FF2B5EF4-FFF2-40B4-BE49-F238E27FC236}">
                <a16:creationId xmlns:a16="http://schemas.microsoft.com/office/drawing/2014/main" id="{BB2EA187-D4AB-4F00-B1BB-83463B8685A6}"/>
              </a:ext>
            </a:extLst>
          </p:cNvPr>
          <p:cNvGrpSpPr/>
          <p:nvPr/>
        </p:nvGrpSpPr>
        <p:grpSpPr>
          <a:xfrm>
            <a:off x="1602765" y="3598276"/>
            <a:ext cx="6804961" cy="458368"/>
            <a:chOff x="940255" y="3652672"/>
            <a:chExt cx="8418300" cy="5641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7" name="Oval 2">
              <a:extLst>
                <a:ext uri="{FF2B5EF4-FFF2-40B4-BE49-F238E27FC236}">
                  <a16:creationId xmlns:a16="http://schemas.microsoft.com/office/drawing/2014/main" id="{2FC68D58-7493-4950-AA19-C2CF3B58F087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4">
              <a:extLst>
                <a:ext uri="{FF2B5EF4-FFF2-40B4-BE49-F238E27FC236}">
                  <a16:creationId xmlns:a16="http://schemas.microsoft.com/office/drawing/2014/main" id="{4A309C8E-CCA0-428E-B77A-9056EEB3222E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5">
              <a:extLst>
                <a:ext uri="{FF2B5EF4-FFF2-40B4-BE49-F238E27FC236}">
                  <a16:creationId xmlns:a16="http://schemas.microsoft.com/office/drawing/2014/main" id="{80A94111-263A-4397-BEDA-7A3EEB645F00}"/>
                </a:ext>
              </a:extLst>
            </p:cNvPr>
            <p:cNvSpPr/>
            <p:nvPr/>
          </p:nvSpPr>
          <p:spPr>
            <a:xfrm>
              <a:off x="1969166" y="3810546"/>
              <a:ext cx="216024" cy="216023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7">
              <a:extLst>
                <a:ext uri="{FF2B5EF4-FFF2-40B4-BE49-F238E27FC236}">
                  <a16:creationId xmlns:a16="http://schemas.microsoft.com/office/drawing/2014/main" id="{077BD6C6-F78F-4775-8898-29DA9477B056}"/>
                </a:ext>
              </a:extLst>
            </p:cNvPr>
            <p:cNvSpPr/>
            <p:nvPr/>
          </p:nvSpPr>
          <p:spPr>
            <a:xfrm>
              <a:off x="2550533" y="3808683"/>
              <a:ext cx="216024" cy="216023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B8FDF4F6-2518-4549-B656-F923D2DB6FBD}"/>
                </a:ext>
              </a:extLst>
            </p:cNvPr>
            <p:cNvSpPr/>
            <p:nvPr/>
          </p:nvSpPr>
          <p:spPr>
            <a:xfrm>
              <a:off x="3227110" y="3810112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DD848E30-433C-4176-A7C0-BC8FB88244D3}"/>
                </a:ext>
              </a:extLst>
            </p:cNvPr>
            <p:cNvSpPr/>
            <p:nvPr/>
          </p:nvSpPr>
          <p:spPr>
            <a:xfrm>
              <a:off x="3767183" y="3808683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2">
              <a:extLst>
                <a:ext uri="{FF2B5EF4-FFF2-40B4-BE49-F238E27FC236}">
                  <a16:creationId xmlns:a16="http://schemas.microsoft.com/office/drawing/2014/main" id="{A8E5EB51-17F0-4FDF-B20A-7BD3B3BEA20A}"/>
                </a:ext>
              </a:extLst>
            </p:cNvPr>
            <p:cNvSpPr/>
            <p:nvPr/>
          </p:nvSpPr>
          <p:spPr>
            <a:xfrm>
              <a:off x="4450571" y="381235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">
              <a:extLst>
                <a:ext uri="{FF2B5EF4-FFF2-40B4-BE49-F238E27FC236}">
                  <a16:creationId xmlns:a16="http://schemas.microsoft.com/office/drawing/2014/main" id="{19D9D561-FD3C-4727-B28D-136DDA5B135A}"/>
                </a:ext>
              </a:extLst>
            </p:cNvPr>
            <p:cNvSpPr/>
            <p:nvPr/>
          </p:nvSpPr>
          <p:spPr>
            <a:xfrm>
              <a:off x="4703694" y="3808683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6">
              <a:extLst>
                <a:ext uri="{FF2B5EF4-FFF2-40B4-BE49-F238E27FC236}">
                  <a16:creationId xmlns:a16="http://schemas.microsoft.com/office/drawing/2014/main" id="{0A59A2E6-FADD-42CD-AF5A-CF214C5AC9D5}"/>
                </a:ext>
              </a:extLst>
            </p:cNvPr>
            <p:cNvSpPr/>
            <p:nvPr/>
          </p:nvSpPr>
          <p:spPr>
            <a:xfrm>
              <a:off x="5670735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7">
              <a:extLst>
                <a:ext uri="{FF2B5EF4-FFF2-40B4-BE49-F238E27FC236}">
                  <a16:creationId xmlns:a16="http://schemas.microsoft.com/office/drawing/2014/main" id="{61EE9301-87E3-44A1-9DB6-1754FCE40CC4}"/>
                </a:ext>
              </a:extLst>
            </p:cNvPr>
            <p:cNvSpPr/>
            <p:nvPr/>
          </p:nvSpPr>
          <p:spPr>
            <a:xfrm>
              <a:off x="5935777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9">
              <a:extLst>
                <a:ext uri="{FF2B5EF4-FFF2-40B4-BE49-F238E27FC236}">
                  <a16:creationId xmlns:a16="http://schemas.microsoft.com/office/drawing/2014/main" id="{2641AD24-E59E-4137-8E34-606F7ED64219}"/>
                </a:ext>
              </a:extLst>
            </p:cNvPr>
            <p:cNvSpPr/>
            <p:nvPr/>
          </p:nvSpPr>
          <p:spPr>
            <a:xfrm>
              <a:off x="6862739" y="381011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20">
              <a:extLst>
                <a:ext uri="{FF2B5EF4-FFF2-40B4-BE49-F238E27FC236}">
                  <a16:creationId xmlns:a16="http://schemas.microsoft.com/office/drawing/2014/main" id="{4C3F06FF-CED2-4435-9F8E-AC8561EE2A0B}"/>
                </a:ext>
              </a:extLst>
            </p:cNvPr>
            <p:cNvSpPr/>
            <p:nvPr/>
          </p:nvSpPr>
          <p:spPr>
            <a:xfrm>
              <a:off x="7108782" y="3810112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21">
              <a:extLst>
                <a:ext uri="{FF2B5EF4-FFF2-40B4-BE49-F238E27FC236}">
                  <a16:creationId xmlns:a16="http://schemas.microsoft.com/office/drawing/2014/main" id="{99434EE7-85D2-4F0B-A729-122C4A7AF0EF}"/>
                </a:ext>
              </a:extLst>
            </p:cNvPr>
            <p:cNvSpPr/>
            <p:nvPr/>
          </p:nvSpPr>
          <p:spPr>
            <a:xfrm>
              <a:off x="7383463" y="3810112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0" name="Group 27">
              <a:extLst>
                <a:ext uri="{FF2B5EF4-FFF2-40B4-BE49-F238E27FC236}">
                  <a16:creationId xmlns:a16="http://schemas.microsoft.com/office/drawing/2014/main" id="{88051205-68E6-459F-A590-63C3E671E94A}"/>
                </a:ext>
              </a:extLst>
            </p:cNvPr>
            <p:cNvGrpSpPr/>
            <p:nvPr/>
          </p:nvGrpSpPr>
          <p:grpSpPr>
            <a:xfrm>
              <a:off x="8671914" y="3652672"/>
              <a:ext cx="686641" cy="564147"/>
              <a:chOff x="4577995" y="4475936"/>
              <a:chExt cx="686641" cy="564147"/>
            </a:xfrm>
            <a:grpFill/>
          </p:grpSpPr>
          <p:sp>
            <p:nvSpPr>
              <p:cNvPr id="150" name="Rounded Rectangle 25">
                <a:extLst>
                  <a:ext uri="{FF2B5EF4-FFF2-40B4-BE49-F238E27FC236}">
                    <a16:creationId xmlns:a16="http://schemas.microsoft.com/office/drawing/2014/main" id="{32569ACB-B6C7-46F2-9FE4-1803F2CF82BE}"/>
                  </a:ext>
                </a:extLst>
              </p:cNvPr>
              <p:cNvSpPr/>
              <p:nvPr/>
            </p:nvSpPr>
            <p:spPr>
              <a:xfrm rot="2624939">
                <a:off x="4577995" y="4475936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Rounded Rectangle 26">
                <a:extLst>
                  <a:ext uri="{FF2B5EF4-FFF2-40B4-BE49-F238E27FC236}">
                    <a16:creationId xmlns:a16="http://schemas.microsoft.com/office/drawing/2014/main" id="{E8CF713E-0C6A-4162-8180-A4230100002D}"/>
                  </a:ext>
                </a:extLst>
              </p:cNvPr>
              <p:cNvSpPr/>
              <p:nvPr/>
            </p:nvSpPr>
            <p:spPr>
              <a:xfrm rot="18900000">
                <a:off x="4581795" y="4860083"/>
                <a:ext cx="682841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1" name="Oval 29">
              <a:extLst>
                <a:ext uri="{FF2B5EF4-FFF2-40B4-BE49-F238E27FC236}">
                  <a16:creationId xmlns:a16="http://schemas.microsoft.com/office/drawing/2014/main" id="{8E0C81F8-ACFB-4D06-AF37-5FA22A448CD2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30">
              <a:extLst>
                <a:ext uri="{FF2B5EF4-FFF2-40B4-BE49-F238E27FC236}">
                  <a16:creationId xmlns:a16="http://schemas.microsoft.com/office/drawing/2014/main" id="{B38A4117-C665-4F90-AC1A-68C5D6F49620}"/>
                </a:ext>
              </a:extLst>
            </p:cNvPr>
            <p:cNvSpPr/>
            <p:nvPr/>
          </p:nvSpPr>
          <p:spPr>
            <a:xfrm>
              <a:off x="2812925" y="3737769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31">
              <a:extLst>
                <a:ext uri="{FF2B5EF4-FFF2-40B4-BE49-F238E27FC236}">
                  <a16:creationId xmlns:a16="http://schemas.microsoft.com/office/drawing/2014/main" id="{6817100E-A0F4-4B5E-BAC4-B21337A6FC90}"/>
                </a:ext>
              </a:extLst>
            </p:cNvPr>
            <p:cNvSpPr/>
            <p:nvPr/>
          </p:nvSpPr>
          <p:spPr>
            <a:xfrm>
              <a:off x="4033873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2">
              <a:extLst>
                <a:ext uri="{FF2B5EF4-FFF2-40B4-BE49-F238E27FC236}">
                  <a16:creationId xmlns:a16="http://schemas.microsoft.com/office/drawing/2014/main" id="{EB1A0267-6B3A-4E3A-A6FB-73D34CC78AF4}"/>
                </a:ext>
              </a:extLst>
            </p:cNvPr>
            <p:cNvSpPr/>
            <p:nvPr/>
          </p:nvSpPr>
          <p:spPr>
            <a:xfrm>
              <a:off x="5253581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76">
              <a:extLst>
                <a:ext uri="{FF2B5EF4-FFF2-40B4-BE49-F238E27FC236}">
                  <a16:creationId xmlns:a16="http://schemas.microsoft.com/office/drawing/2014/main" id="{C7EB9E9B-B904-4480-8503-1A40AC3A5B0C}"/>
                </a:ext>
              </a:extLst>
            </p:cNvPr>
            <p:cNvSpPr/>
            <p:nvPr/>
          </p:nvSpPr>
          <p:spPr>
            <a:xfrm>
              <a:off x="8642478" y="3822990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5">
              <a:extLst>
                <a:ext uri="{FF2B5EF4-FFF2-40B4-BE49-F238E27FC236}">
                  <a16:creationId xmlns:a16="http://schemas.microsoft.com/office/drawing/2014/main" id="{7F22D12B-2523-4965-A8DA-F12134B8A013}"/>
                </a:ext>
              </a:extLst>
            </p:cNvPr>
            <p:cNvSpPr/>
            <p:nvPr/>
          </p:nvSpPr>
          <p:spPr>
            <a:xfrm>
              <a:off x="2257148" y="3810546"/>
              <a:ext cx="216024" cy="216023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9">
              <a:extLst>
                <a:ext uri="{FF2B5EF4-FFF2-40B4-BE49-F238E27FC236}">
                  <a16:creationId xmlns:a16="http://schemas.microsoft.com/office/drawing/2014/main" id="{8C00CA04-7774-4248-A465-B08FFA0CA1B5}"/>
                </a:ext>
              </a:extLst>
            </p:cNvPr>
            <p:cNvSpPr/>
            <p:nvPr/>
          </p:nvSpPr>
          <p:spPr>
            <a:xfrm>
              <a:off x="3489307" y="3810112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3326BA91-28C8-4DDE-995A-A940E99DA6D9}"/>
                </a:ext>
              </a:extLst>
            </p:cNvPr>
            <p:cNvSpPr/>
            <p:nvPr/>
          </p:nvSpPr>
          <p:spPr>
            <a:xfrm>
              <a:off x="4963736" y="3809797"/>
              <a:ext cx="216024" cy="216023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17">
              <a:extLst>
                <a:ext uri="{FF2B5EF4-FFF2-40B4-BE49-F238E27FC236}">
                  <a16:creationId xmlns:a16="http://schemas.microsoft.com/office/drawing/2014/main" id="{49A16F36-BB7F-47FA-9E55-4B00CC2720B8}"/>
                </a:ext>
              </a:extLst>
            </p:cNvPr>
            <p:cNvSpPr/>
            <p:nvPr/>
          </p:nvSpPr>
          <p:spPr>
            <a:xfrm>
              <a:off x="6208069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2" name="Oval 33">
            <a:extLst>
              <a:ext uri="{FF2B5EF4-FFF2-40B4-BE49-F238E27FC236}">
                <a16:creationId xmlns:a16="http://schemas.microsoft.com/office/drawing/2014/main" id="{6596A962-F3C8-4EA4-84F6-1DDA00001798}"/>
              </a:ext>
            </a:extLst>
          </p:cNvPr>
          <p:cNvSpPr/>
          <p:nvPr/>
        </p:nvSpPr>
        <p:spPr>
          <a:xfrm>
            <a:off x="7031582" y="3677793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75">
            <a:extLst>
              <a:ext uri="{FF2B5EF4-FFF2-40B4-BE49-F238E27FC236}">
                <a16:creationId xmlns:a16="http://schemas.microsoft.com/office/drawing/2014/main" id="{464C77C2-EB12-47AC-9AA5-B4C5D59B4CB6}"/>
              </a:ext>
            </a:extLst>
          </p:cNvPr>
          <p:cNvSpPr/>
          <p:nvPr/>
        </p:nvSpPr>
        <p:spPr>
          <a:xfrm>
            <a:off x="7382844" y="3739705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75">
            <a:extLst>
              <a:ext uri="{FF2B5EF4-FFF2-40B4-BE49-F238E27FC236}">
                <a16:creationId xmlns:a16="http://schemas.microsoft.com/office/drawing/2014/main" id="{6079E001-0536-416D-B143-0611115D7A3B}"/>
              </a:ext>
            </a:extLst>
          </p:cNvPr>
          <p:cNvSpPr/>
          <p:nvPr/>
        </p:nvSpPr>
        <p:spPr>
          <a:xfrm>
            <a:off x="7611794" y="3739705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5EDB7AC-22FA-460B-B649-4F7CE51F2D67}"/>
              </a:ext>
            </a:extLst>
          </p:cNvPr>
          <p:cNvSpPr/>
          <p:nvPr/>
        </p:nvSpPr>
        <p:spPr>
          <a:xfrm>
            <a:off x="7208069" y="5093456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3F1E525-97A9-4526-A92A-CFA66A3E5E62}"/>
              </a:ext>
            </a:extLst>
          </p:cNvPr>
          <p:cNvSpPr txBox="1"/>
          <p:nvPr/>
        </p:nvSpPr>
        <p:spPr>
          <a:xfrm>
            <a:off x="5659468" y="3956362"/>
            <a:ext cx="112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AB463C-8C19-4A78-B74A-0C9CBC464673}"/>
              </a:ext>
            </a:extLst>
          </p:cNvPr>
          <p:cNvSpPr/>
          <p:nvPr/>
        </p:nvSpPr>
        <p:spPr>
          <a:xfrm>
            <a:off x="6256580" y="2145874"/>
            <a:ext cx="11561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Julgamento das impugnações (art. 8º LFR)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AC0E0BB-B5DB-4F87-8A06-8974A1949301}"/>
              </a:ext>
            </a:extLst>
          </p:cNvPr>
          <p:cNvCxnSpPr>
            <a:cxnSpLocks/>
          </p:cNvCxnSpPr>
          <p:nvPr/>
        </p:nvCxnSpPr>
        <p:spPr>
          <a:xfrm>
            <a:off x="6221764" y="2183164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6">
            <a:extLst>
              <a:ext uri="{FF2B5EF4-FFF2-40B4-BE49-F238E27FC236}">
                <a16:creationId xmlns:a16="http://schemas.microsoft.com/office/drawing/2014/main" id="{1C75B4C3-E0C1-4516-BF54-67E79509E285}"/>
              </a:ext>
            </a:extLst>
          </p:cNvPr>
          <p:cNvCxnSpPr/>
          <p:nvPr/>
        </p:nvCxnSpPr>
        <p:spPr>
          <a:xfrm flipV="1">
            <a:off x="7173122" y="3940765"/>
            <a:ext cx="0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A5C528FE-6F63-4DA7-A682-0DD7D8FF89D5}"/>
              </a:ext>
            </a:extLst>
          </p:cNvPr>
          <p:cNvSpPr txBox="1"/>
          <p:nvPr/>
        </p:nvSpPr>
        <p:spPr>
          <a:xfrm>
            <a:off x="4709917" y="3404289"/>
            <a:ext cx="1070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15/04/2021</a:t>
            </a:r>
          </a:p>
        </p:txBody>
      </p:sp>
      <p:sp>
        <p:nvSpPr>
          <p:cNvPr id="52" name="Oval 33">
            <a:extLst>
              <a:ext uri="{FF2B5EF4-FFF2-40B4-BE49-F238E27FC236}">
                <a16:creationId xmlns:a16="http://schemas.microsoft.com/office/drawing/2014/main" id="{CA5A42C5-09A6-4A5D-A4E0-C1754F813DBB}"/>
              </a:ext>
            </a:extLst>
          </p:cNvPr>
          <p:cNvSpPr/>
          <p:nvPr/>
        </p:nvSpPr>
        <p:spPr>
          <a:xfrm>
            <a:off x="6072855" y="366632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89730" y="3213788"/>
            <a:ext cx="398830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016919"/>
            <a:ext cx="4554998" cy="387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2.1. Histórico da Recuperanda</a:t>
            </a:r>
          </a:p>
          <a:p>
            <a:r>
              <a:rPr lang="pt-BR" sz="1900" dirty="0"/>
              <a:t>2.2. Informações Gerais</a:t>
            </a:r>
          </a:p>
          <a:p>
            <a:r>
              <a:rPr lang="pt-BR" sz="1900" dirty="0"/>
              <a:t>2.3. Estrutura Societária</a:t>
            </a:r>
          </a:p>
          <a:p>
            <a:r>
              <a:rPr lang="pt-BR" sz="1900" dirty="0"/>
              <a:t>2.4. Quadro Funcional</a:t>
            </a:r>
          </a:p>
          <a:p>
            <a:r>
              <a:rPr lang="pt-BR" sz="1900" dirty="0"/>
              <a:t>2.5. Reunião com a Administração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E87470C6-B575-4634-9AD4-45174CC4AE10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>
                <a:latin typeface="Roboto Black"/>
              </a:rPr>
              <a:t>2.1 Histórico da </a:t>
            </a:r>
            <a:r>
              <a:rPr lang="pt-BR" sz="26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</a:rPr>
              <a:t>Recuperanda</a:t>
            </a:r>
            <a:endParaRPr lang="pt-BR" sz="2600" dirty="0">
              <a:latin typeface="Roboto Black" panose="0200000000000000000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3900E0-0CC5-4716-AF08-0887F617D042}"/>
              </a:ext>
            </a:extLst>
          </p:cNvPr>
          <p:cNvSpPr/>
          <p:nvPr/>
        </p:nvSpPr>
        <p:spPr>
          <a:xfrm>
            <a:off x="137188" y="5203880"/>
            <a:ext cx="1936155" cy="82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Fundação em 29 de julho de 2004, ainda como </a:t>
            </a:r>
            <a:r>
              <a:rPr lang="pt-BR" sz="1100" i="1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“Roni Bartz &amp; Cia LTDA”.</a:t>
            </a:r>
            <a:endParaRPr lang="pt-BR" sz="1100" spc="-19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9E48AF-19E3-4FD7-9047-90CA734C13A8}"/>
              </a:ext>
            </a:extLst>
          </p:cNvPr>
          <p:cNvSpPr/>
          <p:nvPr/>
        </p:nvSpPr>
        <p:spPr>
          <a:xfrm>
            <a:off x="1565804" y="1414352"/>
            <a:ext cx="242042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Comercialização de combustíveis, lubrificantes e gás liquefeito de petróleo (GLP) para veículos automotores.</a:t>
            </a:r>
            <a:endParaRPr lang="pt-BR" sz="1100" spc="-19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B14EE6-B9E3-408F-AA3D-C9C652FE21D3}"/>
              </a:ext>
            </a:extLst>
          </p:cNvPr>
          <p:cNvSpPr/>
          <p:nvPr/>
        </p:nvSpPr>
        <p:spPr>
          <a:xfrm>
            <a:off x="3453681" y="5203880"/>
            <a:ext cx="2245735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Crise econômica brasileira e setorial com aumento significativo do preço dos combustíveis, acarretando a diminuição do consumo.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00DFD0-9190-4890-920D-DC1CA7C60BC4}"/>
              </a:ext>
            </a:extLst>
          </p:cNvPr>
          <p:cNvSpPr txBox="1"/>
          <p:nvPr/>
        </p:nvSpPr>
        <p:spPr>
          <a:xfrm>
            <a:off x="592571" y="4978484"/>
            <a:ext cx="98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2004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c 33" descr="Group brainstorm">
            <a:extLst>
              <a:ext uri="{FF2B5EF4-FFF2-40B4-BE49-F238E27FC236}">
                <a16:creationId xmlns:a16="http://schemas.microsoft.com/office/drawing/2014/main" id="{FBBB9CB5-3790-460D-B12F-982A51B46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26" y="3429000"/>
            <a:ext cx="790534" cy="79053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F09AD6F-E3CC-4718-8529-970FBA6BD0FE}"/>
              </a:ext>
            </a:extLst>
          </p:cNvPr>
          <p:cNvSpPr txBox="1"/>
          <p:nvPr/>
        </p:nvSpPr>
        <p:spPr>
          <a:xfrm>
            <a:off x="3763022" y="4978484"/>
            <a:ext cx="1627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Crise Setorial</a:t>
            </a:r>
            <a:endParaRPr lang="pt-BR" sz="110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9A7203-81B9-4A74-9304-67E1A064CC41}"/>
              </a:ext>
            </a:extLst>
          </p:cNvPr>
          <p:cNvSpPr txBox="1"/>
          <p:nvPr/>
        </p:nvSpPr>
        <p:spPr>
          <a:xfrm>
            <a:off x="8150751" y="4978484"/>
            <a:ext cx="98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15/05/2019</a:t>
            </a:r>
            <a:endParaRPr lang="en-US" sz="110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23D948-FB30-4708-9011-1F988C93EBAE}"/>
              </a:ext>
            </a:extLst>
          </p:cNvPr>
          <p:cNvCxnSpPr>
            <a:cxnSpLocks/>
          </p:cNvCxnSpPr>
          <p:nvPr/>
        </p:nvCxnSpPr>
        <p:spPr>
          <a:xfrm>
            <a:off x="1057491" y="4092991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816792F-7C80-4D34-BFFF-128F2B527D56}"/>
              </a:ext>
            </a:extLst>
          </p:cNvPr>
          <p:cNvSpPr/>
          <p:nvPr/>
        </p:nvSpPr>
        <p:spPr>
          <a:xfrm>
            <a:off x="7649802" y="5203880"/>
            <a:ext cx="1936155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 do pedido de Recuperação Judicial.</a:t>
            </a:r>
          </a:p>
        </p:txBody>
      </p:sp>
      <p:pic>
        <p:nvPicPr>
          <p:cNvPr id="42" name="Graphic 41" descr="Scales of justice">
            <a:extLst>
              <a:ext uri="{FF2B5EF4-FFF2-40B4-BE49-F238E27FC236}">
                <a16:creationId xmlns:a16="http://schemas.microsoft.com/office/drawing/2014/main" id="{122E4C72-225F-46CC-BD09-5F916A1B8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1805" y="3550090"/>
            <a:ext cx="645914" cy="64591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B7795E-37CA-4119-B8A8-AEC56BBF617A}"/>
              </a:ext>
            </a:extLst>
          </p:cNvPr>
          <p:cNvSpPr txBox="1"/>
          <p:nvPr/>
        </p:nvSpPr>
        <p:spPr>
          <a:xfrm>
            <a:off x="1971698" y="2492411"/>
            <a:ext cx="160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Anos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2000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 descr="Arrow: Slight curve">
            <a:extLst>
              <a:ext uri="{FF2B5EF4-FFF2-40B4-BE49-F238E27FC236}">
                <a16:creationId xmlns:a16="http://schemas.microsoft.com/office/drawing/2014/main" id="{8B554E71-70D2-47A3-B837-07761B699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5788" y="3514866"/>
            <a:ext cx="716362" cy="716362"/>
          </a:xfrm>
          <a:prstGeom prst="rect">
            <a:avLst/>
          </a:prstGeom>
        </p:spPr>
      </p:pic>
      <p:pic>
        <p:nvPicPr>
          <p:cNvPr id="45" name="Graphic 44" descr="Arrow: Slight curve">
            <a:extLst>
              <a:ext uri="{FF2B5EF4-FFF2-40B4-BE49-F238E27FC236}">
                <a16:creationId xmlns:a16="http://schemas.microsoft.com/office/drawing/2014/main" id="{470EB7AA-5BF3-4B12-982C-5915F9536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6659" y="3514866"/>
            <a:ext cx="716362" cy="716362"/>
          </a:xfrm>
          <a:prstGeom prst="rect">
            <a:avLst/>
          </a:prstGeom>
        </p:spPr>
      </p:pic>
      <p:pic>
        <p:nvPicPr>
          <p:cNvPr id="46" name="Graphic 45" descr="Arrow: Slight curve">
            <a:extLst>
              <a:ext uri="{FF2B5EF4-FFF2-40B4-BE49-F238E27FC236}">
                <a16:creationId xmlns:a16="http://schemas.microsoft.com/office/drawing/2014/main" id="{68DA5036-79D8-4FFB-B7C1-56A5D9752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12218" y="3514866"/>
            <a:ext cx="716362" cy="71636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92694B-09B8-4A83-A1A3-49F85C40DA7C}"/>
              </a:ext>
            </a:extLst>
          </p:cNvPr>
          <p:cNvCxnSpPr>
            <a:cxnSpLocks/>
          </p:cNvCxnSpPr>
          <p:nvPr/>
        </p:nvCxnSpPr>
        <p:spPr>
          <a:xfrm>
            <a:off x="4576549" y="4189658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BC1F83-6196-4DCB-BF77-482E51E62C45}"/>
              </a:ext>
            </a:extLst>
          </p:cNvPr>
          <p:cNvCxnSpPr>
            <a:cxnSpLocks/>
          </p:cNvCxnSpPr>
          <p:nvPr/>
        </p:nvCxnSpPr>
        <p:spPr>
          <a:xfrm>
            <a:off x="2767003" y="2796484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1" name="Graphic 50" descr="Database">
            <a:extLst>
              <a:ext uri="{FF2B5EF4-FFF2-40B4-BE49-F238E27FC236}">
                <a16:creationId xmlns:a16="http://schemas.microsoft.com/office/drawing/2014/main" id="{9221E0A8-3769-43DF-8DA5-4949F771A5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1294" y="3468326"/>
            <a:ext cx="809442" cy="809442"/>
          </a:xfrm>
          <a:prstGeom prst="rect">
            <a:avLst/>
          </a:prstGeom>
        </p:spPr>
      </p:pic>
      <p:pic>
        <p:nvPicPr>
          <p:cNvPr id="54" name="Graphic 53" descr="Downward trend">
            <a:extLst>
              <a:ext uri="{FF2B5EF4-FFF2-40B4-BE49-F238E27FC236}">
                <a16:creationId xmlns:a16="http://schemas.microsoft.com/office/drawing/2014/main" id="{FE45F9C5-833C-43A2-9409-114CF4CE40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28314" y="3415847"/>
            <a:ext cx="914400" cy="91440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B4372D-FFF8-464E-A795-6FB4A6DA5D06}"/>
              </a:ext>
            </a:extLst>
          </p:cNvPr>
          <p:cNvCxnSpPr>
            <a:cxnSpLocks/>
          </p:cNvCxnSpPr>
          <p:nvPr/>
        </p:nvCxnSpPr>
        <p:spPr>
          <a:xfrm>
            <a:off x="6772163" y="2740958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Graphic 25" descr="Arrow: Slight curve">
            <a:extLst>
              <a:ext uri="{FF2B5EF4-FFF2-40B4-BE49-F238E27FC236}">
                <a16:creationId xmlns:a16="http://schemas.microsoft.com/office/drawing/2014/main" id="{AF17944E-45FD-4AAC-971C-98AF15767C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34389" y="3514866"/>
            <a:ext cx="716362" cy="71636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A9D7E2C-BD70-46F1-A729-F2510B6A93E3}"/>
              </a:ext>
            </a:extLst>
          </p:cNvPr>
          <p:cNvSpPr/>
          <p:nvPr/>
        </p:nvSpPr>
        <p:spPr>
          <a:xfrm>
            <a:off x="5804085" y="1625535"/>
            <a:ext cx="1936155" cy="82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Fernanda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Boesche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Reissig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Nickel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cede suas cotas para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Erminda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Perleberg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Bartz.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7D1524-D5B6-491B-A545-BCAB136ACAF9}"/>
              </a:ext>
            </a:extLst>
          </p:cNvPr>
          <p:cNvSpPr txBox="1"/>
          <p:nvPr/>
        </p:nvSpPr>
        <p:spPr>
          <a:xfrm>
            <a:off x="5967598" y="2492411"/>
            <a:ext cx="1627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11/04/2019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A3B2A5-B8DC-44E1-8004-25643046F9EF}"/>
              </a:ext>
            </a:extLst>
          </p:cNvPr>
          <p:cNvCxnSpPr>
            <a:cxnSpLocks/>
          </p:cNvCxnSpPr>
          <p:nvPr/>
        </p:nvCxnSpPr>
        <p:spPr>
          <a:xfrm>
            <a:off x="8626843" y="4227349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2" name="Graphic 51" descr="Boardroom">
            <a:extLst>
              <a:ext uri="{FF2B5EF4-FFF2-40B4-BE49-F238E27FC236}">
                <a16:creationId xmlns:a16="http://schemas.microsoft.com/office/drawing/2014/main" id="{BABF6176-A3BE-44EA-B746-91BF93DD1F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23928" y="34158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latin typeface="Roboto Black"/>
              </a:rPr>
              <a:t>2.2 Informações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Gerais</a:t>
            </a:r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6" y="2888483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048880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fr-F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 &amp; Cia Ltda</a:t>
            </a: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98430" y="2349507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1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06.907.568/0001-77</a:t>
            </a: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344972" y="3016819"/>
            <a:ext cx="5281131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 principal:   Comércio varejista de combustíveis</a:t>
            </a:r>
          </a:p>
          <a:p>
            <a:endParaRPr lang="pt-BR" sz="1100" dirty="0">
              <a:solidFill>
                <a:schemeClr val="bg1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Sede: </a:t>
            </a:r>
            <a:r>
              <a:rPr lang="it-IT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Av Cel Nono Centeno, 579, São Lourenço do Sul (RS)</a:t>
            </a: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i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Nome Fantasia: Posto Renascer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R$ 200.000,00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2" spcCol="360000" rtlCol="0">
        <a:spAutoFit/>
      </a:bodyPr>
      <a:lstStyle>
        <a:defPPr indent="237668" algn="l" defTabSz="237668">
          <a:lnSpc>
            <a:spcPct val="150000"/>
          </a:lnSpc>
          <a:defRPr sz="1050" dirty="0" smtClean="0">
            <a:solidFill>
              <a:schemeClr val="bg2">
                <a:lumMod val="10000"/>
              </a:schemeClr>
            </a:solidFill>
            <a:latin typeface="Source Sans Pro Light" panose="020B0403030403020204" pitchFamily="34" charset="0"/>
            <a:ea typeface="Source Sans Pro Light" panose="020B0403030403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411A3-BCF9-49A3-8C04-17FD0895E94C}">
  <ds:schemaRefs>
    <ds:schemaRef ds:uri="http://purl.org/dc/elements/1.1/"/>
    <ds:schemaRef ds:uri="428182ff-5b7c-42a0-853e-d54b6befd95f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0f10aa4-5702-47bb-b7f6-1e31cf998bd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EDF3B8-6D9D-4EBE-934B-58424A97A6DC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2698</TotalTime>
  <Words>3717</Words>
  <Application>Microsoft Office PowerPoint</Application>
  <PresentationFormat>A4 Paper (210x297 mm)</PresentationFormat>
  <Paragraphs>583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Segoe UI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16</cp:revision>
  <cp:lastPrinted>2021-07-15T21:17:27Z</cp:lastPrinted>
  <dcterms:created xsi:type="dcterms:W3CDTF">2019-11-30T16:43:25Z</dcterms:created>
  <dcterms:modified xsi:type="dcterms:W3CDTF">2021-07-15T21:22:38Z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