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864" r:id="rId4"/>
  </p:sldMasterIdLst>
  <p:notesMasterIdLst>
    <p:notesMasterId r:id="rId20"/>
  </p:notesMasterIdLst>
  <p:handoutMasterIdLst>
    <p:handoutMasterId r:id="rId21"/>
  </p:handoutMasterIdLst>
  <p:sldIdLst>
    <p:sldId id="285" r:id="rId5"/>
    <p:sldId id="272" r:id="rId6"/>
    <p:sldId id="258" r:id="rId7"/>
    <p:sldId id="260" r:id="rId8"/>
    <p:sldId id="261" r:id="rId9"/>
    <p:sldId id="282" r:id="rId10"/>
    <p:sldId id="288" r:id="rId11"/>
    <p:sldId id="276" r:id="rId12"/>
    <p:sldId id="301" r:id="rId13"/>
    <p:sldId id="303" r:id="rId14"/>
    <p:sldId id="302" r:id="rId15"/>
    <p:sldId id="265" r:id="rId16"/>
    <p:sldId id="267" r:id="rId17"/>
    <p:sldId id="286" r:id="rId18"/>
    <p:sldId id="275" r:id="rId19"/>
  </p:sldIdLst>
  <p:sldSz cx="12192000" cy="6858000"/>
  <p:notesSz cx="10020300"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61351253-B521-42D4-9B13-4A00297ADE02}">
          <p14:sldIdLst>
            <p14:sldId id="285"/>
            <p14:sldId id="272"/>
            <p14:sldId id="258"/>
            <p14:sldId id="260"/>
            <p14:sldId id="261"/>
            <p14:sldId id="282"/>
            <p14:sldId id="288"/>
            <p14:sldId id="276"/>
            <p14:sldId id="301"/>
            <p14:sldId id="303"/>
            <p14:sldId id="302"/>
            <p14:sldId id="265"/>
            <p14:sldId id="267"/>
            <p14:sldId id="286"/>
            <p14:sldId id="2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gakata" initials="r" lastIdx="1" clrIdx="0">
    <p:extLst>
      <p:ext uri="{19B8F6BF-5375-455C-9EA6-DF929625EA0E}">
        <p15:presenceInfo xmlns:p15="http://schemas.microsoft.com/office/powerpoint/2012/main" userId="ragakat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00"/>
    <a:srgbClr val="5F5F5F"/>
    <a:srgbClr val="B2B2B2"/>
    <a:srgbClr val="006600"/>
    <a:srgbClr val="FF9933"/>
    <a:srgbClr val="333333"/>
    <a:srgbClr val="F0563C"/>
    <a:srgbClr val="EF5339"/>
    <a:srgbClr val="F2EC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Estilo Médio 1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F1AB2-1976-4502-BF36-3FF5EA218861}" styleName="Estilo Médio 4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94"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fael Marques Brizola" userId="083f68e2-a614-4995-bcec-80e5c947d992" providerId="ADAL" clId="{AFEF76AF-D0D4-4F51-9EE6-06C4EBC69836}"/>
    <pc:docChg chg="undo redo custSel modSld">
      <pc:chgData name="Rafael Marques Brizola" userId="083f68e2-a614-4995-bcec-80e5c947d992" providerId="ADAL" clId="{AFEF76AF-D0D4-4F51-9EE6-06C4EBC69836}" dt="2019-06-07T01:45:38.192" v="651" actId="20577"/>
      <pc:docMkLst>
        <pc:docMk/>
      </pc:docMkLst>
      <pc:sldChg chg="modSp">
        <pc:chgData name="Rafael Marques Brizola" userId="083f68e2-a614-4995-bcec-80e5c947d992" providerId="ADAL" clId="{AFEF76AF-D0D4-4F51-9EE6-06C4EBC69836}" dt="2019-06-07T01:23:16.112" v="304" actId="20577"/>
        <pc:sldMkLst>
          <pc:docMk/>
          <pc:sldMk cId="3930777999" sldId="258"/>
        </pc:sldMkLst>
        <pc:spChg chg="mod">
          <ac:chgData name="Rafael Marques Brizola" userId="083f68e2-a614-4995-bcec-80e5c947d992" providerId="ADAL" clId="{AFEF76AF-D0D4-4F51-9EE6-06C4EBC69836}" dt="2019-06-07T01:23:16.112" v="304" actId="20577"/>
          <ac:spMkLst>
            <pc:docMk/>
            <pc:sldMk cId="3930777999" sldId="258"/>
            <ac:spMk id="5" creationId="{9350B13F-3EB0-48E8-82E5-4FAF0222232E}"/>
          </ac:spMkLst>
        </pc:spChg>
      </pc:sldChg>
      <pc:sldChg chg="addSp delSp modSp">
        <pc:chgData name="Rafael Marques Brizola" userId="083f68e2-a614-4995-bcec-80e5c947d992" providerId="ADAL" clId="{AFEF76AF-D0D4-4F51-9EE6-06C4EBC69836}" dt="2019-06-07T01:24:29.216" v="326" actId="20577"/>
        <pc:sldMkLst>
          <pc:docMk/>
          <pc:sldMk cId="2228155129" sldId="260"/>
        </pc:sldMkLst>
        <pc:spChg chg="mod">
          <ac:chgData name="Rafael Marques Brizola" userId="083f68e2-a614-4995-bcec-80e5c947d992" providerId="ADAL" clId="{AFEF76AF-D0D4-4F51-9EE6-06C4EBC69836}" dt="2019-06-07T01:24:29.216" v="326" actId="20577"/>
          <ac:spMkLst>
            <pc:docMk/>
            <pc:sldMk cId="2228155129" sldId="260"/>
            <ac:spMk id="8" creationId="{86364AD6-B9D7-42AA-B735-856F5B72EA2B}"/>
          </ac:spMkLst>
        </pc:spChg>
        <pc:picChg chg="add del mod">
          <ac:chgData name="Rafael Marques Brizola" userId="083f68e2-a614-4995-bcec-80e5c947d992" providerId="ADAL" clId="{AFEF76AF-D0D4-4F51-9EE6-06C4EBC69836}" dt="2019-06-04T19:47:54.910" v="49"/>
          <ac:picMkLst>
            <pc:docMk/>
            <pc:sldMk cId="2228155129" sldId="260"/>
            <ac:picMk id="3" creationId="{2032804D-DE6B-4CA7-9DA8-BAA2202A7DDC}"/>
          </ac:picMkLst>
        </pc:picChg>
      </pc:sldChg>
      <pc:sldChg chg="addSp delSp modSp">
        <pc:chgData name="Rafael Marques Brizola" userId="083f68e2-a614-4995-bcec-80e5c947d992" providerId="ADAL" clId="{AFEF76AF-D0D4-4F51-9EE6-06C4EBC69836}" dt="2019-06-07T01:45:14.112" v="649" actId="20577"/>
        <pc:sldMkLst>
          <pc:docMk/>
          <pc:sldMk cId="645671313" sldId="261"/>
        </pc:sldMkLst>
        <pc:spChg chg="mod">
          <ac:chgData name="Rafael Marques Brizola" userId="083f68e2-a614-4995-bcec-80e5c947d992" providerId="ADAL" clId="{AFEF76AF-D0D4-4F51-9EE6-06C4EBC69836}" dt="2019-06-07T01:40:47.067" v="616" actId="20577"/>
          <ac:spMkLst>
            <pc:docMk/>
            <pc:sldMk cId="645671313" sldId="261"/>
            <ac:spMk id="9" creationId="{3B3C1CB3-E0D2-4C78-ACE2-329BB50DF2D1}"/>
          </ac:spMkLst>
        </pc:spChg>
        <pc:spChg chg="mod">
          <ac:chgData name="Rafael Marques Brizola" userId="083f68e2-a614-4995-bcec-80e5c947d992" providerId="ADAL" clId="{AFEF76AF-D0D4-4F51-9EE6-06C4EBC69836}" dt="2019-06-07T01:39:31.870" v="609" actId="20577"/>
          <ac:spMkLst>
            <pc:docMk/>
            <pc:sldMk cId="645671313" sldId="261"/>
            <ac:spMk id="11" creationId="{453AB07B-CF14-4F06-B1FA-6AB041C87DA4}"/>
          </ac:spMkLst>
        </pc:spChg>
        <pc:spChg chg="mod">
          <ac:chgData name="Rafael Marques Brizola" userId="083f68e2-a614-4995-bcec-80e5c947d992" providerId="ADAL" clId="{AFEF76AF-D0D4-4F51-9EE6-06C4EBC69836}" dt="2019-06-07T01:27:14.666" v="366" actId="14100"/>
          <ac:spMkLst>
            <pc:docMk/>
            <pc:sldMk cId="645671313" sldId="261"/>
            <ac:spMk id="36" creationId="{A10FF00F-E1F3-441B-80AB-DAEF478D3669}"/>
          </ac:spMkLst>
        </pc:spChg>
        <pc:spChg chg="mod">
          <ac:chgData name="Rafael Marques Brizola" userId="083f68e2-a614-4995-bcec-80e5c947d992" providerId="ADAL" clId="{AFEF76AF-D0D4-4F51-9EE6-06C4EBC69836}" dt="2019-06-07T01:26:23.265" v="350" actId="1076"/>
          <ac:spMkLst>
            <pc:docMk/>
            <pc:sldMk cId="645671313" sldId="261"/>
            <ac:spMk id="43" creationId="{BFB1BB0B-2CDF-4D43-A174-F118BCEAC993}"/>
          </ac:spMkLst>
        </pc:spChg>
        <pc:spChg chg="mod">
          <ac:chgData name="Rafael Marques Brizola" userId="083f68e2-a614-4995-bcec-80e5c947d992" providerId="ADAL" clId="{AFEF76AF-D0D4-4F51-9EE6-06C4EBC69836}" dt="2019-06-07T01:27:03.118" v="363" actId="1076"/>
          <ac:spMkLst>
            <pc:docMk/>
            <pc:sldMk cId="645671313" sldId="261"/>
            <ac:spMk id="48" creationId="{B681FB31-C1B4-41FE-AC0D-03C81FEC205D}"/>
          </ac:spMkLst>
        </pc:spChg>
        <pc:spChg chg="del mod">
          <ac:chgData name="Rafael Marques Brizola" userId="083f68e2-a614-4995-bcec-80e5c947d992" providerId="ADAL" clId="{AFEF76AF-D0D4-4F51-9EE6-06C4EBC69836}" dt="2019-06-07T01:41:14.719" v="628"/>
          <ac:spMkLst>
            <pc:docMk/>
            <pc:sldMk cId="645671313" sldId="261"/>
            <ac:spMk id="54" creationId="{D7B1B412-6E71-4360-9834-1E0425F52A71}"/>
          </ac:spMkLst>
        </pc:spChg>
        <pc:spChg chg="del">
          <ac:chgData name="Rafael Marques Brizola" userId="083f68e2-a614-4995-bcec-80e5c947d992" providerId="ADAL" clId="{AFEF76AF-D0D4-4F51-9EE6-06C4EBC69836}" dt="2019-06-07T01:25:34.358" v="337" actId="478"/>
          <ac:spMkLst>
            <pc:docMk/>
            <pc:sldMk cId="645671313" sldId="261"/>
            <ac:spMk id="57" creationId="{98633028-CDEC-4C68-B2D5-9C413EDB3906}"/>
          </ac:spMkLst>
        </pc:spChg>
        <pc:spChg chg="mod">
          <ac:chgData name="Rafael Marques Brizola" userId="083f68e2-a614-4995-bcec-80e5c947d992" providerId="ADAL" clId="{AFEF76AF-D0D4-4F51-9EE6-06C4EBC69836}" dt="2019-06-07T01:25:48.157" v="341" actId="1076"/>
          <ac:spMkLst>
            <pc:docMk/>
            <pc:sldMk cId="645671313" sldId="261"/>
            <ac:spMk id="58" creationId="{B1E23458-63BB-4557-A248-D091D732727A}"/>
          </ac:spMkLst>
        </pc:spChg>
        <pc:spChg chg="mod">
          <ac:chgData name="Rafael Marques Brizola" userId="083f68e2-a614-4995-bcec-80e5c947d992" providerId="ADAL" clId="{AFEF76AF-D0D4-4F51-9EE6-06C4EBC69836}" dt="2019-06-07T01:27:34.157" v="369" actId="207"/>
          <ac:spMkLst>
            <pc:docMk/>
            <pc:sldMk cId="645671313" sldId="261"/>
            <ac:spMk id="62" creationId="{ADD500A4-5FEE-4631-8FFA-9BBE01B0CE96}"/>
          </ac:spMkLst>
        </pc:spChg>
        <pc:spChg chg="del mod">
          <ac:chgData name="Rafael Marques Brizola" userId="083f68e2-a614-4995-bcec-80e5c947d992" providerId="ADAL" clId="{AFEF76AF-D0D4-4F51-9EE6-06C4EBC69836}" dt="2019-06-07T01:25:09.001" v="331"/>
          <ac:spMkLst>
            <pc:docMk/>
            <pc:sldMk cId="645671313" sldId="261"/>
            <ac:spMk id="68" creationId="{2C7C1CD0-F796-486F-8829-47D6AEFBA9D9}"/>
          </ac:spMkLst>
        </pc:spChg>
        <pc:spChg chg="mod">
          <ac:chgData name="Rafael Marques Brizola" userId="083f68e2-a614-4995-bcec-80e5c947d992" providerId="ADAL" clId="{AFEF76AF-D0D4-4F51-9EE6-06C4EBC69836}" dt="2019-06-07T01:24:53.105" v="328" actId="207"/>
          <ac:spMkLst>
            <pc:docMk/>
            <pc:sldMk cId="645671313" sldId="261"/>
            <ac:spMk id="69" creationId="{70BBA68F-E4F5-4D03-854C-738F02E52DC3}"/>
          </ac:spMkLst>
        </pc:spChg>
        <pc:spChg chg="add del mod">
          <ac:chgData name="Rafael Marques Brizola" userId="083f68e2-a614-4995-bcec-80e5c947d992" providerId="ADAL" clId="{AFEF76AF-D0D4-4F51-9EE6-06C4EBC69836}" dt="2019-06-07T01:26:26.390" v="354" actId="478"/>
          <ac:spMkLst>
            <pc:docMk/>
            <pc:sldMk cId="645671313" sldId="261"/>
            <ac:spMk id="70" creationId="{36FFDAFB-98CF-44C8-80BC-07BCA728F84E}"/>
          </ac:spMkLst>
        </pc:spChg>
        <pc:spChg chg="add mod">
          <ac:chgData name="Rafael Marques Brizola" userId="083f68e2-a614-4995-bcec-80e5c947d992" providerId="ADAL" clId="{AFEF76AF-D0D4-4F51-9EE6-06C4EBC69836}" dt="2019-06-07T01:45:14.112" v="649" actId="20577"/>
          <ac:spMkLst>
            <pc:docMk/>
            <pc:sldMk cId="645671313" sldId="261"/>
            <ac:spMk id="70" creationId="{D997B03C-B7BB-4528-8DBB-8DF46F36D382}"/>
          </ac:spMkLst>
        </pc:spChg>
        <pc:spChg chg="add mod">
          <ac:chgData name="Rafael Marques Brizola" userId="083f68e2-a614-4995-bcec-80e5c947d992" providerId="ADAL" clId="{AFEF76AF-D0D4-4F51-9EE6-06C4EBC69836}" dt="2019-06-07T01:25:16.918" v="333" actId="1076"/>
          <ac:spMkLst>
            <pc:docMk/>
            <pc:sldMk cId="645671313" sldId="261"/>
            <ac:spMk id="73" creationId="{16BFCEB2-B6D4-4B50-8477-4DB8596C5854}"/>
          </ac:spMkLst>
        </pc:spChg>
        <pc:spChg chg="add mod">
          <ac:chgData name="Rafael Marques Brizola" userId="083f68e2-a614-4995-bcec-80e5c947d992" providerId="ADAL" clId="{AFEF76AF-D0D4-4F51-9EE6-06C4EBC69836}" dt="2019-06-07T01:27:08.918" v="364" actId="1076"/>
          <ac:spMkLst>
            <pc:docMk/>
            <pc:sldMk cId="645671313" sldId="261"/>
            <ac:spMk id="81" creationId="{399F23DC-077C-4185-B0C1-592D158D4AC5}"/>
          </ac:spMkLst>
        </pc:spChg>
        <pc:grpChg chg="mod">
          <ac:chgData name="Rafael Marques Brizola" userId="083f68e2-a614-4995-bcec-80e5c947d992" providerId="ADAL" clId="{AFEF76AF-D0D4-4F51-9EE6-06C4EBC69836}" dt="2019-06-07T01:44:36.122" v="643" actId="1076"/>
          <ac:grpSpMkLst>
            <pc:docMk/>
            <pc:sldMk cId="645671313" sldId="261"/>
            <ac:grpSpMk id="21" creationId="{CF08B0F3-F42F-492A-B8B4-95E24667CE62}"/>
          </ac:grpSpMkLst>
        </pc:grpChg>
        <pc:cxnChg chg="del">
          <ac:chgData name="Rafael Marques Brizola" userId="083f68e2-a614-4995-bcec-80e5c947d992" providerId="ADAL" clId="{AFEF76AF-D0D4-4F51-9EE6-06C4EBC69836}" dt="2019-06-07T01:25:22.317" v="334" actId="478"/>
          <ac:cxnSpMkLst>
            <pc:docMk/>
            <pc:sldMk cId="645671313" sldId="261"/>
            <ac:cxnSpMk id="56" creationId="{1AE293A6-642A-4D1A-8F15-459E4D8677B8}"/>
          </ac:cxnSpMkLst>
        </pc:cxnChg>
        <pc:cxnChg chg="mod">
          <ac:chgData name="Rafael Marques Brizola" userId="083f68e2-a614-4995-bcec-80e5c947d992" providerId="ADAL" clId="{AFEF76AF-D0D4-4F51-9EE6-06C4EBC69836}" dt="2019-06-07T01:25:44.401" v="340" actId="1076"/>
          <ac:cxnSpMkLst>
            <pc:docMk/>
            <pc:sldMk cId="645671313" sldId="261"/>
            <ac:cxnSpMk id="60" creationId="{B0E7F0B9-E09D-458E-ADC5-E267DB9E3C7C}"/>
          </ac:cxnSpMkLst>
        </pc:cxnChg>
        <pc:cxnChg chg="del">
          <ac:chgData name="Rafael Marques Brizola" userId="083f68e2-a614-4995-bcec-80e5c947d992" providerId="ADAL" clId="{AFEF76AF-D0D4-4F51-9EE6-06C4EBC69836}" dt="2019-06-07T01:25:35.746" v="338" actId="478"/>
          <ac:cxnSpMkLst>
            <pc:docMk/>
            <pc:sldMk cId="645671313" sldId="261"/>
            <ac:cxnSpMk id="72" creationId="{4CC72916-12BD-4EA5-983B-55CBAC0C83B7}"/>
          </ac:cxnSpMkLst>
        </pc:cxnChg>
        <pc:cxnChg chg="add mod">
          <ac:chgData name="Rafael Marques Brizola" userId="083f68e2-a614-4995-bcec-80e5c947d992" providerId="ADAL" clId="{AFEF76AF-D0D4-4F51-9EE6-06C4EBC69836}" dt="2019-06-07T01:25:31.055" v="336" actId="1076"/>
          <ac:cxnSpMkLst>
            <pc:docMk/>
            <pc:sldMk cId="645671313" sldId="261"/>
            <ac:cxnSpMk id="77" creationId="{5A458C9A-B6D2-423F-A7E5-7335C9A6B7E6}"/>
          </ac:cxnSpMkLst>
        </pc:cxnChg>
        <pc:cxnChg chg="add del">
          <ac:chgData name="Rafael Marques Brizola" userId="083f68e2-a614-4995-bcec-80e5c947d992" providerId="ADAL" clId="{AFEF76AF-D0D4-4F51-9EE6-06C4EBC69836}" dt="2019-06-07T01:26:46.641" v="358"/>
          <ac:cxnSpMkLst>
            <pc:docMk/>
            <pc:sldMk cId="645671313" sldId="261"/>
            <ac:cxnSpMk id="79" creationId="{08D784B2-2497-4D9E-9858-D8B4B02F9983}"/>
          </ac:cxnSpMkLst>
        </pc:cxnChg>
        <pc:cxnChg chg="add del">
          <ac:chgData name="Rafael Marques Brizola" userId="083f68e2-a614-4995-bcec-80e5c947d992" providerId="ADAL" clId="{AFEF76AF-D0D4-4F51-9EE6-06C4EBC69836}" dt="2019-06-07T01:26:46.356" v="357"/>
          <ac:cxnSpMkLst>
            <pc:docMk/>
            <pc:sldMk cId="645671313" sldId="261"/>
            <ac:cxnSpMk id="80" creationId="{93ACE9D4-1921-444F-9D84-3496E57C7FC3}"/>
          </ac:cxnSpMkLst>
        </pc:cxnChg>
      </pc:sldChg>
      <pc:sldChg chg="modSp">
        <pc:chgData name="Rafael Marques Brizola" userId="083f68e2-a614-4995-bcec-80e5c947d992" providerId="ADAL" clId="{AFEF76AF-D0D4-4F51-9EE6-06C4EBC69836}" dt="2019-06-07T01:31:58.527" v="471" actId="20577"/>
        <pc:sldMkLst>
          <pc:docMk/>
          <pc:sldMk cId="2175450251" sldId="276"/>
        </pc:sldMkLst>
        <pc:spChg chg="mod">
          <ac:chgData name="Rafael Marques Brizola" userId="083f68e2-a614-4995-bcec-80e5c947d992" providerId="ADAL" clId="{AFEF76AF-D0D4-4F51-9EE6-06C4EBC69836}" dt="2019-06-07T01:31:20.009" v="458" actId="20577"/>
          <ac:spMkLst>
            <pc:docMk/>
            <pc:sldMk cId="2175450251" sldId="276"/>
            <ac:spMk id="5" creationId="{9350B13F-3EB0-48E8-82E5-4FAF0222232E}"/>
          </ac:spMkLst>
        </pc:spChg>
        <pc:spChg chg="mod">
          <ac:chgData name="Rafael Marques Brizola" userId="083f68e2-a614-4995-bcec-80e5c947d992" providerId="ADAL" clId="{AFEF76AF-D0D4-4F51-9EE6-06C4EBC69836}" dt="2019-06-07T01:31:58.527" v="471" actId="20577"/>
          <ac:spMkLst>
            <pc:docMk/>
            <pc:sldMk cId="2175450251" sldId="276"/>
            <ac:spMk id="8" creationId="{261F8A4D-5055-48ED-B996-C6F8928837C4}"/>
          </ac:spMkLst>
        </pc:spChg>
      </pc:sldChg>
      <pc:sldChg chg="addSp modSp">
        <pc:chgData name="Rafael Marques Brizola" userId="083f68e2-a614-4995-bcec-80e5c947d992" providerId="ADAL" clId="{AFEF76AF-D0D4-4F51-9EE6-06C4EBC69836}" dt="2019-06-07T01:45:38.192" v="651" actId="20577"/>
        <pc:sldMkLst>
          <pc:docMk/>
          <pc:sldMk cId="2532357145" sldId="282"/>
        </pc:sldMkLst>
        <pc:spChg chg="mod">
          <ac:chgData name="Rafael Marques Brizola" userId="083f68e2-a614-4995-bcec-80e5c947d992" providerId="ADAL" clId="{AFEF76AF-D0D4-4F51-9EE6-06C4EBC69836}" dt="2019-06-07T01:27:42.737" v="372" actId="20577"/>
          <ac:spMkLst>
            <pc:docMk/>
            <pc:sldMk cId="2532357145" sldId="282"/>
            <ac:spMk id="10" creationId="{3EF5FF90-E7BD-41AD-9842-14A3D6C10B0B}"/>
          </ac:spMkLst>
        </pc:spChg>
        <pc:spChg chg="mod">
          <ac:chgData name="Rafael Marques Brizola" userId="083f68e2-a614-4995-bcec-80e5c947d992" providerId="ADAL" clId="{AFEF76AF-D0D4-4F51-9EE6-06C4EBC69836}" dt="2019-06-07T01:27:46.694" v="375" actId="20577"/>
          <ac:spMkLst>
            <pc:docMk/>
            <pc:sldMk cId="2532357145" sldId="282"/>
            <ac:spMk id="15" creationId="{5EDFCE2C-3256-4280-AC5A-6B426F29D03F}"/>
          </ac:spMkLst>
        </pc:spChg>
        <pc:spChg chg="mod">
          <ac:chgData name="Rafael Marques Brizola" userId="083f68e2-a614-4995-bcec-80e5c947d992" providerId="ADAL" clId="{AFEF76AF-D0D4-4F51-9EE6-06C4EBC69836}" dt="2019-06-07T01:41:31.735" v="630" actId="1076"/>
          <ac:spMkLst>
            <pc:docMk/>
            <pc:sldMk cId="2532357145" sldId="282"/>
            <ac:spMk id="20" creationId="{59E2D52A-B85E-4D97-8283-4C50EFFD53F2}"/>
          </ac:spMkLst>
        </pc:spChg>
        <pc:spChg chg="add mod">
          <ac:chgData name="Rafael Marques Brizola" userId="083f68e2-a614-4995-bcec-80e5c947d992" providerId="ADAL" clId="{AFEF76AF-D0D4-4F51-9EE6-06C4EBC69836}" dt="2019-06-07T01:45:38.192" v="651" actId="20577"/>
          <ac:spMkLst>
            <pc:docMk/>
            <pc:sldMk cId="2532357145" sldId="282"/>
            <ac:spMk id="53" creationId="{A3F9473F-0D4E-43CF-B85E-0A19E9838809}"/>
          </ac:spMkLst>
        </pc:spChg>
        <pc:spChg chg="mod">
          <ac:chgData name="Rafael Marques Brizola" userId="083f68e2-a614-4995-bcec-80e5c947d992" providerId="ADAL" clId="{AFEF76AF-D0D4-4F51-9EE6-06C4EBC69836}" dt="2019-06-07T01:27:54.817" v="379" actId="20577"/>
          <ac:spMkLst>
            <pc:docMk/>
            <pc:sldMk cId="2532357145" sldId="282"/>
            <ac:spMk id="59" creationId="{48B355F7-7C5F-4052-A97B-FFE8C51AC359}"/>
          </ac:spMkLst>
        </pc:spChg>
      </pc:sldChg>
      <pc:sldChg chg="modSp">
        <pc:chgData name="Rafael Marques Brizola" userId="083f68e2-a614-4995-bcec-80e5c947d992" providerId="ADAL" clId="{AFEF76AF-D0D4-4F51-9EE6-06C4EBC69836}" dt="2019-06-07T01:42:11.269" v="642" actId="20577"/>
        <pc:sldMkLst>
          <pc:docMk/>
          <pc:sldMk cId="517335904" sldId="285"/>
        </pc:sldMkLst>
        <pc:spChg chg="mod">
          <ac:chgData name="Rafael Marques Brizola" userId="083f68e2-a614-4995-bcec-80e5c947d992" providerId="ADAL" clId="{AFEF76AF-D0D4-4F51-9EE6-06C4EBC69836}" dt="2019-06-07T01:42:11.269" v="642" actId="20577"/>
          <ac:spMkLst>
            <pc:docMk/>
            <pc:sldMk cId="517335904" sldId="285"/>
            <ac:spMk id="7" creationId="{36744ECF-3100-49F4-BE50-1044962C62FB}"/>
          </ac:spMkLst>
        </pc:spChg>
      </pc:sldChg>
      <pc:sldChg chg="modSp">
        <pc:chgData name="Rafael Marques Brizola" userId="083f68e2-a614-4995-bcec-80e5c947d992" providerId="ADAL" clId="{AFEF76AF-D0D4-4F51-9EE6-06C4EBC69836}" dt="2019-06-07T01:30:07.215" v="440" actId="20577"/>
        <pc:sldMkLst>
          <pc:docMk/>
          <pc:sldMk cId="1777912562" sldId="288"/>
        </pc:sldMkLst>
        <pc:spChg chg="mod">
          <ac:chgData name="Rafael Marques Brizola" userId="083f68e2-a614-4995-bcec-80e5c947d992" providerId="ADAL" clId="{AFEF76AF-D0D4-4F51-9EE6-06C4EBC69836}" dt="2019-06-07T01:30:07.215" v="440" actId="20577"/>
          <ac:spMkLst>
            <pc:docMk/>
            <pc:sldMk cId="1777912562" sldId="288"/>
            <ac:spMk id="16" creationId="{B9D2CF7E-157D-44B1-945F-B282E7E83EF1}"/>
          </ac:spMkLst>
        </pc:spChg>
      </pc:sldChg>
      <pc:sldChg chg="modSp">
        <pc:chgData name="Rafael Marques Brizola" userId="083f68e2-a614-4995-bcec-80e5c947d992" providerId="ADAL" clId="{AFEF76AF-D0D4-4F51-9EE6-06C4EBC69836}" dt="2019-06-07T01:33:50.464" v="519" actId="20577"/>
        <pc:sldMkLst>
          <pc:docMk/>
          <pc:sldMk cId="787277163" sldId="301"/>
        </pc:sldMkLst>
        <pc:spChg chg="mod">
          <ac:chgData name="Rafael Marques Brizola" userId="083f68e2-a614-4995-bcec-80e5c947d992" providerId="ADAL" clId="{AFEF76AF-D0D4-4F51-9EE6-06C4EBC69836}" dt="2019-06-07T01:33:50.464" v="519" actId="20577"/>
          <ac:spMkLst>
            <pc:docMk/>
            <pc:sldMk cId="787277163" sldId="301"/>
            <ac:spMk id="8" creationId="{261F8A4D-5055-48ED-B996-C6F8928837C4}"/>
          </ac:spMkLst>
        </pc:spChg>
      </pc:sldChg>
      <pc:sldChg chg="modSp">
        <pc:chgData name="Rafael Marques Brizola" userId="083f68e2-a614-4995-bcec-80e5c947d992" providerId="ADAL" clId="{AFEF76AF-D0D4-4F51-9EE6-06C4EBC69836}" dt="2019-06-07T01:35:49.290" v="543" actId="20577"/>
        <pc:sldMkLst>
          <pc:docMk/>
          <pc:sldMk cId="2618241635" sldId="302"/>
        </pc:sldMkLst>
        <pc:spChg chg="mod">
          <ac:chgData name="Rafael Marques Brizola" userId="083f68e2-a614-4995-bcec-80e5c947d992" providerId="ADAL" clId="{AFEF76AF-D0D4-4F51-9EE6-06C4EBC69836}" dt="2019-06-07T01:35:49.290" v="543" actId="20577"/>
          <ac:spMkLst>
            <pc:docMk/>
            <pc:sldMk cId="2618241635" sldId="302"/>
            <ac:spMk id="6" creationId="{2CBF4272-DAAB-4243-A8CC-E9ACE91E20FA}"/>
          </ac:spMkLst>
        </pc:spChg>
        <pc:spChg chg="mod">
          <ac:chgData name="Rafael Marques Brizola" userId="083f68e2-a614-4995-bcec-80e5c947d992" providerId="ADAL" clId="{AFEF76AF-D0D4-4F51-9EE6-06C4EBC69836}" dt="2019-06-07T01:35:16.699" v="527" actId="20577"/>
          <ac:spMkLst>
            <pc:docMk/>
            <pc:sldMk cId="2618241635" sldId="302"/>
            <ac:spMk id="9" creationId="{64435505-3532-430B-B10A-D85F2E663466}"/>
          </ac:spMkLst>
        </pc:spChg>
      </pc:sldChg>
      <pc:sldChg chg="modSp">
        <pc:chgData name="Rafael Marques Brizola" userId="083f68e2-a614-4995-bcec-80e5c947d992" providerId="ADAL" clId="{AFEF76AF-D0D4-4F51-9EE6-06C4EBC69836}" dt="2019-06-07T01:34:27.845" v="522" actId="20577"/>
        <pc:sldMkLst>
          <pc:docMk/>
          <pc:sldMk cId="155682551" sldId="303"/>
        </pc:sldMkLst>
        <pc:spChg chg="mod">
          <ac:chgData name="Rafael Marques Brizola" userId="083f68e2-a614-4995-bcec-80e5c947d992" providerId="ADAL" clId="{AFEF76AF-D0D4-4F51-9EE6-06C4EBC69836}" dt="2019-06-07T01:34:04.829" v="521" actId="20577"/>
          <ac:spMkLst>
            <pc:docMk/>
            <pc:sldMk cId="155682551" sldId="303"/>
            <ac:spMk id="5" creationId="{9350B13F-3EB0-48E8-82E5-4FAF0222232E}"/>
          </ac:spMkLst>
        </pc:spChg>
        <pc:spChg chg="mod">
          <ac:chgData name="Rafael Marques Brizola" userId="083f68e2-a614-4995-bcec-80e5c947d992" providerId="ADAL" clId="{AFEF76AF-D0D4-4F51-9EE6-06C4EBC69836}" dt="2019-06-07T01:34:27.845" v="522" actId="20577"/>
          <ac:spMkLst>
            <pc:docMk/>
            <pc:sldMk cId="155682551" sldId="303"/>
            <ac:spMk id="6" creationId="{9D9C879E-AC2C-4D54-ACB6-F4423DA4A4FB}"/>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42131" cy="345604"/>
          </a:xfrm>
          <a:prstGeom prst="rect">
            <a:avLst/>
          </a:prstGeom>
        </p:spPr>
        <p:txBody>
          <a:bodyPr vert="horz" lIns="96616" tIns="48308" rIns="96616" bIns="48308" rtlCol="0"/>
          <a:lstStyle>
            <a:lvl1pPr algn="l">
              <a:defRPr sz="1300"/>
            </a:lvl1pPr>
          </a:lstStyle>
          <a:p>
            <a:endParaRPr lang="hu-HU"/>
          </a:p>
        </p:txBody>
      </p:sp>
      <p:sp>
        <p:nvSpPr>
          <p:cNvPr id="3" name="Date Placeholder 2"/>
          <p:cNvSpPr>
            <a:spLocks noGrp="1"/>
          </p:cNvSpPr>
          <p:nvPr>
            <p:ph type="dt" sz="quarter" idx="1"/>
          </p:nvPr>
        </p:nvSpPr>
        <p:spPr>
          <a:xfrm>
            <a:off x="5675851" y="0"/>
            <a:ext cx="4342131" cy="345604"/>
          </a:xfrm>
          <a:prstGeom prst="rect">
            <a:avLst/>
          </a:prstGeom>
        </p:spPr>
        <p:txBody>
          <a:bodyPr vert="horz" lIns="96616" tIns="48308" rIns="96616" bIns="48308" rtlCol="0"/>
          <a:lstStyle>
            <a:lvl1pPr algn="r">
              <a:defRPr sz="1300"/>
            </a:lvl1pPr>
          </a:lstStyle>
          <a:p>
            <a:fld id="{E2090794-6BC2-4F24-BA6E-3611D9799407}" type="datetimeFigureOut">
              <a:rPr lang="hu-HU" smtClean="0"/>
              <a:t>2019. 06. 06.</a:t>
            </a:fld>
            <a:endParaRPr lang="hu-HU"/>
          </a:p>
        </p:txBody>
      </p:sp>
      <p:sp>
        <p:nvSpPr>
          <p:cNvPr id="4" name="Footer Placeholder 3"/>
          <p:cNvSpPr>
            <a:spLocks noGrp="1"/>
          </p:cNvSpPr>
          <p:nvPr>
            <p:ph type="ftr" sz="quarter" idx="2"/>
          </p:nvPr>
        </p:nvSpPr>
        <p:spPr>
          <a:xfrm>
            <a:off x="0" y="6542560"/>
            <a:ext cx="4342131" cy="345604"/>
          </a:xfrm>
          <a:prstGeom prst="rect">
            <a:avLst/>
          </a:prstGeom>
        </p:spPr>
        <p:txBody>
          <a:bodyPr vert="horz" lIns="96616" tIns="48308" rIns="96616" bIns="48308" rtlCol="0" anchor="b"/>
          <a:lstStyle>
            <a:lvl1pPr algn="l">
              <a:defRPr sz="1300"/>
            </a:lvl1pPr>
          </a:lstStyle>
          <a:p>
            <a:r>
              <a:rPr lang="hu-HU"/>
              <a:t>http://slideist.com/index_.html</a:t>
            </a:r>
          </a:p>
        </p:txBody>
      </p:sp>
      <p:sp>
        <p:nvSpPr>
          <p:cNvPr id="5" name="Slide Number Placeholder 4"/>
          <p:cNvSpPr>
            <a:spLocks noGrp="1"/>
          </p:cNvSpPr>
          <p:nvPr>
            <p:ph type="sldNum" sz="quarter" idx="3"/>
          </p:nvPr>
        </p:nvSpPr>
        <p:spPr>
          <a:xfrm>
            <a:off x="5675851" y="6542560"/>
            <a:ext cx="4342131" cy="345604"/>
          </a:xfrm>
          <a:prstGeom prst="rect">
            <a:avLst/>
          </a:prstGeom>
        </p:spPr>
        <p:txBody>
          <a:bodyPr vert="horz" lIns="96616" tIns="48308" rIns="96616" bIns="48308" rtlCol="0" anchor="b"/>
          <a:lstStyle>
            <a:lvl1pPr algn="r">
              <a:defRPr sz="1300"/>
            </a:lvl1pPr>
          </a:lstStyle>
          <a:p>
            <a:fld id="{0F5897FE-58C4-4877-8289-3D632D009292}" type="slidenum">
              <a:rPr lang="hu-HU" smtClean="0"/>
              <a:t>‹nº›</a:t>
            </a:fld>
            <a:endParaRPr lang="hu-HU"/>
          </a:p>
        </p:txBody>
      </p:sp>
    </p:spTree>
    <p:extLst>
      <p:ext uri="{BB962C8B-B14F-4D97-AF65-F5344CB8AC3E}">
        <p14:creationId xmlns:p14="http://schemas.microsoft.com/office/powerpoint/2010/main" val="97245399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42131" cy="345604"/>
          </a:xfrm>
          <a:prstGeom prst="rect">
            <a:avLst/>
          </a:prstGeom>
        </p:spPr>
        <p:txBody>
          <a:bodyPr vert="horz" lIns="96616" tIns="48308" rIns="96616" bIns="48308" rtlCol="0"/>
          <a:lstStyle>
            <a:lvl1pPr algn="l">
              <a:defRPr sz="1300"/>
            </a:lvl1pPr>
          </a:lstStyle>
          <a:p>
            <a:endParaRPr lang="hu-HU"/>
          </a:p>
        </p:txBody>
      </p:sp>
      <p:sp>
        <p:nvSpPr>
          <p:cNvPr id="3" name="Date Placeholder 2"/>
          <p:cNvSpPr>
            <a:spLocks noGrp="1"/>
          </p:cNvSpPr>
          <p:nvPr>
            <p:ph type="dt" idx="1"/>
          </p:nvPr>
        </p:nvSpPr>
        <p:spPr>
          <a:xfrm>
            <a:off x="5675851" y="0"/>
            <a:ext cx="4342131" cy="345604"/>
          </a:xfrm>
          <a:prstGeom prst="rect">
            <a:avLst/>
          </a:prstGeom>
        </p:spPr>
        <p:txBody>
          <a:bodyPr vert="horz" lIns="96616" tIns="48308" rIns="96616" bIns="48308" rtlCol="0"/>
          <a:lstStyle>
            <a:lvl1pPr algn="r">
              <a:defRPr sz="1300"/>
            </a:lvl1pPr>
          </a:lstStyle>
          <a:p>
            <a:fld id="{68E12942-9543-4646-A6BF-81AB3457998B}" type="datetimeFigureOut">
              <a:rPr lang="hu-HU" smtClean="0"/>
              <a:t>2019. 06. 06.</a:t>
            </a:fld>
            <a:endParaRPr lang="hu-HU"/>
          </a:p>
        </p:txBody>
      </p:sp>
      <p:sp>
        <p:nvSpPr>
          <p:cNvPr id="4" name="Slide Image Placeholder 3"/>
          <p:cNvSpPr>
            <a:spLocks noGrp="1" noRot="1" noChangeAspect="1"/>
          </p:cNvSpPr>
          <p:nvPr>
            <p:ph type="sldImg" idx="2"/>
          </p:nvPr>
        </p:nvSpPr>
        <p:spPr>
          <a:xfrm>
            <a:off x="2943225" y="860425"/>
            <a:ext cx="4133850" cy="2325688"/>
          </a:xfrm>
          <a:prstGeom prst="rect">
            <a:avLst/>
          </a:prstGeom>
          <a:noFill/>
          <a:ln w="12700">
            <a:solidFill>
              <a:prstClr val="black"/>
            </a:solidFill>
          </a:ln>
        </p:spPr>
        <p:txBody>
          <a:bodyPr vert="horz" lIns="96616" tIns="48308" rIns="96616" bIns="48308" rtlCol="0" anchor="ctr"/>
          <a:lstStyle/>
          <a:p>
            <a:endParaRPr lang="hu-HU"/>
          </a:p>
        </p:txBody>
      </p:sp>
      <p:sp>
        <p:nvSpPr>
          <p:cNvPr id="5" name="Notes Placeholder 4"/>
          <p:cNvSpPr>
            <a:spLocks noGrp="1"/>
          </p:cNvSpPr>
          <p:nvPr>
            <p:ph type="body" sz="quarter" idx="3"/>
          </p:nvPr>
        </p:nvSpPr>
        <p:spPr>
          <a:xfrm>
            <a:off x="1002031" y="3314929"/>
            <a:ext cx="8016239" cy="2712214"/>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6542560"/>
            <a:ext cx="4342131" cy="345604"/>
          </a:xfrm>
          <a:prstGeom prst="rect">
            <a:avLst/>
          </a:prstGeom>
        </p:spPr>
        <p:txBody>
          <a:bodyPr vert="horz" lIns="96616" tIns="48308" rIns="96616" bIns="48308" rtlCol="0" anchor="b"/>
          <a:lstStyle>
            <a:lvl1pPr algn="l">
              <a:defRPr sz="1300"/>
            </a:lvl1pPr>
          </a:lstStyle>
          <a:p>
            <a:r>
              <a:rPr lang="hu-HU"/>
              <a:t>http://slideist.com/index_.html</a:t>
            </a:r>
          </a:p>
        </p:txBody>
      </p:sp>
      <p:sp>
        <p:nvSpPr>
          <p:cNvPr id="7" name="Slide Number Placeholder 6"/>
          <p:cNvSpPr>
            <a:spLocks noGrp="1"/>
          </p:cNvSpPr>
          <p:nvPr>
            <p:ph type="sldNum" sz="quarter" idx="5"/>
          </p:nvPr>
        </p:nvSpPr>
        <p:spPr>
          <a:xfrm>
            <a:off x="5675851" y="6542560"/>
            <a:ext cx="4342131" cy="345604"/>
          </a:xfrm>
          <a:prstGeom prst="rect">
            <a:avLst/>
          </a:prstGeom>
        </p:spPr>
        <p:txBody>
          <a:bodyPr vert="horz" lIns="96616" tIns="48308" rIns="96616" bIns="48308" rtlCol="0" anchor="b"/>
          <a:lstStyle>
            <a:lvl1pPr algn="r">
              <a:defRPr sz="1300"/>
            </a:lvl1pPr>
          </a:lstStyle>
          <a:p>
            <a:fld id="{74304892-B9D8-4EC3-BC48-8EC8F7C3A0AF}" type="slidenum">
              <a:rPr lang="hu-HU" smtClean="0"/>
              <a:t>‹nº›</a:t>
            </a:fld>
            <a:endParaRPr lang="hu-HU"/>
          </a:p>
        </p:txBody>
      </p:sp>
    </p:spTree>
    <p:extLst>
      <p:ext uri="{BB962C8B-B14F-4D97-AF65-F5344CB8AC3E}">
        <p14:creationId xmlns:p14="http://schemas.microsoft.com/office/powerpoint/2010/main" val="4168089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hu-HU"/>
              <a:t>http://slideist.com/index_.html</a:t>
            </a:r>
          </a:p>
        </p:txBody>
      </p:sp>
      <p:sp>
        <p:nvSpPr>
          <p:cNvPr id="5" name="Slide Number Placeholder 4"/>
          <p:cNvSpPr>
            <a:spLocks noGrp="1"/>
          </p:cNvSpPr>
          <p:nvPr>
            <p:ph type="sldNum" sz="quarter" idx="5"/>
          </p:nvPr>
        </p:nvSpPr>
        <p:spPr/>
        <p:txBody>
          <a:bodyPr/>
          <a:lstStyle/>
          <a:p>
            <a:fld id="{74304892-B9D8-4EC3-BC48-8EC8F7C3A0AF}" type="slidenum">
              <a:rPr lang="hu-HU" smtClean="0"/>
              <a:t>4</a:t>
            </a:fld>
            <a:endParaRPr lang="hu-HU"/>
          </a:p>
        </p:txBody>
      </p:sp>
    </p:spTree>
    <p:extLst>
      <p:ext uri="{BB962C8B-B14F-4D97-AF65-F5344CB8AC3E}">
        <p14:creationId xmlns:p14="http://schemas.microsoft.com/office/powerpoint/2010/main" val="123805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hu-HU"/>
              <a:t>http://slideist.com/index_.html</a:t>
            </a:r>
          </a:p>
        </p:txBody>
      </p:sp>
      <p:sp>
        <p:nvSpPr>
          <p:cNvPr id="5" name="Slide Number Placeholder 4"/>
          <p:cNvSpPr>
            <a:spLocks noGrp="1"/>
          </p:cNvSpPr>
          <p:nvPr>
            <p:ph type="sldNum" sz="quarter" idx="5"/>
          </p:nvPr>
        </p:nvSpPr>
        <p:spPr/>
        <p:txBody>
          <a:bodyPr/>
          <a:lstStyle/>
          <a:p>
            <a:fld id="{74304892-B9D8-4EC3-BC48-8EC8F7C3A0AF}" type="slidenum">
              <a:rPr lang="hu-HU" smtClean="0"/>
              <a:t>8</a:t>
            </a:fld>
            <a:endParaRPr lang="hu-HU"/>
          </a:p>
        </p:txBody>
      </p:sp>
    </p:spTree>
    <p:extLst>
      <p:ext uri="{BB962C8B-B14F-4D97-AF65-F5344CB8AC3E}">
        <p14:creationId xmlns:p14="http://schemas.microsoft.com/office/powerpoint/2010/main" val="677530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hu-HU"/>
              <a:t>http://slideist.com/index_.html</a:t>
            </a:r>
          </a:p>
        </p:txBody>
      </p:sp>
      <p:sp>
        <p:nvSpPr>
          <p:cNvPr id="5" name="Slide Number Placeholder 4"/>
          <p:cNvSpPr>
            <a:spLocks noGrp="1"/>
          </p:cNvSpPr>
          <p:nvPr>
            <p:ph type="sldNum" sz="quarter" idx="5"/>
          </p:nvPr>
        </p:nvSpPr>
        <p:spPr/>
        <p:txBody>
          <a:bodyPr/>
          <a:lstStyle/>
          <a:p>
            <a:fld id="{74304892-B9D8-4EC3-BC48-8EC8F7C3A0AF}" type="slidenum">
              <a:rPr lang="hu-HU" smtClean="0"/>
              <a:t>9</a:t>
            </a:fld>
            <a:endParaRPr lang="hu-HU"/>
          </a:p>
        </p:txBody>
      </p:sp>
    </p:spTree>
    <p:extLst>
      <p:ext uri="{BB962C8B-B14F-4D97-AF65-F5344CB8AC3E}">
        <p14:creationId xmlns:p14="http://schemas.microsoft.com/office/powerpoint/2010/main" val="3113395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hu-HU"/>
              <a:t>http://slideist.com/index_.html</a:t>
            </a:r>
          </a:p>
        </p:txBody>
      </p:sp>
      <p:sp>
        <p:nvSpPr>
          <p:cNvPr id="5" name="Slide Number Placeholder 4"/>
          <p:cNvSpPr>
            <a:spLocks noGrp="1"/>
          </p:cNvSpPr>
          <p:nvPr>
            <p:ph type="sldNum" sz="quarter" idx="5"/>
          </p:nvPr>
        </p:nvSpPr>
        <p:spPr/>
        <p:txBody>
          <a:bodyPr/>
          <a:lstStyle/>
          <a:p>
            <a:fld id="{74304892-B9D8-4EC3-BC48-8EC8F7C3A0AF}" type="slidenum">
              <a:rPr lang="hu-HU" smtClean="0"/>
              <a:t>10</a:t>
            </a:fld>
            <a:endParaRPr lang="hu-HU"/>
          </a:p>
        </p:txBody>
      </p:sp>
    </p:spTree>
    <p:extLst>
      <p:ext uri="{BB962C8B-B14F-4D97-AF65-F5344CB8AC3E}">
        <p14:creationId xmlns:p14="http://schemas.microsoft.com/office/powerpoint/2010/main" val="1118060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hu-HU"/>
              <a:t>http://slideist.com/index_.html</a:t>
            </a:r>
          </a:p>
        </p:txBody>
      </p:sp>
      <p:sp>
        <p:nvSpPr>
          <p:cNvPr id="5" name="Slide Number Placeholder 4"/>
          <p:cNvSpPr>
            <a:spLocks noGrp="1"/>
          </p:cNvSpPr>
          <p:nvPr>
            <p:ph type="sldNum" sz="quarter" idx="5"/>
          </p:nvPr>
        </p:nvSpPr>
        <p:spPr/>
        <p:txBody>
          <a:bodyPr/>
          <a:lstStyle/>
          <a:p>
            <a:fld id="{74304892-B9D8-4EC3-BC48-8EC8F7C3A0AF}" type="slidenum">
              <a:rPr lang="hu-HU" smtClean="0"/>
              <a:t>11</a:t>
            </a:fld>
            <a:endParaRPr lang="hu-HU"/>
          </a:p>
        </p:txBody>
      </p:sp>
    </p:spTree>
    <p:extLst>
      <p:ext uri="{BB962C8B-B14F-4D97-AF65-F5344CB8AC3E}">
        <p14:creationId xmlns:p14="http://schemas.microsoft.com/office/powerpoint/2010/main" val="1450930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IDEIST info">
    <p:bg>
      <p:bgPr>
        <a:solidFill>
          <a:srgbClr val="F2ECEE"/>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4218073" y="4945637"/>
            <a:ext cx="3337027"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a:latin typeface="Open Sans Semibold" panose="020B0706030804020204" pitchFamily="34" charset="0"/>
                <a:ea typeface="Open Sans Semibold" panose="020B0706030804020204" pitchFamily="34" charset="0"/>
                <a:cs typeface="Open Sans Semibold" panose="020B0706030804020204" pitchFamily="34" charset="0"/>
              </a:rPr>
              <a:t>SECOND STEP</a:t>
            </a:r>
            <a:endParaRPr lang="en-US" sz="200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Subtitle 2"/>
          <p:cNvSpPr txBox="1">
            <a:spLocks/>
          </p:cNvSpPr>
          <p:nvPr userDrawn="1"/>
        </p:nvSpPr>
        <p:spPr>
          <a:xfrm>
            <a:off x="4218073" y="5355072"/>
            <a:ext cx="3337027"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err="1">
                <a:latin typeface="Open Sans" panose="020B0606030504020204" pitchFamily="34" charset="0"/>
                <a:ea typeface="Open Sans" panose="020B0606030504020204" pitchFamily="34" charset="0"/>
                <a:cs typeface="Open Sans" panose="020B0606030504020204" pitchFamily="34" charset="0"/>
              </a:rPr>
              <a:t>Customize</a:t>
            </a:r>
            <a:r>
              <a:rPr lang="hu-HU" sz="1400">
                <a:latin typeface="Open Sans" panose="020B0606030504020204" pitchFamily="34" charset="0"/>
                <a:ea typeface="Open Sans" panose="020B0606030504020204" pitchFamily="34" charset="0"/>
                <a:cs typeface="Open Sans" panose="020B0606030504020204" pitchFamily="34" charset="0"/>
              </a:rPr>
              <a:t> </a:t>
            </a:r>
            <a:r>
              <a:rPr lang="hu-HU" sz="1400" err="1">
                <a:latin typeface="Open Sans" panose="020B0606030504020204" pitchFamily="34" charset="0"/>
                <a:ea typeface="Open Sans" panose="020B0606030504020204" pitchFamily="34" charset="0"/>
                <a:cs typeface="Open Sans" panose="020B0606030504020204" pitchFamily="34" charset="0"/>
              </a:rPr>
              <a:t>the</a:t>
            </a:r>
            <a:r>
              <a:rPr lang="hu-HU" sz="1400">
                <a:latin typeface="Open Sans" panose="020B0606030504020204" pitchFamily="34" charset="0"/>
                <a:ea typeface="Open Sans" panose="020B0606030504020204" pitchFamily="34" charset="0"/>
                <a:cs typeface="Open Sans" panose="020B0606030504020204" pitchFamily="34" charset="0"/>
              </a:rPr>
              <a:t> </a:t>
            </a:r>
            <a:r>
              <a:rPr lang="hu-HU" sz="1400" err="1">
                <a:latin typeface="Open Sans" panose="020B0606030504020204" pitchFamily="34" charset="0"/>
                <a:ea typeface="Open Sans" panose="020B0606030504020204" pitchFamily="34" charset="0"/>
                <a:cs typeface="Open Sans" panose="020B0606030504020204" pitchFamily="34" charset="0"/>
              </a:rPr>
              <a:t>look</a:t>
            </a:r>
            <a:r>
              <a:rPr lang="hu-HU" sz="1400">
                <a:latin typeface="Open Sans" panose="020B0606030504020204" pitchFamily="34" charset="0"/>
                <a:ea typeface="Open Sans" panose="020B0606030504020204" pitchFamily="34" charset="0"/>
                <a:cs typeface="Open Sans" panose="020B0606030504020204" pitchFamily="34" charset="0"/>
              </a:rPr>
              <a:t> of </a:t>
            </a:r>
            <a:r>
              <a:rPr lang="hu-HU" sz="1400" err="1">
                <a:latin typeface="Open Sans" panose="020B0606030504020204" pitchFamily="34" charset="0"/>
                <a:ea typeface="Open Sans" panose="020B0606030504020204" pitchFamily="34" charset="0"/>
                <a:cs typeface="Open Sans" panose="020B0606030504020204" pitchFamily="34" charset="0"/>
              </a:rPr>
              <a:t>the</a:t>
            </a:r>
            <a:r>
              <a:rPr lang="hu-HU" sz="1400">
                <a:latin typeface="Open Sans" panose="020B0606030504020204" pitchFamily="34" charset="0"/>
                <a:ea typeface="Open Sans" panose="020B0606030504020204" pitchFamily="34" charset="0"/>
                <a:cs typeface="Open Sans" panose="020B0606030504020204" pitchFamily="34" charset="0"/>
              </a:rPr>
              <a:t> </a:t>
            </a:r>
            <a:r>
              <a:rPr lang="hu-HU" sz="1400" err="1">
                <a:latin typeface="Open Sans" panose="020B0606030504020204" pitchFamily="34" charset="0"/>
                <a:ea typeface="Open Sans" panose="020B0606030504020204" pitchFamily="34" charset="0"/>
                <a:cs typeface="Open Sans" panose="020B0606030504020204" pitchFamily="34" charset="0"/>
              </a:rPr>
              <a:t>templates</a:t>
            </a:r>
            <a:r>
              <a:rPr lang="hu-HU" sz="1400">
                <a:latin typeface="Open Sans" panose="020B0606030504020204" pitchFamily="34" charset="0"/>
                <a:ea typeface="Open Sans" panose="020B0606030504020204" pitchFamily="34" charset="0"/>
                <a:cs typeface="Open Sans" panose="020B0606030504020204" pitchFamily="34" charset="0"/>
              </a:rPr>
              <a:t>, </a:t>
            </a:r>
            <a:r>
              <a:rPr lang="hu-HU" sz="1400" err="1">
                <a:latin typeface="Open Sans" panose="020B0606030504020204" pitchFamily="34" charset="0"/>
                <a:ea typeface="Open Sans" panose="020B0606030504020204" pitchFamily="34" charset="0"/>
                <a:cs typeface="Open Sans" panose="020B0606030504020204" pitchFamily="34" charset="0"/>
              </a:rPr>
              <a:t>edit</a:t>
            </a:r>
            <a:r>
              <a:rPr lang="hu-HU" sz="1400">
                <a:latin typeface="Open Sans" panose="020B0606030504020204" pitchFamily="34" charset="0"/>
                <a:ea typeface="Open Sans" panose="020B0606030504020204" pitchFamily="34" charset="0"/>
                <a:cs typeface="Open Sans" panose="020B0606030504020204" pitchFamily="34" charset="0"/>
              </a:rPr>
              <a:t> text,</a:t>
            </a:r>
            <a:r>
              <a:rPr lang="hu-HU" sz="1400" baseline="0">
                <a:latin typeface="Open Sans" panose="020B0606030504020204" pitchFamily="34" charset="0"/>
                <a:ea typeface="Open Sans" panose="020B0606030504020204" pitchFamily="34" charset="0"/>
                <a:cs typeface="Open Sans" panose="020B0606030504020204" pitchFamily="34" charset="0"/>
              </a:rPr>
              <a:t> add </a:t>
            </a:r>
            <a:r>
              <a:rPr lang="hu-HU" sz="1400" baseline="0" err="1">
                <a:latin typeface="Open Sans" panose="020B0606030504020204" pitchFamily="34" charset="0"/>
                <a:ea typeface="Open Sans" panose="020B0606030504020204" pitchFamily="34" charset="0"/>
                <a:cs typeface="Open Sans" panose="020B0606030504020204" pitchFamily="34" charset="0"/>
              </a:rPr>
              <a:t>images</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p:cNvSpPr txBox="1">
            <a:spLocks/>
          </p:cNvSpPr>
          <p:nvPr userDrawn="1"/>
        </p:nvSpPr>
        <p:spPr>
          <a:xfrm>
            <a:off x="618931" y="4945637"/>
            <a:ext cx="2923591"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a:latin typeface="Open Sans Semibold" panose="020B0706030804020204" pitchFamily="34" charset="0"/>
                <a:ea typeface="Open Sans Semibold" panose="020B0706030804020204" pitchFamily="34" charset="0"/>
                <a:cs typeface="Open Sans Semibold" panose="020B0706030804020204" pitchFamily="34" charset="0"/>
              </a:rPr>
              <a:t>FIRST STEP</a:t>
            </a:r>
            <a:endParaRPr lang="en-US" sz="200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Subtitle 2"/>
          <p:cNvSpPr txBox="1">
            <a:spLocks/>
          </p:cNvSpPr>
          <p:nvPr userDrawn="1"/>
        </p:nvSpPr>
        <p:spPr>
          <a:xfrm>
            <a:off x="618930" y="5355072"/>
            <a:ext cx="2923591" cy="1269654"/>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err="1">
                <a:solidFill>
                  <a:schemeClr val="accent1"/>
                </a:solidFill>
                <a:latin typeface="Open Sans" panose="020B0606030504020204" pitchFamily="34" charset="0"/>
                <a:ea typeface="Open Sans" panose="020B0606030504020204" pitchFamily="34" charset="0"/>
                <a:cs typeface="Open Sans" panose="020B0606030504020204" pitchFamily="34" charset="0"/>
              </a:rPr>
              <a:t>Click</a:t>
            </a:r>
            <a:r>
              <a:rPr lang="hu-HU"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a:solidFill>
                  <a:srgbClr val="EE2E62"/>
                </a:solidFill>
                <a:latin typeface="Open Sans" panose="020B0606030504020204" pitchFamily="34" charset="0"/>
                <a:ea typeface="Open Sans" panose="020B0606030504020204" pitchFamily="34" charset="0"/>
                <a:cs typeface="Open Sans" panose="020B0606030504020204" pitchFamily="34" charset="0"/>
              </a:rPr>
              <a:t>New</a:t>
            </a:r>
            <a:r>
              <a:rPr lang="hu-HU" sz="1400" baseline="0">
                <a:solidFill>
                  <a:srgbClr val="EE2E62"/>
                </a:solidFill>
                <a:latin typeface="Open Sans" panose="020B0606030504020204" pitchFamily="34" charset="0"/>
                <a:ea typeface="Open Sans" panose="020B0606030504020204" pitchFamily="34" charset="0"/>
                <a:cs typeface="Open Sans" panose="020B0606030504020204" pitchFamily="34" charset="0"/>
              </a:rPr>
              <a:t> </a:t>
            </a:r>
            <a:r>
              <a:rPr lang="hu-HU" sz="1400" baseline="0" err="1">
                <a:solidFill>
                  <a:srgbClr val="EE2E62"/>
                </a:solidFill>
                <a:latin typeface="Open Sans" panose="020B0606030504020204" pitchFamily="34" charset="0"/>
                <a:ea typeface="Open Sans" panose="020B0606030504020204" pitchFamily="34" charset="0"/>
                <a:cs typeface="Open Sans" panose="020B0606030504020204" pitchFamily="34" charset="0"/>
              </a:rPr>
              <a:t>Slide</a:t>
            </a:r>
            <a:endParaRPr lang="hu-HU"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spcBef>
                <a:spcPts val="0"/>
              </a:spcBef>
            </a:pPr>
            <a:r>
              <a:rPr lang="hu-HU"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rPr>
              <a:t>Master </a:t>
            </a:r>
            <a:r>
              <a:rPr lang="hu-HU" sz="1400" baseline="0" err="1">
                <a:solidFill>
                  <a:schemeClr val="accent1"/>
                </a:solidFill>
                <a:latin typeface="Open Sans" panose="020B0606030504020204" pitchFamily="34" charset="0"/>
                <a:ea typeface="Open Sans" panose="020B0606030504020204" pitchFamily="34" charset="0"/>
                <a:cs typeface="Open Sans" panose="020B0606030504020204" pitchFamily="34" charset="0"/>
              </a:rPr>
              <a:t>slides</a:t>
            </a:r>
            <a:r>
              <a:rPr lang="hu-HU"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err="1">
                <a:solidFill>
                  <a:schemeClr val="accent1"/>
                </a:solidFill>
                <a:latin typeface="Open Sans" panose="020B0606030504020204" pitchFamily="34" charset="0"/>
                <a:ea typeface="Open Sans" panose="020B0606030504020204" pitchFamily="34" charset="0"/>
                <a:cs typeface="Open Sans" panose="020B0606030504020204" pitchFamily="34" charset="0"/>
              </a:rPr>
              <a:t>contain</a:t>
            </a:r>
            <a:r>
              <a:rPr lang="hu-HU"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err="1">
                <a:solidFill>
                  <a:schemeClr val="accent1"/>
                </a:solidFill>
                <a:latin typeface="Open Sans" panose="020B0606030504020204" pitchFamily="34" charset="0"/>
                <a:ea typeface="Open Sans" panose="020B0606030504020204" pitchFamily="34" charset="0"/>
                <a:cs typeface="Open Sans" panose="020B0606030504020204" pitchFamily="34" charset="0"/>
              </a:rPr>
              <a:t>all</a:t>
            </a:r>
            <a:r>
              <a:rPr lang="hu-HU"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err="1">
                <a:solidFill>
                  <a:schemeClr val="accent1"/>
                </a:solidFill>
                <a:latin typeface="Open Sans" panose="020B0606030504020204" pitchFamily="34" charset="0"/>
                <a:ea typeface="Open Sans" panose="020B0606030504020204" pitchFamily="34" charset="0"/>
                <a:cs typeface="Open Sans" panose="020B0606030504020204" pitchFamily="34" charset="0"/>
              </a:rPr>
              <a:t>the</a:t>
            </a:r>
            <a:r>
              <a:rPr lang="hu-HU"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rPr>
              <a:t> design </a:t>
            </a:r>
            <a:r>
              <a:rPr lang="hu-HU" sz="1400" baseline="0" err="1">
                <a:solidFill>
                  <a:schemeClr val="accent1"/>
                </a:solidFill>
                <a:latin typeface="Open Sans" panose="020B0606030504020204" pitchFamily="34" charset="0"/>
                <a:ea typeface="Open Sans" panose="020B0606030504020204" pitchFamily="34" charset="0"/>
                <a:cs typeface="Open Sans" panose="020B0606030504020204" pitchFamily="34" charset="0"/>
              </a:rPr>
              <a:t>layouts</a:t>
            </a:r>
            <a:endParaRPr lang="hu-HU" sz="1400" baseline="0">
              <a:solidFill>
                <a:srgbClr val="EE2E6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p:cNvSpPr txBox="1">
            <a:spLocks/>
          </p:cNvSpPr>
          <p:nvPr userDrawn="1"/>
        </p:nvSpPr>
        <p:spPr>
          <a:xfrm>
            <a:off x="8007215" y="4945637"/>
            <a:ext cx="3337027"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a:latin typeface="Open Sans Semibold" panose="020B0706030804020204" pitchFamily="34" charset="0"/>
                <a:ea typeface="Open Sans Semibold" panose="020B0706030804020204" pitchFamily="34" charset="0"/>
                <a:cs typeface="Open Sans Semibold" panose="020B0706030804020204" pitchFamily="34" charset="0"/>
              </a:rPr>
              <a:t>THIRD STEP</a:t>
            </a:r>
            <a:endParaRPr lang="en-US" sz="200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p:cNvSpPr txBox="1">
            <a:spLocks/>
          </p:cNvSpPr>
          <p:nvPr userDrawn="1"/>
        </p:nvSpPr>
        <p:spPr>
          <a:xfrm>
            <a:off x="8007214" y="5355073"/>
            <a:ext cx="3277953"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0" marR="0" indent="0" algn="ctr" defTabSz="914400" rtl="0" eaLnBrk="1" fontAlgn="auto" latinLnBrk="0" hangingPunct="1">
              <a:lnSpc>
                <a:spcPct val="100000"/>
              </a:lnSpc>
              <a:spcBef>
                <a:spcPts val="1300"/>
              </a:spcBef>
              <a:spcAft>
                <a:spcPts val="0"/>
              </a:spcAft>
              <a:buClrTx/>
              <a:buSzTx/>
              <a:buFont typeface="Arial" pitchFamily="34" charset="0"/>
              <a:buNone/>
              <a:tabLst/>
              <a:defRPr/>
            </a:pPr>
            <a:r>
              <a:rPr lang="hu-HU" sz="1400" err="1">
                <a:latin typeface="Open Sans" panose="020B0606030504020204" pitchFamily="34" charset="0"/>
                <a:ea typeface="Open Sans" panose="020B0606030504020204" pitchFamily="34" charset="0"/>
                <a:cs typeface="Open Sans" panose="020B0606030504020204" pitchFamily="34" charset="0"/>
              </a:rPr>
              <a:t>It</a:t>
            </a:r>
            <a:r>
              <a:rPr lang="hu-HU" sz="1400">
                <a:latin typeface="Open Sans" panose="020B0606030504020204" pitchFamily="34" charset="0"/>
                <a:ea typeface="Open Sans" panose="020B0606030504020204" pitchFamily="34" charset="0"/>
                <a:cs typeface="Open Sans" panose="020B0606030504020204" pitchFamily="34" charset="0"/>
              </a:rPr>
              <a:t> </a:t>
            </a:r>
            <a:r>
              <a:rPr lang="hu-HU" sz="1400" err="1">
                <a:latin typeface="Open Sans" panose="020B0606030504020204" pitchFamily="34" charset="0"/>
                <a:ea typeface="Open Sans" panose="020B0606030504020204" pitchFamily="34" charset="0"/>
                <a:cs typeface="Open Sans" panose="020B0606030504020204" pitchFamily="34" charset="0"/>
              </a:rPr>
              <a:t>should</a:t>
            </a:r>
            <a:r>
              <a:rPr lang="hu-HU" sz="1400">
                <a:latin typeface="Open Sans" panose="020B0606030504020204" pitchFamily="34" charset="0"/>
                <a:ea typeface="Open Sans" panose="020B0606030504020204" pitchFamily="34" charset="0"/>
                <a:cs typeface="Open Sans" panose="020B0606030504020204" pitchFamily="34" charset="0"/>
              </a:rPr>
              <a:t> </a:t>
            </a:r>
            <a:r>
              <a:rPr lang="hu-HU" sz="1400" err="1">
                <a:latin typeface="Open Sans" panose="020B0606030504020204" pitchFamily="34" charset="0"/>
                <a:ea typeface="Open Sans" panose="020B0606030504020204" pitchFamily="34" charset="0"/>
                <a:cs typeface="Open Sans" panose="020B0606030504020204" pitchFamily="34" charset="0"/>
              </a:rPr>
              <a:t>work</a:t>
            </a:r>
            <a:r>
              <a:rPr lang="hu-HU" sz="1400">
                <a:latin typeface="Open Sans" panose="020B0606030504020204" pitchFamily="34" charset="0"/>
                <a:ea typeface="Open Sans" panose="020B0606030504020204" pitchFamily="34" charset="0"/>
                <a:cs typeface="Open Sans" panose="020B0606030504020204" pitchFamily="34" charset="0"/>
              </a:rPr>
              <a:t>, </a:t>
            </a:r>
            <a:r>
              <a:rPr lang="hu-HU" sz="1400" err="1">
                <a:latin typeface="Open Sans" panose="020B0606030504020204" pitchFamily="34" charset="0"/>
                <a:ea typeface="Open Sans" panose="020B0606030504020204" pitchFamily="34" charset="0"/>
                <a:cs typeface="Open Sans" panose="020B0606030504020204" pitchFamily="34" charset="0"/>
              </a:rPr>
              <a:t>but</a:t>
            </a:r>
            <a:r>
              <a:rPr lang="hu-HU" sz="1400">
                <a:latin typeface="Open Sans" panose="020B0606030504020204" pitchFamily="34" charset="0"/>
                <a:ea typeface="Open Sans" panose="020B0606030504020204" pitchFamily="34" charset="0"/>
                <a:cs typeface="Open Sans" panose="020B0606030504020204" pitchFamily="34" charset="0"/>
              </a:rPr>
              <a:t> </a:t>
            </a:r>
            <a:r>
              <a:rPr lang="hu-HU" sz="1400" err="1">
                <a:latin typeface="Open Sans" panose="020B0606030504020204" pitchFamily="34" charset="0"/>
                <a:ea typeface="Open Sans" panose="020B0606030504020204" pitchFamily="34" charset="0"/>
                <a:cs typeface="Open Sans" panose="020B0606030504020204" pitchFamily="34" charset="0"/>
              </a:rPr>
              <a:t>in</a:t>
            </a:r>
            <a:r>
              <a:rPr lang="hu-HU" sz="1400">
                <a:latin typeface="Open Sans" panose="020B0606030504020204" pitchFamily="34" charset="0"/>
                <a:ea typeface="Open Sans" panose="020B0606030504020204" pitchFamily="34" charset="0"/>
                <a:cs typeface="Open Sans" panose="020B0606030504020204" pitchFamily="34" charset="0"/>
              </a:rPr>
              <a:t> </a:t>
            </a:r>
            <a:r>
              <a:rPr lang="hu-HU" sz="1400" err="1">
                <a:latin typeface="Open Sans" panose="020B0606030504020204" pitchFamily="34" charset="0"/>
                <a:ea typeface="Open Sans" panose="020B0606030504020204" pitchFamily="34" charset="0"/>
                <a:cs typeface="Open Sans" panose="020B0606030504020204" pitchFamily="34" charset="0"/>
              </a:rPr>
              <a:t>case</a:t>
            </a:r>
            <a:r>
              <a:rPr lang="hu-HU" sz="1400">
                <a:latin typeface="Open Sans" panose="020B0606030504020204" pitchFamily="34" charset="0"/>
                <a:ea typeface="Open Sans" panose="020B0606030504020204" pitchFamily="34" charset="0"/>
                <a:cs typeface="Open Sans" panose="020B0606030504020204" pitchFamily="34" charset="0"/>
              </a:rPr>
              <a:t> </a:t>
            </a:r>
            <a:r>
              <a:rPr lang="hu-HU" sz="1400" err="1">
                <a:latin typeface="Open Sans" panose="020B0606030504020204" pitchFamily="34" charset="0"/>
                <a:ea typeface="Open Sans" panose="020B0606030504020204" pitchFamily="34" charset="0"/>
                <a:cs typeface="Open Sans" panose="020B0606030504020204" pitchFamily="34" charset="0"/>
              </a:rPr>
              <a:t>you</a:t>
            </a:r>
            <a:r>
              <a:rPr lang="hu-HU" sz="1400">
                <a:latin typeface="Open Sans" panose="020B0606030504020204" pitchFamily="34" charset="0"/>
                <a:ea typeface="Open Sans" panose="020B0606030504020204" pitchFamily="34" charset="0"/>
                <a:cs typeface="Open Sans" panose="020B0606030504020204" pitchFamily="34" charset="0"/>
              </a:rPr>
              <a:t> </a:t>
            </a:r>
            <a:r>
              <a:rPr lang="hu-HU" sz="1400" err="1">
                <a:latin typeface="Open Sans" panose="020B0606030504020204" pitchFamily="34" charset="0"/>
                <a:ea typeface="Open Sans" panose="020B0606030504020204" pitchFamily="34" charset="0"/>
                <a:cs typeface="Open Sans" panose="020B0606030504020204" pitchFamily="34" charset="0"/>
              </a:rPr>
              <a:t>are</a:t>
            </a:r>
            <a:r>
              <a:rPr lang="hu-HU" sz="1400">
                <a:latin typeface="Open Sans" panose="020B0606030504020204" pitchFamily="34" charset="0"/>
                <a:ea typeface="Open Sans" panose="020B0606030504020204" pitchFamily="34" charset="0"/>
                <a:cs typeface="Open Sans" panose="020B0606030504020204" pitchFamily="34" charset="0"/>
              </a:rPr>
              <a:t> </a:t>
            </a:r>
            <a:r>
              <a:rPr lang="hu-HU" sz="1400" err="1">
                <a:latin typeface="Open Sans" panose="020B0606030504020204" pitchFamily="34" charset="0"/>
                <a:ea typeface="Open Sans" panose="020B0606030504020204" pitchFamily="34" charset="0"/>
                <a:cs typeface="Open Sans" panose="020B0606030504020204" pitchFamily="34" charset="0"/>
              </a:rPr>
              <a:t>lost</a:t>
            </a:r>
            <a:r>
              <a:rPr lang="hu-HU" sz="1400">
                <a:latin typeface="Open Sans" panose="020B0606030504020204" pitchFamily="34" charset="0"/>
                <a:ea typeface="Open Sans" panose="020B0606030504020204" pitchFamily="34" charset="0"/>
                <a:cs typeface="Open Sans" panose="020B0606030504020204" pitchFamily="34" charset="0"/>
              </a:rPr>
              <a:t>, </a:t>
            </a:r>
            <a:r>
              <a:rPr lang="hu-HU" sz="1400" err="1">
                <a:latin typeface="Open Sans" panose="020B0606030504020204" pitchFamily="34" charset="0"/>
                <a:ea typeface="Open Sans" panose="020B0606030504020204" pitchFamily="34" charset="0"/>
                <a:cs typeface="Open Sans" panose="020B0606030504020204" pitchFamily="34" charset="0"/>
              </a:rPr>
              <a:t>we</a:t>
            </a:r>
            <a:r>
              <a:rPr lang="hu-HU" sz="1400">
                <a:latin typeface="Open Sans" panose="020B0606030504020204" pitchFamily="34" charset="0"/>
                <a:ea typeface="Open Sans" panose="020B0606030504020204" pitchFamily="34" charset="0"/>
                <a:cs typeface="Open Sans" panose="020B0606030504020204" pitchFamily="34" charset="0"/>
              </a:rPr>
              <a:t> </a:t>
            </a:r>
            <a:r>
              <a:rPr lang="hu-HU" sz="1400" err="1">
                <a:latin typeface="Open Sans" panose="020B0606030504020204" pitchFamily="34" charset="0"/>
                <a:ea typeface="Open Sans" panose="020B0606030504020204" pitchFamily="34" charset="0"/>
                <a:cs typeface="Open Sans" panose="020B0606030504020204" pitchFamily="34" charset="0"/>
              </a:rPr>
              <a:t>can</a:t>
            </a:r>
            <a:r>
              <a:rPr lang="hu-HU" sz="1400" baseline="0">
                <a:latin typeface="Open Sans" panose="020B0606030504020204" pitchFamily="34" charset="0"/>
                <a:ea typeface="Open Sans" panose="020B0606030504020204" pitchFamily="34" charset="0"/>
                <a:cs typeface="Open Sans" panose="020B0606030504020204" pitchFamily="34" charset="0"/>
              </a:rPr>
              <a:t> </a:t>
            </a:r>
            <a:r>
              <a:rPr lang="hu-HU" sz="1400" baseline="0" err="1">
                <a:latin typeface="Open Sans" panose="020B0606030504020204" pitchFamily="34" charset="0"/>
                <a:ea typeface="Open Sans" panose="020B0606030504020204" pitchFamily="34" charset="0"/>
                <a:cs typeface="Open Sans" panose="020B0606030504020204" pitchFamily="34" charset="0"/>
              </a:rPr>
              <a:t>support</a:t>
            </a:r>
            <a:r>
              <a:rPr lang="hu-HU" sz="1400" baseline="0">
                <a:latin typeface="Open Sans" panose="020B0606030504020204" pitchFamily="34" charset="0"/>
                <a:ea typeface="Open Sans" panose="020B0606030504020204" pitchFamily="34" charset="0"/>
                <a:cs typeface="Open Sans" panose="020B0606030504020204" pitchFamily="34" charset="0"/>
              </a:rPr>
              <a:t> </a:t>
            </a:r>
            <a:r>
              <a:rPr lang="hu-HU" sz="1400" baseline="0" err="1">
                <a:latin typeface="Open Sans" panose="020B0606030504020204" pitchFamily="34" charset="0"/>
                <a:ea typeface="Open Sans" panose="020B0606030504020204" pitchFamily="34" charset="0"/>
                <a:cs typeface="Open Sans" panose="020B0606030504020204" pitchFamily="34" charset="0"/>
              </a:rPr>
              <a:t>you</a:t>
            </a:r>
            <a:r>
              <a:rPr lang="hu-HU" sz="1400" baseline="0">
                <a:latin typeface="Open Sans" panose="020B0606030504020204" pitchFamily="34" charset="0"/>
                <a:ea typeface="Open Sans" panose="020B0606030504020204" pitchFamily="34" charset="0"/>
                <a:cs typeface="Open Sans" panose="020B0606030504020204" pitchFamily="34" charset="0"/>
              </a:rPr>
              <a:t>: </a:t>
            </a:r>
          </a:p>
          <a:p>
            <a:pPr marL="0" marR="0" indent="0" algn="ctr" defTabSz="914400" rtl="0" eaLnBrk="1" fontAlgn="auto" latinLnBrk="0" hangingPunct="1">
              <a:lnSpc>
                <a:spcPct val="100000"/>
              </a:lnSpc>
              <a:spcBef>
                <a:spcPts val="600"/>
              </a:spcBef>
              <a:spcAft>
                <a:spcPts val="0"/>
              </a:spcAft>
              <a:buClrTx/>
              <a:buSzTx/>
              <a:buFont typeface="Arial" pitchFamily="34" charset="0"/>
              <a:buNone/>
              <a:tabLst/>
              <a:defRPr/>
            </a:pPr>
            <a:r>
              <a:rPr lang="hu-HU" sz="1400" baseline="0">
                <a:solidFill>
                  <a:srgbClr val="EE2E62"/>
                </a:solidFill>
                <a:latin typeface="Open Sans" panose="020B0606030504020204" pitchFamily="34" charset="0"/>
                <a:ea typeface="Open Sans" panose="020B0606030504020204" pitchFamily="34" charset="0"/>
                <a:cs typeface="Open Sans" panose="020B0606030504020204" pitchFamily="34" charset="0"/>
              </a:rPr>
              <a:t>hello@</a:t>
            </a:r>
            <a:r>
              <a:rPr lang="hu-HU" sz="1400" baseline="0" err="1">
                <a:solidFill>
                  <a:srgbClr val="EE2E62"/>
                </a:solidFill>
                <a:latin typeface="Open Sans" panose="020B0606030504020204" pitchFamily="34" charset="0"/>
                <a:ea typeface="Open Sans" panose="020B0606030504020204" pitchFamily="34" charset="0"/>
                <a:cs typeface="Open Sans" panose="020B0606030504020204" pitchFamily="34" charset="0"/>
              </a:rPr>
              <a:t>slideist.com</a:t>
            </a:r>
            <a:endParaRPr lang="en-US" sz="1400">
              <a:solidFill>
                <a:srgbClr val="EE2E6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p:cNvSpPr/>
          <p:nvPr userDrawn="1"/>
        </p:nvSpPr>
        <p:spPr>
          <a:xfrm>
            <a:off x="939845" y="2212304"/>
            <a:ext cx="2281759" cy="2281759"/>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6" name="Oval 25"/>
          <p:cNvSpPr/>
          <p:nvPr userDrawn="1"/>
        </p:nvSpPr>
        <p:spPr>
          <a:xfrm>
            <a:off x="4737346" y="2212303"/>
            <a:ext cx="2281759" cy="228175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Oval 26"/>
          <p:cNvSpPr/>
          <p:nvPr userDrawn="1"/>
        </p:nvSpPr>
        <p:spPr>
          <a:xfrm>
            <a:off x="8534848" y="2212303"/>
            <a:ext cx="2281759" cy="2281759"/>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Rectangle 27"/>
          <p:cNvSpPr/>
          <p:nvPr userDrawn="1"/>
        </p:nvSpPr>
        <p:spPr>
          <a:xfrm>
            <a:off x="3823335" y="716738"/>
            <a:ext cx="4201150" cy="707886"/>
          </a:xfrm>
          <a:prstGeom prst="rect">
            <a:avLst/>
          </a:prstGeom>
        </p:spPr>
        <p:txBody>
          <a:bodyPr wrap="none">
            <a:spAutoFit/>
          </a:bodyPr>
          <a:lstStyle/>
          <a:p>
            <a:pPr algn="ctr"/>
            <a:r>
              <a:rPr lang="hu-HU" sz="40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MICRO TUTORIAL</a:t>
            </a:r>
          </a:p>
        </p:txBody>
      </p:sp>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02708" y="556697"/>
            <a:ext cx="1200928" cy="214451"/>
          </a:xfrm>
          <a:prstGeom prst="rect">
            <a:avLst/>
          </a:prstGeom>
        </p:spPr>
      </p:pic>
    </p:spTree>
    <p:extLst>
      <p:ext uri="{BB962C8B-B14F-4D97-AF65-F5344CB8AC3E}">
        <p14:creationId xmlns:p14="http://schemas.microsoft.com/office/powerpoint/2010/main" val="2749473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 2 Lis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216" y="1483567"/>
            <a:ext cx="5617030" cy="4236097"/>
          </a:xfrm>
        </p:spPr>
        <p:txBody>
          <a:bodyPr>
            <a:normAutofit/>
          </a:bodyPr>
          <a:lstStyle>
            <a:lvl1pPr marL="285750" indent="-285750">
              <a:lnSpc>
                <a:spcPct val="150000"/>
              </a:lnSpc>
              <a:buFontTx/>
              <a:buBlip>
                <a:blip/>
              </a:buBlip>
              <a:defRPr sz="1600">
                <a:solidFill>
                  <a:schemeClr val="accent1"/>
                </a:solidFill>
              </a:defRPr>
            </a:lvl1pPr>
            <a:lvl2pPr marL="290322" indent="-285750">
              <a:lnSpc>
                <a:spcPct val="150000"/>
              </a:lnSpc>
              <a:buFontTx/>
              <a:buBlip>
                <a:blip/>
              </a:buBlip>
              <a:defRPr sz="1600">
                <a:solidFill>
                  <a:schemeClr val="accent1"/>
                </a:solidFill>
              </a:defRPr>
            </a:lvl2pPr>
            <a:lvl3pPr marL="285750" indent="-285750">
              <a:lnSpc>
                <a:spcPct val="150000"/>
              </a:lnSpc>
              <a:buFontTx/>
              <a:buBlip>
                <a:blip/>
              </a:buBlip>
              <a:defRPr sz="1600">
                <a:solidFill>
                  <a:schemeClr val="accent1"/>
                </a:solidFill>
              </a:defRPr>
            </a:lvl3pPr>
            <a:lvl4pPr marL="285750" indent="-285750">
              <a:lnSpc>
                <a:spcPct val="150000"/>
              </a:lnSpc>
              <a:buFontTx/>
              <a:buBlip>
                <a:blip/>
              </a:buBlip>
              <a:defRPr sz="1600">
                <a:solidFill>
                  <a:schemeClr val="accent1"/>
                </a:solidFill>
              </a:defRPr>
            </a:lvl4pPr>
            <a:lvl5pPr marL="285750" indent="-285750">
              <a:lnSpc>
                <a:spcPct val="150000"/>
              </a:lnSpc>
              <a:buFontTx/>
              <a:buBlip>
                <a:blip/>
              </a:buBlip>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9"/>
          <p:cNvSpPr>
            <a:spLocks noGrp="1"/>
          </p:cNvSpPr>
          <p:nvPr>
            <p:ph type="title"/>
          </p:nvPr>
        </p:nvSpPr>
        <p:spPr/>
        <p:txBody>
          <a:bodyPr/>
          <a:lstStyle/>
          <a:p>
            <a:r>
              <a:rPr lang="en-US"/>
              <a:t>Click to edit Master title style</a:t>
            </a:r>
            <a:endParaRPr lang="hu-HU"/>
          </a:p>
        </p:txBody>
      </p:sp>
      <p:sp>
        <p:nvSpPr>
          <p:cNvPr id="22"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6" name="Content Placeholder 2"/>
          <p:cNvSpPr>
            <a:spLocks noGrp="1"/>
          </p:cNvSpPr>
          <p:nvPr>
            <p:ph idx="10"/>
          </p:nvPr>
        </p:nvSpPr>
        <p:spPr>
          <a:xfrm>
            <a:off x="6214186" y="1483566"/>
            <a:ext cx="5617030" cy="4236097"/>
          </a:xfrm>
        </p:spPr>
        <p:txBody>
          <a:bodyPr>
            <a:normAutofit/>
          </a:bodyPr>
          <a:lstStyle>
            <a:lvl1pPr marL="285750" indent="-285750">
              <a:lnSpc>
                <a:spcPct val="150000"/>
              </a:lnSpc>
              <a:buFontTx/>
              <a:buBlip>
                <a:blip/>
              </a:buBlip>
              <a:defRPr sz="1600">
                <a:solidFill>
                  <a:schemeClr val="accent1"/>
                </a:solidFill>
              </a:defRPr>
            </a:lvl1pPr>
            <a:lvl2pPr marL="290322" indent="-285750">
              <a:lnSpc>
                <a:spcPct val="150000"/>
              </a:lnSpc>
              <a:buFontTx/>
              <a:buBlip>
                <a:blip/>
              </a:buBlip>
              <a:defRPr sz="1600">
                <a:solidFill>
                  <a:schemeClr val="accent1"/>
                </a:solidFill>
              </a:defRPr>
            </a:lvl2pPr>
            <a:lvl3pPr marL="285750" indent="-285750">
              <a:lnSpc>
                <a:spcPct val="150000"/>
              </a:lnSpc>
              <a:buFontTx/>
              <a:buBlip>
                <a:blip/>
              </a:buBlip>
              <a:defRPr sz="1600">
                <a:solidFill>
                  <a:schemeClr val="accent1"/>
                </a:solidFill>
              </a:defRPr>
            </a:lvl3pPr>
            <a:lvl4pPr marL="285750" indent="-285750">
              <a:lnSpc>
                <a:spcPct val="150000"/>
              </a:lnSpc>
              <a:buFontTx/>
              <a:buBlip>
                <a:blip/>
              </a:buBlip>
              <a:defRPr sz="1600">
                <a:solidFill>
                  <a:schemeClr val="accent1"/>
                </a:solidFill>
              </a:defRPr>
            </a:lvl4pPr>
            <a:lvl5pPr marL="285750" indent="-285750">
              <a:lnSpc>
                <a:spcPct val="150000"/>
              </a:lnSpc>
              <a:buFontTx/>
              <a:buBlip>
                <a:blip/>
              </a:buBlip>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379087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8" name="Content Placeholder 2"/>
          <p:cNvSpPr>
            <a:spLocks noGrp="1"/>
          </p:cNvSpPr>
          <p:nvPr>
            <p:ph idx="1"/>
          </p:nvPr>
        </p:nvSpPr>
        <p:spPr>
          <a:xfrm>
            <a:off x="401216" y="1763497"/>
            <a:ext cx="5617030" cy="4236097"/>
          </a:xfrm>
        </p:spPr>
        <p:txBody>
          <a:bodyPr>
            <a:normAutofit/>
          </a:bodyPr>
          <a:lstStyle>
            <a:lvl1pPr>
              <a:lnSpc>
                <a:spcPct val="150000"/>
              </a:lnSpc>
              <a:defRPr sz="1600">
                <a:solidFill>
                  <a:schemeClr val="accent1"/>
                </a:solidFill>
              </a:defRPr>
            </a:lvl1pPr>
            <a:lvl2pPr>
              <a:lnSpc>
                <a:spcPct val="150000"/>
              </a:lnSpc>
              <a:defRPr sz="1600">
                <a:solidFill>
                  <a:schemeClr val="accent1"/>
                </a:solidFill>
              </a:defRPr>
            </a:lvl2pPr>
            <a:lvl3pPr>
              <a:lnSpc>
                <a:spcPct val="150000"/>
              </a:lnSpc>
              <a:defRPr sz="16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0"/>
          </p:nvPr>
        </p:nvSpPr>
        <p:spPr>
          <a:xfrm>
            <a:off x="6204856" y="1763497"/>
            <a:ext cx="5617030" cy="4236097"/>
          </a:xfrm>
        </p:spPr>
        <p:txBody>
          <a:bodyPr>
            <a:normAutofit/>
          </a:bodyPr>
          <a:lstStyle>
            <a:lvl1pPr>
              <a:lnSpc>
                <a:spcPct val="150000"/>
              </a:lnSpc>
              <a:defRPr sz="1600">
                <a:solidFill>
                  <a:schemeClr val="accent1"/>
                </a:solidFill>
              </a:defRPr>
            </a:lvl1pPr>
            <a:lvl2pPr>
              <a:lnSpc>
                <a:spcPct val="150000"/>
              </a:lnSpc>
              <a:defRPr sz="1600">
                <a:solidFill>
                  <a:schemeClr val="accent1"/>
                </a:solidFill>
              </a:defRPr>
            </a:lvl2pPr>
            <a:lvl3pPr>
              <a:lnSpc>
                <a:spcPct val="150000"/>
              </a:lnSpc>
              <a:defRPr sz="16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2305835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Picture + List">
    <p:spTree>
      <p:nvGrpSpPr>
        <p:cNvPr id="1" name=""/>
        <p:cNvGrpSpPr/>
        <p:nvPr/>
      </p:nvGrpSpPr>
      <p:grpSpPr>
        <a:xfrm>
          <a:off x="0" y="0"/>
          <a:ext cx="0" cy="0"/>
          <a:chOff x="0" y="0"/>
          <a:chExt cx="0" cy="0"/>
        </a:xfrm>
      </p:grpSpPr>
      <p:sp>
        <p:nvSpPr>
          <p:cNvPr id="12" name="Content Placeholder 2"/>
          <p:cNvSpPr>
            <a:spLocks noGrp="1"/>
          </p:cNvSpPr>
          <p:nvPr>
            <p:ph idx="10"/>
          </p:nvPr>
        </p:nvSpPr>
        <p:spPr>
          <a:xfrm>
            <a:off x="6204856" y="1716838"/>
            <a:ext cx="5617030" cy="4236097"/>
          </a:xfrm>
        </p:spPr>
        <p:txBody>
          <a:bodyPr>
            <a:noAutofit/>
          </a:bodyPr>
          <a:lstStyle>
            <a:lvl1pPr marL="285750" indent="-285750">
              <a:lnSpc>
                <a:spcPct val="150000"/>
              </a:lnSpc>
              <a:buFontTx/>
              <a:buBlip>
                <a:blip r:embed="rId2"/>
              </a:buBlip>
              <a:defRPr sz="2800">
                <a:solidFill>
                  <a:schemeClr val="accent1"/>
                </a:solidFill>
              </a:defRPr>
            </a:lvl1pPr>
            <a:lvl2pPr marL="290322" indent="-285750">
              <a:lnSpc>
                <a:spcPct val="150000"/>
              </a:lnSpc>
              <a:buFontTx/>
              <a:buBlip>
                <a:blip r:embed="rId2"/>
              </a:buBlip>
              <a:defRPr sz="2800">
                <a:solidFill>
                  <a:schemeClr val="accent1"/>
                </a:solidFill>
              </a:defRPr>
            </a:lvl2pPr>
            <a:lvl3pPr marL="285750" indent="-285750">
              <a:lnSpc>
                <a:spcPct val="150000"/>
              </a:lnSpc>
              <a:buFontTx/>
              <a:buBlip>
                <a:blip r:embed="rId2"/>
              </a:buBlip>
              <a:defRPr sz="2800">
                <a:solidFill>
                  <a:schemeClr val="accent1"/>
                </a:solidFill>
              </a:defRPr>
            </a:lvl3pPr>
            <a:lvl4pPr marL="285750" indent="-285750">
              <a:lnSpc>
                <a:spcPct val="150000"/>
              </a:lnSpc>
              <a:buFontTx/>
              <a:buBlip>
                <a:blip r:embed="rId2"/>
              </a:buBlip>
              <a:defRPr sz="2800">
                <a:solidFill>
                  <a:schemeClr val="accent1"/>
                </a:solidFill>
              </a:defRPr>
            </a:lvl4pPr>
            <a:lvl5pPr marL="285750" indent="-285750">
              <a:lnSpc>
                <a:spcPct val="150000"/>
              </a:lnSpc>
              <a:buFontTx/>
              <a:buBlip>
                <a:blip r:embed="rId2"/>
              </a:buBlip>
              <a:defRPr sz="28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9"/>
          <p:cNvSpPr>
            <a:spLocks noGrp="1"/>
          </p:cNvSpPr>
          <p:nvPr>
            <p:ph type="title"/>
          </p:nvPr>
        </p:nvSpPr>
        <p:spPr/>
        <p:txBody>
          <a:bodyPr/>
          <a:lstStyle/>
          <a:p>
            <a:r>
              <a:rPr lang="en-US"/>
              <a:t>Click to edit Master title style</a:t>
            </a:r>
            <a:endParaRPr lang="hu-HU"/>
          </a:p>
        </p:txBody>
      </p:sp>
      <p:sp>
        <p:nvSpPr>
          <p:cNvPr id="22"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4" name="Picture Placeholder 3"/>
          <p:cNvSpPr>
            <a:spLocks noGrp="1"/>
          </p:cNvSpPr>
          <p:nvPr>
            <p:ph type="pic" sz="quarter" idx="11"/>
          </p:nvPr>
        </p:nvSpPr>
        <p:spPr>
          <a:xfrm>
            <a:off x="401216" y="1716838"/>
            <a:ext cx="5579706" cy="4236097"/>
          </a:xfrm>
        </p:spPr>
        <p:txBody>
          <a:bodyPr/>
          <a:lstStyle/>
          <a:p>
            <a:r>
              <a:rPr lang="en-US"/>
              <a:t>Click icon to add picture</a:t>
            </a:r>
            <a:endParaRPr lang="hu-HU"/>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3541567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6 Imag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12" name="Text Placeholder 11"/>
          <p:cNvSpPr>
            <a:spLocks noGrp="1"/>
          </p:cNvSpPr>
          <p:nvPr>
            <p:ph type="body" sz="quarter" idx="17"/>
          </p:nvPr>
        </p:nvSpPr>
        <p:spPr>
          <a:xfrm>
            <a:off x="1772817" y="1567551"/>
            <a:ext cx="3965510" cy="1315615"/>
          </a:xfrm>
        </p:spPr>
        <p:txBody>
          <a:bodyPr>
            <a:normAutofit/>
          </a:bodyPr>
          <a:lstStyle>
            <a:lvl1pPr marL="0" indent="0">
              <a:lnSpc>
                <a:spcPct val="150000"/>
              </a:lnSpc>
              <a:buNone/>
              <a:defRPr sz="1600"/>
            </a:lvl1pPr>
          </a:lstStyle>
          <a:p>
            <a:pPr lvl="0"/>
            <a:r>
              <a:rPr lang="en-US"/>
              <a:t>Edit Master text styles</a:t>
            </a:r>
          </a:p>
        </p:txBody>
      </p:sp>
      <p:sp>
        <p:nvSpPr>
          <p:cNvPr id="13"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20" name="Picture Placeholder 6"/>
          <p:cNvSpPr>
            <a:spLocks noGrp="1"/>
          </p:cNvSpPr>
          <p:nvPr>
            <p:ph type="pic" sz="quarter" idx="23"/>
          </p:nvPr>
        </p:nvSpPr>
        <p:spPr>
          <a:xfrm>
            <a:off x="401216" y="1716841"/>
            <a:ext cx="1222311" cy="1166325"/>
          </a:xfrm>
        </p:spPr>
        <p:txBody>
          <a:bodyPr>
            <a:normAutofit/>
          </a:bodyPr>
          <a:lstStyle>
            <a:lvl1pPr marL="0" indent="0">
              <a:buNone/>
              <a:defRPr sz="1200"/>
            </a:lvl1pPr>
          </a:lstStyle>
          <a:p>
            <a:r>
              <a:rPr lang="en-US"/>
              <a:t>Click icon to add picture</a:t>
            </a:r>
            <a:endParaRPr lang="hu-HU"/>
          </a:p>
        </p:txBody>
      </p:sp>
      <p:sp>
        <p:nvSpPr>
          <p:cNvPr id="26" name="Text Placeholder 11"/>
          <p:cNvSpPr>
            <a:spLocks noGrp="1"/>
          </p:cNvSpPr>
          <p:nvPr>
            <p:ph type="body" sz="quarter" idx="24"/>
          </p:nvPr>
        </p:nvSpPr>
        <p:spPr>
          <a:xfrm>
            <a:off x="7476932" y="1511570"/>
            <a:ext cx="3965510" cy="1315615"/>
          </a:xfrm>
        </p:spPr>
        <p:txBody>
          <a:bodyPr>
            <a:normAutofit/>
          </a:bodyPr>
          <a:lstStyle>
            <a:lvl1pPr marL="0" indent="0">
              <a:lnSpc>
                <a:spcPct val="150000"/>
              </a:lnSpc>
              <a:buNone/>
              <a:defRPr sz="1600"/>
            </a:lvl1pPr>
          </a:lstStyle>
          <a:p>
            <a:pPr lvl="0"/>
            <a:r>
              <a:rPr lang="en-US"/>
              <a:t>Edit Master text styles</a:t>
            </a:r>
          </a:p>
        </p:txBody>
      </p:sp>
      <p:sp>
        <p:nvSpPr>
          <p:cNvPr id="27" name="Picture Placeholder 6"/>
          <p:cNvSpPr>
            <a:spLocks noGrp="1"/>
          </p:cNvSpPr>
          <p:nvPr>
            <p:ph type="pic" sz="quarter" idx="25"/>
          </p:nvPr>
        </p:nvSpPr>
        <p:spPr>
          <a:xfrm>
            <a:off x="6105331" y="1660860"/>
            <a:ext cx="1222311" cy="1166325"/>
          </a:xfrm>
        </p:spPr>
        <p:txBody>
          <a:bodyPr>
            <a:normAutofit/>
          </a:bodyPr>
          <a:lstStyle>
            <a:lvl1pPr marL="0" indent="0">
              <a:buNone/>
              <a:defRPr sz="1200"/>
            </a:lvl1pPr>
          </a:lstStyle>
          <a:p>
            <a:r>
              <a:rPr lang="en-US"/>
              <a:t>Click icon to add picture</a:t>
            </a:r>
            <a:endParaRPr lang="hu-HU"/>
          </a:p>
        </p:txBody>
      </p:sp>
      <p:sp>
        <p:nvSpPr>
          <p:cNvPr id="28" name="Text Placeholder 11"/>
          <p:cNvSpPr>
            <a:spLocks noGrp="1"/>
          </p:cNvSpPr>
          <p:nvPr>
            <p:ph type="body" sz="quarter" idx="26"/>
          </p:nvPr>
        </p:nvSpPr>
        <p:spPr>
          <a:xfrm>
            <a:off x="1772817" y="3181762"/>
            <a:ext cx="3965510" cy="1315615"/>
          </a:xfrm>
        </p:spPr>
        <p:txBody>
          <a:bodyPr>
            <a:normAutofit/>
          </a:bodyPr>
          <a:lstStyle>
            <a:lvl1pPr marL="0" indent="0">
              <a:lnSpc>
                <a:spcPct val="150000"/>
              </a:lnSpc>
              <a:buNone/>
              <a:defRPr sz="1600"/>
            </a:lvl1pPr>
          </a:lstStyle>
          <a:p>
            <a:pPr lvl="0"/>
            <a:r>
              <a:rPr lang="en-US"/>
              <a:t>Edit Master text styles</a:t>
            </a:r>
          </a:p>
        </p:txBody>
      </p:sp>
      <p:sp>
        <p:nvSpPr>
          <p:cNvPr id="29" name="Picture Placeholder 6"/>
          <p:cNvSpPr>
            <a:spLocks noGrp="1"/>
          </p:cNvSpPr>
          <p:nvPr>
            <p:ph type="pic" sz="quarter" idx="27"/>
          </p:nvPr>
        </p:nvSpPr>
        <p:spPr>
          <a:xfrm>
            <a:off x="401216" y="3331052"/>
            <a:ext cx="1222311" cy="1166325"/>
          </a:xfrm>
        </p:spPr>
        <p:txBody>
          <a:bodyPr>
            <a:normAutofit/>
          </a:bodyPr>
          <a:lstStyle>
            <a:lvl1pPr marL="0" indent="0">
              <a:buNone/>
              <a:defRPr sz="1200"/>
            </a:lvl1pPr>
          </a:lstStyle>
          <a:p>
            <a:r>
              <a:rPr lang="en-US"/>
              <a:t>Click icon to add picture</a:t>
            </a:r>
            <a:endParaRPr lang="hu-HU"/>
          </a:p>
        </p:txBody>
      </p:sp>
      <p:sp>
        <p:nvSpPr>
          <p:cNvPr id="30" name="Text Placeholder 11"/>
          <p:cNvSpPr>
            <a:spLocks noGrp="1"/>
          </p:cNvSpPr>
          <p:nvPr>
            <p:ph type="body" sz="quarter" idx="28"/>
          </p:nvPr>
        </p:nvSpPr>
        <p:spPr>
          <a:xfrm>
            <a:off x="7476932" y="3125781"/>
            <a:ext cx="3965510" cy="1315615"/>
          </a:xfrm>
        </p:spPr>
        <p:txBody>
          <a:bodyPr>
            <a:normAutofit/>
          </a:bodyPr>
          <a:lstStyle>
            <a:lvl1pPr marL="0" indent="0">
              <a:lnSpc>
                <a:spcPct val="150000"/>
              </a:lnSpc>
              <a:buNone/>
              <a:defRPr sz="1600"/>
            </a:lvl1pPr>
          </a:lstStyle>
          <a:p>
            <a:pPr lvl="0"/>
            <a:r>
              <a:rPr lang="en-US"/>
              <a:t>Edit Master text styles</a:t>
            </a:r>
          </a:p>
        </p:txBody>
      </p:sp>
      <p:sp>
        <p:nvSpPr>
          <p:cNvPr id="31" name="Picture Placeholder 6"/>
          <p:cNvSpPr>
            <a:spLocks noGrp="1"/>
          </p:cNvSpPr>
          <p:nvPr>
            <p:ph type="pic" sz="quarter" idx="29"/>
          </p:nvPr>
        </p:nvSpPr>
        <p:spPr>
          <a:xfrm>
            <a:off x="6105331" y="3275071"/>
            <a:ext cx="1222311" cy="1166325"/>
          </a:xfrm>
        </p:spPr>
        <p:txBody>
          <a:bodyPr>
            <a:normAutofit/>
          </a:bodyPr>
          <a:lstStyle>
            <a:lvl1pPr marL="0" indent="0">
              <a:buNone/>
              <a:defRPr sz="1200"/>
            </a:lvl1pPr>
          </a:lstStyle>
          <a:p>
            <a:r>
              <a:rPr lang="en-US"/>
              <a:t>Click icon to add picture</a:t>
            </a:r>
            <a:endParaRPr lang="hu-HU"/>
          </a:p>
        </p:txBody>
      </p:sp>
      <p:sp>
        <p:nvSpPr>
          <p:cNvPr id="32" name="Text Placeholder 11"/>
          <p:cNvSpPr>
            <a:spLocks noGrp="1"/>
          </p:cNvSpPr>
          <p:nvPr>
            <p:ph type="body" sz="quarter" idx="30"/>
          </p:nvPr>
        </p:nvSpPr>
        <p:spPr>
          <a:xfrm>
            <a:off x="1772817" y="4761091"/>
            <a:ext cx="3965510" cy="1315615"/>
          </a:xfrm>
        </p:spPr>
        <p:txBody>
          <a:bodyPr>
            <a:normAutofit/>
          </a:bodyPr>
          <a:lstStyle>
            <a:lvl1pPr marL="0" indent="0">
              <a:lnSpc>
                <a:spcPct val="150000"/>
              </a:lnSpc>
              <a:buNone/>
              <a:defRPr sz="1600"/>
            </a:lvl1pPr>
          </a:lstStyle>
          <a:p>
            <a:pPr lvl="0"/>
            <a:r>
              <a:rPr lang="en-US"/>
              <a:t>Edit Master text styles</a:t>
            </a:r>
          </a:p>
        </p:txBody>
      </p:sp>
      <p:sp>
        <p:nvSpPr>
          <p:cNvPr id="33" name="Picture Placeholder 6"/>
          <p:cNvSpPr>
            <a:spLocks noGrp="1"/>
          </p:cNvSpPr>
          <p:nvPr>
            <p:ph type="pic" sz="quarter" idx="31"/>
          </p:nvPr>
        </p:nvSpPr>
        <p:spPr>
          <a:xfrm>
            <a:off x="401216" y="4910381"/>
            <a:ext cx="1222311" cy="1166325"/>
          </a:xfrm>
        </p:spPr>
        <p:txBody>
          <a:bodyPr>
            <a:normAutofit/>
          </a:bodyPr>
          <a:lstStyle>
            <a:lvl1pPr marL="0" indent="0">
              <a:buNone/>
              <a:defRPr sz="1200"/>
            </a:lvl1pPr>
          </a:lstStyle>
          <a:p>
            <a:r>
              <a:rPr lang="en-US"/>
              <a:t>Click icon to add picture</a:t>
            </a:r>
            <a:endParaRPr lang="hu-HU"/>
          </a:p>
        </p:txBody>
      </p:sp>
      <p:sp>
        <p:nvSpPr>
          <p:cNvPr id="34" name="Text Placeholder 11"/>
          <p:cNvSpPr>
            <a:spLocks noGrp="1"/>
          </p:cNvSpPr>
          <p:nvPr>
            <p:ph type="body" sz="quarter" idx="32"/>
          </p:nvPr>
        </p:nvSpPr>
        <p:spPr>
          <a:xfrm>
            <a:off x="7476932" y="4705110"/>
            <a:ext cx="3965510" cy="1315615"/>
          </a:xfrm>
        </p:spPr>
        <p:txBody>
          <a:bodyPr>
            <a:normAutofit/>
          </a:bodyPr>
          <a:lstStyle>
            <a:lvl1pPr marL="0" indent="0">
              <a:lnSpc>
                <a:spcPct val="150000"/>
              </a:lnSpc>
              <a:buNone/>
              <a:defRPr sz="1600"/>
            </a:lvl1pPr>
          </a:lstStyle>
          <a:p>
            <a:pPr lvl="0"/>
            <a:r>
              <a:rPr lang="en-US"/>
              <a:t>Edit Master text styles</a:t>
            </a:r>
          </a:p>
        </p:txBody>
      </p:sp>
      <p:sp>
        <p:nvSpPr>
          <p:cNvPr id="35" name="Picture Placeholder 6"/>
          <p:cNvSpPr>
            <a:spLocks noGrp="1"/>
          </p:cNvSpPr>
          <p:nvPr>
            <p:ph type="pic" sz="quarter" idx="33"/>
          </p:nvPr>
        </p:nvSpPr>
        <p:spPr>
          <a:xfrm>
            <a:off x="6105331" y="4854400"/>
            <a:ext cx="1222311" cy="1166325"/>
          </a:xfrm>
        </p:spPr>
        <p:txBody>
          <a:bodyPr>
            <a:normAutofit/>
          </a:bodyPr>
          <a:lstStyle>
            <a:lvl1pPr marL="0" indent="0">
              <a:buNone/>
              <a:defRPr sz="1200"/>
            </a:lvl1pPr>
          </a:lstStyle>
          <a:p>
            <a:r>
              <a:rPr lang="en-US"/>
              <a:t>Click icon to add picture</a:t>
            </a:r>
            <a:endParaRPr lang="hu-HU"/>
          </a:p>
        </p:txBody>
      </p:sp>
      <p:sp>
        <p:nvSpPr>
          <p:cNvPr id="16" name="Picture Placeholder 4"/>
          <p:cNvSpPr>
            <a:spLocks noGrp="1"/>
          </p:cNvSpPr>
          <p:nvPr>
            <p:ph type="pic" sz="quarter" idx="34"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2938311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Content + Big image (Monito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968" y="410547"/>
            <a:ext cx="4017412" cy="2631233"/>
          </a:xfrm>
        </p:spPr>
        <p:txBody>
          <a:bodyPr anchor="b">
            <a:normAutofit/>
          </a:bodyPr>
          <a:lstStyle>
            <a:lvl1pPr>
              <a:lnSpc>
                <a:spcPct val="100000"/>
              </a:lnSpc>
              <a:defRPr sz="4800">
                <a:solidFill>
                  <a:schemeClr val="bg1"/>
                </a:solidFill>
              </a:defRPr>
            </a:lvl1pPr>
          </a:lstStyle>
          <a:p>
            <a:r>
              <a:rPr lang="en-US"/>
              <a:t>Click to edit Master title style</a:t>
            </a:r>
            <a:endParaRPr lang="hu-HU"/>
          </a:p>
        </p:txBody>
      </p:sp>
      <p:sp>
        <p:nvSpPr>
          <p:cNvPr id="9"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‹nº›</a:t>
            </a:fld>
            <a:endParaRPr lang="en-US"/>
          </a:p>
        </p:txBody>
      </p:sp>
      <p:sp>
        <p:nvSpPr>
          <p:cNvPr id="4" name="Picture Placeholder 3"/>
          <p:cNvSpPr>
            <a:spLocks noGrp="1"/>
          </p:cNvSpPr>
          <p:nvPr>
            <p:ph type="pic" sz="quarter" idx="10"/>
          </p:nvPr>
        </p:nvSpPr>
        <p:spPr>
          <a:xfrm>
            <a:off x="5132388" y="1614196"/>
            <a:ext cx="5868404" cy="3638842"/>
          </a:xfrm>
        </p:spPr>
        <p:txBody>
          <a:bodyPr>
            <a:normAutofit/>
          </a:bodyPr>
          <a:lstStyle>
            <a:lvl1pPr marL="0" indent="0" algn="ctr">
              <a:buNone/>
              <a:defRPr sz="2000"/>
            </a:lvl1pPr>
          </a:lstStyle>
          <a:p>
            <a:r>
              <a:rPr lang="en-US"/>
              <a:t>Click icon to add picture</a:t>
            </a:r>
            <a:endParaRPr lang="hu-HU"/>
          </a:p>
        </p:txBody>
      </p:sp>
      <p:sp>
        <p:nvSpPr>
          <p:cNvPr id="8" name="Text Placeholder 3"/>
          <p:cNvSpPr>
            <a:spLocks noGrp="1"/>
          </p:cNvSpPr>
          <p:nvPr>
            <p:ph type="body" sz="half" idx="2"/>
          </p:nvPr>
        </p:nvSpPr>
        <p:spPr>
          <a:xfrm>
            <a:off x="395966" y="3041780"/>
            <a:ext cx="4017413"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7"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1248979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 Content + Big image (Brows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92506" y="1322260"/>
            <a:ext cx="4017412" cy="1374287"/>
          </a:xfrm>
        </p:spPr>
        <p:txBody>
          <a:bodyPr anchor="b">
            <a:normAutofit/>
          </a:bodyPr>
          <a:lstStyle>
            <a:lvl1pPr algn="l">
              <a:defRPr sz="4800">
                <a:solidFill>
                  <a:schemeClr val="accent1"/>
                </a:solidFill>
              </a:defRPr>
            </a:lvl1pPr>
          </a:lstStyle>
          <a:p>
            <a:r>
              <a:rPr lang="en-US"/>
              <a:t>Click to edit Master title style</a:t>
            </a:r>
            <a:endParaRPr lang="hu-HU"/>
          </a:p>
        </p:txBody>
      </p:sp>
      <p:sp>
        <p:nvSpPr>
          <p:cNvPr id="9"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‹nº›</a:t>
            </a:fld>
            <a:endParaRPr lang="en-US"/>
          </a:p>
        </p:txBody>
      </p:sp>
      <p:sp>
        <p:nvSpPr>
          <p:cNvPr id="4" name="Picture Placeholder 3"/>
          <p:cNvSpPr>
            <a:spLocks noGrp="1"/>
          </p:cNvSpPr>
          <p:nvPr>
            <p:ph type="pic" sz="quarter" idx="10"/>
          </p:nvPr>
        </p:nvSpPr>
        <p:spPr>
          <a:xfrm>
            <a:off x="700347" y="1726162"/>
            <a:ext cx="6512216" cy="4217437"/>
          </a:xfrm>
        </p:spPr>
        <p:txBody>
          <a:bodyPr>
            <a:normAutofit/>
          </a:bodyPr>
          <a:lstStyle>
            <a:lvl1pPr marL="0" indent="0" algn="ctr">
              <a:buNone/>
              <a:defRPr sz="2000"/>
            </a:lvl1pPr>
          </a:lstStyle>
          <a:p>
            <a:r>
              <a:rPr lang="en-US"/>
              <a:t>Click icon to add picture</a:t>
            </a:r>
            <a:endParaRPr lang="hu-HU"/>
          </a:p>
        </p:txBody>
      </p:sp>
      <p:sp>
        <p:nvSpPr>
          <p:cNvPr id="7" name="Text Placeholder 3"/>
          <p:cNvSpPr>
            <a:spLocks noGrp="1"/>
          </p:cNvSpPr>
          <p:nvPr>
            <p:ph type="body" sz="half" idx="2"/>
          </p:nvPr>
        </p:nvSpPr>
        <p:spPr>
          <a:xfrm>
            <a:off x="7692506" y="2741851"/>
            <a:ext cx="4017413" cy="1456926"/>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20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10"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4094289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 Content + Big image (Tab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720214" y="2855167"/>
            <a:ext cx="2313443" cy="3079102"/>
          </a:xfrm>
        </p:spPr>
        <p:txBody>
          <a:bodyPr>
            <a:normAutofit/>
          </a:bodyPr>
          <a:lstStyle>
            <a:lvl1pPr marL="0" indent="0" algn="ctr">
              <a:buNone/>
              <a:defRPr sz="2000"/>
            </a:lvl1pPr>
          </a:lstStyle>
          <a:p>
            <a:r>
              <a:rPr lang="en-US"/>
              <a:t>Click icon to add picture</a:t>
            </a:r>
            <a:endParaRPr lang="hu-HU"/>
          </a:p>
        </p:txBody>
      </p:sp>
      <p:sp>
        <p:nvSpPr>
          <p:cNvPr id="9"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‹nº›</a:t>
            </a:fld>
            <a:endParaRPr lang="en-US"/>
          </a:p>
        </p:txBody>
      </p:sp>
      <p:sp>
        <p:nvSpPr>
          <p:cNvPr id="6" name="Picture Placeholder 3"/>
          <p:cNvSpPr>
            <a:spLocks noGrp="1"/>
          </p:cNvSpPr>
          <p:nvPr>
            <p:ph type="pic" sz="quarter" idx="11"/>
          </p:nvPr>
        </p:nvSpPr>
        <p:spPr>
          <a:xfrm>
            <a:off x="8550500" y="2855167"/>
            <a:ext cx="2313443" cy="3079102"/>
          </a:xfrm>
        </p:spPr>
        <p:txBody>
          <a:bodyPr>
            <a:normAutofit/>
          </a:bodyPr>
          <a:lstStyle>
            <a:lvl1pPr marL="0" indent="0" algn="ctr">
              <a:buNone/>
              <a:defRPr sz="2000"/>
            </a:lvl1pPr>
          </a:lstStyle>
          <a:p>
            <a:r>
              <a:rPr lang="en-US"/>
              <a:t>Click icon to add picture</a:t>
            </a:r>
            <a:endParaRPr lang="hu-HU"/>
          </a:p>
        </p:txBody>
      </p:sp>
      <p:sp>
        <p:nvSpPr>
          <p:cNvPr id="7" name="Title 1"/>
          <p:cNvSpPr>
            <a:spLocks noGrp="1"/>
          </p:cNvSpPr>
          <p:nvPr>
            <p:ph type="title"/>
          </p:nvPr>
        </p:nvSpPr>
        <p:spPr>
          <a:xfrm>
            <a:off x="395968" y="410547"/>
            <a:ext cx="4017412" cy="2631233"/>
          </a:xfrm>
        </p:spPr>
        <p:txBody>
          <a:bodyPr anchor="b">
            <a:normAutofit/>
          </a:bodyPr>
          <a:lstStyle>
            <a:lvl1pPr>
              <a:defRPr sz="4800">
                <a:solidFill>
                  <a:schemeClr val="accent4"/>
                </a:solidFill>
              </a:defRPr>
            </a:lvl1pPr>
          </a:lstStyle>
          <a:p>
            <a:r>
              <a:rPr lang="en-US"/>
              <a:t>Click to edit Master title style</a:t>
            </a:r>
            <a:endParaRPr lang="hu-HU"/>
          </a:p>
        </p:txBody>
      </p:sp>
      <p:sp>
        <p:nvSpPr>
          <p:cNvPr id="11" name="Text Placeholder 3"/>
          <p:cNvSpPr>
            <a:spLocks noGrp="1"/>
          </p:cNvSpPr>
          <p:nvPr>
            <p:ph type="body" sz="half" idx="2"/>
          </p:nvPr>
        </p:nvSpPr>
        <p:spPr>
          <a:xfrm>
            <a:off x="395966" y="3461657"/>
            <a:ext cx="4017413" cy="2707110"/>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8"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948632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 Big image (Mobile)">
    <p:bg>
      <p:bgPr>
        <a:blipFill dpi="0" rotWithShape="1">
          <a:blip r:embed="rId2">
            <a:lum/>
          </a:blip>
          <a:srcRect/>
          <a:stretch>
            <a:fillRect t="-28000" b="-48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58644" y="3349690"/>
            <a:ext cx="4290333" cy="2822257"/>
          </a:xfrm>
        </p:spPr>
        <p:txBody>
          <a:bodyPr anchor="b"/>
          <a:lstStyle>
            <a:lvl1pPr>
              <a:defRPr>
                <a:solidFill>
                  <a:schemeClr val="bg1"/>
                </a:solidFill>
              </a:defRPr>
            </a:lvl1pPr>
          </a:lstStyle>
          <a:p>
            <a:r>
              <a:rPr lang="en-US"/>
              <a:t>Click to edit Master title style</a:t>
            </a:r>
            <a:endParaRPr lang="hu-HU"/>
          </a:p>
        </p:txBody>
      </p:sp>
      <p:sp>
        <p:nvSpPr>
          <p:cNvPr id="10"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3" name="Picture Placeholder 2"/>
          <p:cNvSpPr>
            <a:spLocks noGrp="1"/>
          </p:cNvSpPr>
          <p:nvPr>
            <p:ph type="pic" sz="quarter" idx="10"/>
          </p:nvPr>
        </p:nvSpPr>
        <p:spPr>
          <a:xfrm rot="60000">
            <a:off x="6317770" y="326509"/>
            <a:ext cx="2997971" cy="5867879"/>
          </a:xfrm>
          <a:effectLst>
            <a:softEdge rad="406400"/>
          </a:effectLst>
          <a:scene3d>
            <a:camera prst="orthographicFront"/>
            <a:lightRig rig="chilly" dir="t"/>
          </a:scene3d>
          <a:sp3d extrusionH="76200" prstMaterial="softEdge">
            <a:bevelT w="63500" h="63500"/>
            <a:bevelB w="165100" prst="coolSlant"/>
            <a:extrusionClr>
              <a:schemeClr val="accent1"/>
            </a:extrusionClr>
          </a:sp3d>
        </p:spPr>
        <p:txBody>
          <a:bodyPr>
            <a:normAutofit/>
            <a:sp3d extrusionH="57150">
              <a:bevelT w="38100" h="38100" prst="slope"/>
            </a:sp3d>
          </a:bodyPr>
          <a:lstStyle>
            <a:lvl1pPr marL="0" indent="0" algn="ctr">
              <a:lnSpc>
                <a:spcPct val="150000"/>
              </a:lnSpc>
              <a:buFont typeface="Arial" panose="020B0604020202020204" pitchFamily="34" charset="0"/>
              <a:buNone/>
              <a:defRPr sz="1800">
                <a:solidFill>
                  <a:schemeClr val="accent1"/>
                </a:solidFill>
              </a:defRPr>
            </a:lvl1pPr>
          </a:lstStyle>
          <a:p>
            <a:r>
              <a:rPr lang="en-US"/>
              <a:t>Click icon to add picture</a:t>
            </a:r>
            <a:endParaRPr lang="hu-HU"/>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3008036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4 Image + 4 Content">
    <p:spTree>
      <p:nvGrpSpPr>
        <p:cNvPr id="1" name=""/>
        <p:cNvGrpSpPr/>
        <p:nvPr/>
      </p:nvGrpSpPr>
      <p:grpSpPr>
        <a:xfrm>
          <a:off x="0" y="0"/>
          <a:ext cx="0" cy="0"/>
          <a:chOff x="0" y="0"/>
          <a:chExt cx="0" cy="0"/>
        </a:xfrm>
      </p:grpSpPr>
      <p:sp>
        <p:nvSpPr>
          <p:cNvPr id="2" name="Title 1"/>
          <p:cNvSpPr>
            <a:spLocks noGrp="1"/>
          </p:cNvSpPr>
          <p:nvPr>
            <p:ph type="title"/>
          </p:nvPr>
        </p:nvSpPr>
        <p:spPr>
          <a:xfrm>
            <a:off x="401216" y="499534"/>
            <a:ext cx="11168743" cy="638802"/>
          </a:xfrm>
        </p:spPr>
        <p:txBody>
          <a:bodyPr>
            <a:normAutofit/>
          </a:bodyPr>
          <a:lstStyle>
            <a:lvl1pPr algn="ctr">
              <a:defRPr sz="3600" b="0"/>
            </a:lvl1pPr>
          </a:lstStyle>
          <a:p>
            <a:r>
              <a:rPr lang="en-US"/>
              <a:t>Click to edit Master title style</a:t>
            </a:r>
          </a:p>
        </p:txBody>
      </p:sp>
      <p:sp>
        <p:nvSpPr>
          <p:cNvPr id="20" name="Text Placeholder 18"/>
          <p:cNvSpPr>
            <a:spLocks noGrp="1"/>
          </p:cNvSpPr>
          <p:nvPr>
            <p:ph type="body" sz="quarter" idx="17"/>
          </p:nvPr>
        </p:nvSpPr>
        <p:spPr>
          <a:xfrm>
            <a:off x="498598" y="4422712"/>
            <a:ext cx="2470151" cy="1670180"/>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28" name="Text Placeholder 18"/>
          <p:cNvSpPr>
            <a:spLocks noGrp="1"/>
          </p:cNvSpPr>
          <p:nvPr>
            <p:ph type="body" sz="quarter" idx="24"/>
          </p:nvPr>
        </p:nvSpPr>
        <p:spPr>
          <a:xfrm>
            <a:off x="3287607" y="4422711"/>
            <a:ext cx="2470151" cy="1670180"/>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29" name="Text Placeholder 18"/>
          <p:cNvSpPr>
            <a:spLocks noGrp="1"/>
          </p:cNvSpPr>
          <p:nvPr>
            <p:ph type="body" sz="quarter" idx="25"/>
          </p:nvPr>
        </p:nvSpPr>
        <p:spPr>
          <a:xfrm>
            <a:off x="6076616" y="4422710"/>
            <a:ext cx="2470151" cy="1670180"/>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30" name="Text Placeholder 18"/>
          <p:cNvSpPr>
            <a:spLocks noGrp="1"/>
          </p:cNvSpPr>
          <p:nvPr>
            <p:ph type="body" sz="quarter" idx="26"/>
          </p:nvPr>
        </p:nvSpPr>
        <p:spPr>
          <a:xfrm>
            <a:off x="8865625" y="4422710"/>
            <a:ext cx="2470151" cy="1670180"/>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5" name="Picture Placeholder 4"/>
          <p:cNvSpPr>
            <a:spLocks noGrp="1"/>
          </p:cNvSpPr>
          <p:nvPr>
            <p:ph type="pic" sz="quarter" idx="27"/>
          </p:nvPr>
        </p:nvSpPr>
        <p:spPr>
          <a:xfrm>
            <a:off x="498597" y="1700634"/>
            <a:ext cx="2470151"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a:t>Click icon to add picture</a:t>
            </a:r>
            <a:endParaRPr lang="hu-HU"/>
          </a:p>
        </p:txBody>
      </p:sp>
      <p:sp>
        <p:nvSpPr>
          <p:cNvPr id="14" name="Picture Placeholder 4"/>
          <p:cNvSpPr>
            <a:spLocks noGrp="1"/>
          </p:cNvSpPr>
          <p:nvPr>
            <p:ph type="pic" sz="quarter" idx="28"/>
          </p:nvPr>
        </p:nvSpPr>
        <p:spPr>
          <a:xfrm>
            <a:off x="3287606" y="1700633"/>
            <a:ext cx="2470151"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a:t>Click icon to add picture</a:t>
            </a:r>
            <a:endParaRPr lang="hu-HU"/>
          </a:p>
        </p:txBody>
      </p:sp>
      <p:sp>
        <p:nvSpPr>
          <p:cNvPr id="15" name="Picture Placeholder 4"/>
          <p:cNvSpPr>
            <a:spLocks noGrp="1"/>
          </p:cNvSpPr>
          <p:nvPr>
            <p:ph type="pic" sz="quarter" idx="29"/>
          </p:nvPr>
        </p:nvSpPr>
        <p:spPr>
          <a:xfrm>
            <a:off x="6076615" y="1700632"/>
            <a:ext cx="2470151"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a:t>Click icon to add picture</a:t>
            </a:r>
            <a:endParaRPr lang="hu-HU"/>
          </a:p>
        </p:txBody>
      </p:sp>
      <p:sp>
        <p:nvSpPr>
          <p:cNvPr id="16" name="Picture Placeholder 4"/>
          <p:cNvSpPr>
            <a:spLocks noGrp="1"/>
          </p:cNvSpPr>
          <p:nvPr>
            <p:ph type="pic" sz="quarter" idx="30"/>
          </p:nvPr>
        </p:nvSpPr>
        <p:spPr>
          <a:xfrm>
            <a:off x="8865625" y="1700631"/>
            <a:ext cx="2470151"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a:t>Click icon to add picture</a:t>
            </a:r>
            <a:endParaRPr lang="hu-HU"/>
          </a:p>
        </p:txBody>
      </p:sp>
      <p:sp>
        <p:nvSpPr>
          <p:cNvPr id="12"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13" name="Picture Placeholder 4"/>
          <p:cNvSpPr>
            <a:spLocks noGrp="1"/>
          </p:cNvSpPr>
          <p:nvPr>
            <p:ph type="pic" sz="quarter" idx="31"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422167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4 Icon + 4 Content">
    <p:spTree>
      <p:nvGrpSpPr>
        <p:cNvPr id="1" name=""/>
        <p:cNvGrpSpPr/>
        <p:nvPr/>
      </p:nvGrpSpPr>
      <p:grpSpPr>
        <a:xfrm>
          <a:off x="0" y="0"/>
          <a:ext cx="0" cy="0"/>
          <a:chOff x="0" y="0"/>
          <a:chExt cx="0" cy="0"/>
        </a:xfrm>
      </p:grpSpPr>
      <p:sp>
        <p:nvSpPr>
          <p:cNvPr id="2" name="Title 1"/>
          <p:cNvSpPr>
            <a:spLocks noGrp="1"/>
          </p:cNvSpPr>
          <p:nvPr>
            <p:ph type="title"/>
          </p:nvPr>
        </p:nvSpPr>
        <p:spPr>
          <a:xfrm>
            <a:off x="401216" y="499534"/>
            <a:ext cx="11168743" cy="638802"/>
          </a:xfrm>
        </p:spPr>
        <p:txBody>
          <a:bodyPr>
            <a:normAutofit/>
          </a:bodyPr>
          <a:lstStyle>
            <a:lvl1pPr algn="ctr">
              <a:defRPr sz="3600" b="0"/>
            </a:lvl1pPr>
          </a:lstStyle>
          <a:p>
            <a:r>
              <a:rPr lang="en-US"/>
              <a:t>Click to edit Master title style</a:t>
            </a:r>
          </a:p>
        </p:txBody>
      </p:sp>
      <p:sp>
        <p:nvSpPr>
          <p:cNvPr id="20" name="Text Placeholder 18"/>
          <p:cNvSpPr>
            <a:spLocks noGrp="1"/>
          </p:cNvSpPr>
          <p:nvPr>
            <p:ph type="body" sz="quarter" idx="17"/>
          </p:nvPr>
        </p:nvSpPr>
        <p:spPr>
          <a:xfrm>
            <a:off x="498598" y="3275047"/>
            <a:ext cx="2470151" cy="2397968"/>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28" name="Text Placeholder 18"/>
          <p:cNvSpPr>
            <a:spLocks noGrp="1"/>
          </p:cNvSpPr>
          <p:nvPr>
            <p:ph type="body" sz="quarter" idx="24"/>
          </p:nvPr>
        </p:nvSpPr>
        <p:spPr>
          <a:xfrm>
            <a:off x="3287607" y="3275046"/>
            <a:ext cx="2470151" cy="2397968"/>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29" name="Text Placeholder 18"/>
          <p:cNvSpPr>
            <a:spLocks noGrp="1"/>
          </p:cNvSpPr>
          <p:nvPr>
            <p:ph type="body" sz="quarter" idx="25"/>
          </p:nvPr>
        </p:nvSpPr>
        <p:spPr>
          <a:xfrm>
            <a:off x="6076616" y="3275045"/>
            <a:ext cx="2470151" cy="2397968"/>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30" name="Text Placeholder 18"/>
          <p:cNvSpPr>
            <a:spLocks noGrp="1"/>
          </p:cNvSpPr>
          <p:nvPr>
            <p:ph type="body" sz="quarter" idx="26"/>
          </p:nvPr>
        </p:nvSpPr>
        <p:spPr>
          <a:xfrm>
            <a:off x="8865625" y="3275045"/>
            <a:ext cx="2470151" cy="2397968"/>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18" name="Picture Placeholder 6"/>
          <p:cNvSpPr>
            <a:spLocks noGrp="1"/>
          </p:cNvSpPr>
          <p:nvPr>
            <p:ph type="pic" sz="quarter" idx="23"/>
          </p:nvPr>
        </p:nvSpPr>
        <p:spPr>
          <a:xfrm>
            <a:off x="1122517" y="1866132"/>
            <a:ext cx="1222311" cy="1166325"/>
          </a:xfrm>
        </p:spPr>
        <p:txBody>
          <a:bodyPr>
            <a:normAutofit/>
          </a:bodyPr>
          <a:lstStyle>
            <a:lvl1pPr marL="0" indent="0">
              <a:buNone/>
              <a:defRPr sz="1200"/>
            </a:lvl1pPr>
          </a:lstStyle>
          <a:p>
            <a:r>
              <a:rPr lang="en-US"/>
              <a:t>Click icon to add picture</a:t>
            </a:r>
            <a:endParaRPr lang="hu-HU"/>
          </a:p>
        </p:txBody>
      </p:sp>
      <p:sp>
        <p:nvSpPr>
          <p:cNvPr id="19" name="Picture Placeholder 6"/>
          <p:cNvSpPr>
            <a:spLocks noGrp="1"/>
          </p:cNvSpPr>
          <p:nvPr>
            <p:ph type="pic" sz="quarter" idx="27"/>
          </p:nvPr>
        </p:nvSpPr>
        <p:spPr>
          <a:xfrm>
            <a:off x="3911526" y="1866131"/>
            <a:ext cx="1222311" cy="1166325"/>
          </a:xfrm>
        </p:spPr>
        <p:txBody>
          <a:bodyPr>
            <a:normAutofit/>
          </a:bodyPr>
          <a:lstStyle>
            <a:lvl1pPr marL="0" indent="0">
              <a:buNone/>
              <a:defRPr sz="1200"/>
            </a:lvl1pPr>
          </a:lstStyle>
          <a:p>
            <a:r>
              <a:rPr lang="en-US"/>
              <a:t>Click icon to add picture</a:t>
            </a:r>
            <a:endParaRPr lang="hu-HU"/>
          </a:p>
        </p:txBody>
      </p:sp>
      <p:sp>
        <p:nvSpPr>
          <p:cNvPr id="21" name="Picture Placeholder 6"/>
          <p:cNvSpPr>
            <a:spLocks noGrp="1"/>
          </p:cNvSpPr>
          <p:nvPr>
            <p:ph type="pic" sz="quarter" idx="28"/>
          </p:nvPr>
        </p:nvSpPr>
        <p:spPr>
          <a:xfrm>
            <a:off x="6700535" y="1866130"/>
            <a:ext cx="1222311" cy="1166325"/>
          </a:xfrm>
        </p:spPr>
        <p:txBody>
          <a:bodyPr>
            <a:normAutofit/>
          </a:bodyPr>
          <a:lstStyle>
            <a:lvl1pPr marL="0" indent="0">
              <a:buNone/>
              <a:defRPr sz="1200"/>
            </a:lvl1pPr>
          </a:lstStyle>
          <a:p>
            <a:r>
              <a:rPr lang="en-US"/>
              <a:t>Click icon to add picture</a:t>
            </a:r>
            <a:endParaRPr lang="hu-HU"/>
          </a:p>
        </p:txBody>
      </p:sp>
      <p:sp>
        <p:nvSpPr>
          <p:cNvPr id="22" name="Picture Placeholder 6"/>
          <p:cNvSpPr>
            <a:spLocks noGrp="1"/>
          </p:cNvSpPr>
          <p:nvPr>
            <p:ph type="pic" sz="quarter" idx="29"/>
          </p:nvPr>
        </p:nvSpPr>
        <p:spPr>
          <a:xfrm>
            <a:off x="9489544" y="1866129"/>
            <a:ext cx="1222311" cy="1166325"/>
          </a:xfrm>
        </p:spPr>
        <p:txBody>
          <a:bodyPr>
            <a:normAutofit/>
          </a:bodyPr>
          <a:lstStyle>
            <a:lvl1pPr marL="0" indent="0">
              <a:buNone/>
              <a:defRPr sz="1200"/>
            </a:lvl1pPr>
          </a:lstStyle>
          <a:p>
            <a:r>
              <a:rPr lang="en-US"/>
              <a:t>Click icon to add picture</a:t>
            </a:r>
            <a:endParaRPr lang="hu-HU"/>
          </a:p>
        </p:txBody>
      </p:sp>
      <p:sp>
        <p:nvSpPr>
          <p:cNvPr id="3" name="Slide Number Placeholder 2"/>
          <p:cNvSpPr>
            <a:spLocks noGrp="1"/>
          </p:cNvSpPr>
          <p:nvPr>
            <p:ph type="sldNum" sz="quarter" idx="30"/>
          </p:nvPr>
        </p:nvSpPr>
        <p:spPr/>
        <p:txBody>
          <a:bodyPr/>
          <a:lstStyle/>
          <a:p>
            <a:fld id="{4FAB73BC-B049-4115-A692-8D63A059BFB8}" type="slidenum">
              <a:rPr lang="en-US" smtClean="0"/>
              <a:pPr/>
              <a:t>‹nº›</a:t>
            </a:fld>
            <a:endParaRPr lang="en-US"/>
          </a:p>
        </p:txBody>
      </p:sp>
      <p:sp>
        <p:nvSpPr>
          <p:cNvPr id="12" name="Picture Placeholder 4"/>
          <p:cNvSpPr>
            <a:spLocks noGrp="1"/>
          </p:cNvSpPr>
          <p:nvPr>
            <p:ph type="pic" sz="quarter" idx="31"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840782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 Subtitle // Red">
    <p:bg>
      <p:bgPr>
        <a:pattFill prst="pct40">
          <a:fgClr>
            <a:srgbClr val="EF5339"/>
          </a:fgClr>
          <a:bgClr>
            <a:schemeClr val="accent4"/>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9380" y="4065812"/>
            <a:ext cx="11363520" cy="489857"/>
          </a:xfrm>
        </p:spPr>
        <p:txBody>
          <a:bodyPr>
            <a:normAutofit/>
          </a:bodyPr>
          <a:lstStyle>
            <a:lvl1pPr marL="0" indent="0" algn="ctr">
              <a:buNone/>
              <a:defRPr sz="24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6" name="Slide Number Placeholder 5"/>
          <p:cNvSpPr>
            <a:spLocks noGrp="1"/>
          </p:cNvSpPr>
          <p:nvPr>
            <p:ph type="sldNum" sz="quarter" idx="10"/>
          </p:nvPr>
        </p:nvSpPr>
        <p:spPr/>
        <p:txBody>
          <a:bodyPr/>
          <a:lstStyle/>
          <a:p>
            <a:fld id="{4FAB73BC-B049-4115-A692-8D63A059BFB8}" type="slidenum">
              <a:rPr lang="en-US" smtClean="0"/>
              <a:pPr/>
              <a:t>‹nº›</a:t>
            </a:fld>
            <a:endParaRPr lang="en-US"/>
          </a:p>
        </p:txBody>
      </p:sp>
      <p:sp>
        <p:nvSpPr>
          <p:cNvPr id="7" name="Picture Placeholder 4"/>
          <p:cNvSpPr>
            <a:spLocks noGrp="1"/>
          </p:cNvSpPr>
          <p:nvPr>
            <p:ph type="pic" sz="quarter" idx="27" hasCustomPrompt="1"/>
          </p:nvPr>
        </p:nvSpPr>
        <p:spPr>
          <a:xfrm>
            <a:off x="4065815" y="1787979"/>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a:t>C</a:t>
            </a:r>
            <a:r>
              <a:rPr lang="hu-HU"/>
              <a:t>LICK</a:t>
            </a:r>
            <a:r>
              <a:rPr lang="en-US"/>
              <a:t> </a:t>
            </a:r>
            <a:r>
              <a:rPr lang="hu-HU"/>
              <a:t>ICON TO ADD LOGO</a:t>
            </a:r>
            <a:r>
              <a:rPr lang="en-US"/>
              <a:t> </a:t>
            </a:r>
            <a:r>
              <a:rPr lang="hu-HU"/>
              <a:t>(</a:t>
            </a:r>
            <a:r>
              <a:rPr lang="hu-HU" err="1"/>
              <a:t>Logo</a:t>
            </a:r>
            <a:r>
              <a:rPr lang="hu-HU"/>
              <a:t> </a:t>
            </a:r>
            <a:r>
              <a:rPr lang="hu-HU" err="1"/>
              <a:t>size</a:t>
            </a:r>
            <a:r>
              <a:rPr lang="hu-HU"/>
              <a:t>: 1000X500px and </a:t>
            </a:r>
            <a:r>
              <a:rPr lang="en-US"/>
              <a:t>preferably be transparent background PNG</a:t>
            </a:r>
            <a:r>
              <a:rPr lang="hu-HU"/>
              <a:t>)</a:t>
            </a:r>
          </a:p>
        </p:txBody>
      </p:sp>
    </p:spTree>
    <p:extLst>
      <p:ext uri="{BB962C8B-B14F-4D97-AF65-F5344CB8AC3E}">
        <p14:creationId xmlns:p14="http://schemas.microsoft.com/office/powerpoint/2010/main" val="1575021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2 Subtitle + 2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3"/>
          </p:nvPr>
        </p:nvSpPr>
        <p:spPr>
          <a:xfrm>
            <a:off x="5980922" y="1539557"/>
            <a:ext cx="5495731" cy="320664"/>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p:cNvSpPr>
            <a:spLocks noGrp="1"/>
          </p:cNvSpPr>
          <p:nvPr>
            <p:ph type="body" sz="quarter" idx="13"/>
          </p:nvPr>
        </p:nvSpPr>
        <p:spPr>
          <a:xfrm>
            <a:off x="475281" y="1530227"/>
            <a:ext cx="5496892" cy="320664"/>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Slide Number Placeholder 5"/>
          <p:cNvSpPr>
            <a:spLocks noGrp="1"/>
          </p:cNvSpPr>
          <p:nvPr>
            <p:ph type="sldNum" sz="quarter" idx="15"/>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3" name="Picture Placeholder 2"/>
          <p:cNvSpPr>
            <a:spLocks noGrp="1"/>
          </p:cNvSpPr>
          <p:nvPr>
            <p:ph type="pic" sz="quarter" idx="16"/>
          </p:nvPr>
        </p:nvSpPr>
        <p:spPr>
          <a:xfrm>
            <a:off x="560388" y="1870146"/>
            <a:ext cx="5308600" cy="4167188"/>
          </a:xfrm>
        </p:spPr>
        <p:txBody>
          <a:bodyPr/>
          <a:lstStyle/>
          <a:p>
            <a:r>
              <a:rPr lang="en-US"/>
              <a:t>Click icon to add picture</a:t>
            </a:r>
            <a:endParaRPr lang="hu-HU"/>
          </a:p>
        </p:txBody>
      </p:sp>
      <p:sp>
        <p:nvSpPr>
          <p:cNvPr id="11" name="Picture Placeholder 2"/>
          <p:cNvSpPr>
            <a:spLocks noGrp="1"/>
          </p:cNvSpPr>
          <p:nvPr>
            <p:ph type="pic" sz="quarter" idx="17"/>
          </p:nvPr>
        </p:nvSpPr>
        <p:spPr>
          <a:xfrm>
            <a:off x="6116216" y="1879477"/>
            <a:ext cx="5308600" cy="4167188"/>
          </a:xfrm>
        </p:spPr>
        <p:txBody>
          <a:bodyPr/>
          <a:lstStyle/>
          <a:p>
            <a:r>
              <a:rPr lang="en-US"/>
              <a:t>Click icon to add picture</a:t>
            </a:r>
            <a:endParaRPr lang="hu-HU"/>
          </a:p>
        </p:txBody>
      </p:sp>
      <p:sp>
        <p:nvSpPr>
          <p:cNvPr id="8"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1103259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4" name="Picture Placeholder 4"/>
          <p:cNvSpPr>
            <a:spLocks noGrp="1"/>
          </p:cNvSpPr>
          <p:nvPr>
            <p:ph type="pic" sz="quarter" idx="29" hasCustomPrompt="1"/>
          </p:nvPr>
        </p:nvSpPr>
        <p:spPr>
          <a:xfrm>
            <a:off x="401216" y="6056586"/>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3477906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 Backgroun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3" name="Picture Placeholder 4"/>
          <p:cNvSpPr>
            <a:spLocks noGrp="1"/>
          </p:cNvSpPr>
          <p:nvPr>
            <p:ph type="pic" sz="quarter" idx="27" hasCustomPrompt="1"/>
          </p:nvPr>
        </p:nvSpPr>
        <p:spPr>
          <a:xfrm>
            <a:off x="4065815" y="2263841"/>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a:t>C</a:t>
            </a:r>
            <a:r>
              <a:rPr lang="hu-HU"/>
              <a:t>LICK</a:t>
            </a:r>
            <a:r>
              <a:rPr lang="en-US"/>
              <a:t> </a:t>
            </a:r>
            <a:r>
              <a:rPr lang="hu-HU"/>
              <a:t>ICON TO ADD LOGO</a:t>
            </a:r>
            <a:r>
              <a:rPr lang="en-US"/>
              <a:t> </a:t>
            </a:r>
            <a:r>
              <a:rPr lang="hu-HU"/>
              <a:t>(</a:t>
            </a:r>
            <a:r>
              <a:rPr lang="hu-HU" err="1"/>
              <a:t>Logo</a:t>
            </a:r>
            <a:r>
              <a:rPr lang="hu-HU"/>
              <a:t> </a:t>
            </a:r>
            <a:r>
              <a:rPr lang="hu-HU" err="1"/>
              <a:t>size</a:t>
            </a:r>
            <a:r>
              <a:rPr lang="hu-HU"/>
              <a:t>: 1000X500px and </a:t>
            </a:r>
            <a:r>
              <a:rPr lang="en-US"/>
              <a:t>preferably be transparent background PNG</a:t>
            </a:r>
            <a:r>
              <a:rPr lang="hu-HU"/>
              <a:t>)</a:t>
            </a:r>
          </a:p>
        </p:txBody>
      </p:sp>
    </p:spTree>
    <p:extLst>
      <p:ext uri="{BB962C8B-B14F-4D97-AF65-F5344CB8AC3E}">
        <p14:creationId xmlns:p14="http://schemas.microsoft.com/office/powerpoint/2010/main" val="126024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 Right Line (Title + Content)">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a:xfrm>
            <a:off x="7620000" y="0"/>
            <a:ext cx="457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401217" y="419878"/>
            <a:ext cx="7044612" cy="52189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6"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‹nº›</a:t>
            </a:fld>
            <a:endParaRPr lang="en-US"/>
          </a:p>
        </p:txBody>
      </p:sp>
      <p:sp>
        <p:nvSpPr>
          <p:cNvPr id="7"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1973423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 Right Line (Title + Lis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7620000" y="0"/>
            <a:ext cx="457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467634"/>
            <a:ext cx="3383280" cy="1118567"/>
          </a:xfrm>
        </p:spPr>
        <p:txBody>
          <a:bodyPr anchor="b">
            <a:noAutofit/>
          </a:bodyPr>
          <a:lstStyle>
            <a:lvl1pPr>
              <a:lnSpc>
                <a:spcPct val="85000"/>
              </a:lnSpc>
              <a:defRPr sz="4000">
                <a:solidFill>
                  <a:schemeClr val="accent4"/>
                </a:solidFill>
              </a:defRPr>
            </a:lvl1pPr>
          </a:lstStyle>
          <a:p>
            <a:r>
              <a:rPr lang="en-US"/>
              <a:t>Click to edit Master title style</a:t>
            </a:r>
          </a:p>
        </p:txBody>
      </p:sp>
      <p:sp>
        <p:nvSpPr>
          <p:cNvPr id="3" name="Content Placeholder 2"/>
          <p:cNvSpPr>
            <a:spLocks noGrp="1"/>
          </p:cNvSpPr>
          <p:nvPr>
            <p:ph idx="1"/>
          </p:nvPr>
        </p:nvSpPr>
        <p:spPr>
          <a:xfrm>
            <a:off x="401217" y="419877"/>
            <a:ext cx="7044612" cy="54677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275982" y="1660849"/>
            <a:ext cx="3398520" cy="4777273"/>
          </a:xfrm>
        </p:spPr>
        <p:txBody>
          <a:bodyPr>
            <a:normAutofit/>
          </a:bodyPr>
          <a:lstStyle>
            <a:lvl1pPr marL="342900" marR="0" indent="-342900" algn="l" defTabSz="914400" rtl="0" eaLnBrk="1" fontAlgn="auto" latinLnBrk="0" hangingPunct="1">
              <a:lnSpc>
                <a:spcPct val="150000"/>
              </a:lnSpc>
              <a:spcBef>
                <a:spcPts val="1200"/>
              </a:spcBef>
              <a:spcAft>
                <a:spcPts val="0"/>
              </a:spcAft>
              <a:buClrTx/>
              <a:buSzTx/>
              <a:buFontTx/>
              <a:buBlip>
                <a:blip r:embed="rId2"/>
              </a:buBlip>
              <a:tabLst/>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tabLst/>
              <a:defRPr/>
            </a:pPr>
            <a:r>
              <a:rPr lang="hu-HU"/>
              <a:t> </a:t>
            </a:r>
            <a:r>
              <a:rPr lang="en-US"/>
              <a:t>Click to edit Master text styles</a:t>
            </a:r>
          </a:p>
        </p:txBody>
      </p:sp>
      <p:sp>
        <p:nvSpPr>
          <p:cNvPr id="7"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‹nº›</a:t>
            </a:fld>
            <a:endParaRPr lang="en-US"/>
          </a:p>
        </p:txBody>
      </p:sp>
      <p:sp>
        <p:nvSpPr>
          <p:cNvPr id="8"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1081072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 Left Line (Title + Content)">
    <p:spTree>
      <p:nvGrpSpPr>
        <p:cNvPr id="1" name=""/>
        <p:cNvGrpSpPr/>
        <p:nvPr/>
      </p:nvGrpSpPr>
      <p:grpSpPr>
        <a:xfrm>
          <a:off x="0" y="0"/>
          <a:ext cx="0" cy="0"/>
          <a:chOff x="0" y="0"/>
          <a:chExt cx="0" cy="0"/>
        </a:xfrm>
      </p:grpSpPr>
      <p:sp>
        <p:nvSpPr>
          <p:cNvPr id="6" name="Rectangle 5"/>
          <p:cNvSpPr/>
          <p:nvPr userDrawn="1"/>
        </p:nvSpPr>
        <p:spPr>
          <a:xfrm>
            <a:off x="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641404" y="542282"/>
            <a:ext cx="3383280" cy="1920240"/>
          </a:xfrm>
        </p:spPr>
        <p:txBody>
          <a:bodyPr anchor="b">
            <a:noAutofit/>
          </a:bodyPr>
          <a:lstStyle>
            <a:lvl1pPr>
              <a:lnSpc>
                <a:spcPct val="85000"/>
              </a:lnSpc>
              <a:defRPr sz="4000">
                <a:solidFill>
                  <a:schemeClr val="accent4"/>
                </a:solidFill>
              </a:defRPr>
            </a:lvl1pPr>
          </a:lstStyle>
          <a:p>
            <a:r>
              <a:rPr lang="en-US"/>
              <a:t>Click to edit Master title style</a:t>
            </a:r>
          </a:p>
        </p:txBody>
      </p:sp>
      <p:sp>
        <p:nvSpPr>
          <p:cNvPr id="8" name="Content Placeholder 2"/>
          <p:cNvSpPr>
            <a:spLocks noGrp="1"/>
          </p:cNvSpPr>
          <p:nvPr>
            <p:ph idx="1"/>
          </p:nvPr>
        </p:nvSpPr>
        <p:spPr>
          <a:xfrm>
            <a:off x="5227982" y="1143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2"/>
          </p:nvPr>
        </p:nvSpPr>
        <p:spPr>
          <a:xfrm>
            <a:off x="655982" y="2511813"/>
            <a:ext cx="339852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10"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11" name="Picture Placeholder 4"/>
          <p:cNvSpPr>
            <a:spLocks noGrp="1"/>
          </p:cNvSpPr>
          <p:nvPr>
            <p:ph type="pic" sz="quarter" idx="29" hasCustomPrompt="1"/>
          </p:nvPr>
        </p:nvSpPr>
        <p:spPr>
          <a:xfrm>
            <a:off x="653143" y="6147927"/>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371340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 Left Title + Content">
    <p:bg>
      <p:bgPr>
        <a:solidFill>
          <a:schemeClr val="bg2"/>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401216" y="3173514"/>
            <a:ext cx="3485645" cy="1099906"/>
          </a:xfrm>
        </p:spPr>
        <p:txBody>
          <a:bodyPr anchor="b">
            <a:noAutofit/>
          </a:bodyPr>
          <a:lstStyle>
            <a:lvl1pPr>
              <a:lnSpc>
                <a:spcPct val="85000"/>
              </a:lnSpc>
              <a:defRPr sz="4000">
                <a:solidFill>
                  <a:schemeClr val="accent4"/>
                </a:solidFill>
              </a:defRPr>
            </a:lvl1pPr>
          </a:lstStyle>
          <a:p>
            <a:r>
              <a:rPr lang="en-US"/>
              <a:t>Click to edit Master title style</a:t>
            </a:r>
          </a:p>
        </p:txBody>
      </p:sp>
      <p:sp>
        <p:nvSpPr>
          <p:cNvPr id="3" name="Content Placeholder 2"/>
          <p:cNvSpPr>
            <a:spLocks noGrp="1"/>
          </p:cNvSpPr>
          <p:nvPr>
            <p:ph idx="1"/>
          </p:nvPr>
        </p:nvSpPr>
        <p:spPr>
          <a:xfrm>
            <a:off x="4214326" y="588935"/>
            <a:ext cx="7523583" cy="5457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01217" y="4273420"/>
            <a:ext cx="3500885" cy="1772818"/>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1387918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224" y="588935"/>
            <a:ext cx="11364685" cy="5457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5"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4040497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g image + Title + Subtitle">
    <p:spTree>
      <p:nvGrpSpPr>
        <p:cNvPr id="1" name=""/>
        <p:cNvGrpSpPr/>
        <p:nvPr/>
      </p:nvGrpSpPr>
      <p:grpSpPr>
        <a:xfrm>
          <a:off x="0" y="0"/>
          <a:ext cx="0" cy="0"/>
          <a:chOff x="0" y="0"/>
          <a:chExt cx="0" cy="0"/>
        </a:xfrm>
      </p:grpSpPr>
      <p:sp>
        <p:nvSpPr>
          <p:cNvPr id="2" name="Title 1"/>
          <p:cNvSpPr>
            <a:spLocks noGrp="1"/>
          </p:cNvSpPr>
          <p:nvPr>
            <p:ph type="title"/>
          </p:nvPr>
        </p:nvSpPr>
        <p:spPr>
          <a:xfrm>
            <a:off x="233265" y="5543226"/>
            <a:ext cx="11196734" cy="613283"/>
          </a:xfrm>
        </p:spPr>
        <p:txBody>
          <a:bodyPr anchor="b">
            <a:normAutofit/>
          </a:bodyPr>
          <a:lstStyle>
            <a:lvl1pPr>
              <a:defRPr sz="3200" b="0">
                <a:solidFill>
                  <a:schemeClr val="accent4"/>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tx1"/>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 Placeholder 6"/>
          <p:cNvSpPr>
            <a:spLocks noGrp="1"/>
          </p:cNvSpPr>
          <p:nvPr>
            <p:ph type="body" sz="quarter" idx="13"/>
          </p:nvPr>
        </p:nvSpPr>
        <p:spPr>
          <a:xfrm>
            <a:off x="233265" y="6156509"/>
            <a:ext cx="11196670" cy="538163"/>
          </a:xfrm>
        </p:spPr>
        <p:txBody>
          <a:bodyPr>
            <a:normAutofit/>
          </a:bodyPr>
          <a:lstStyle>
            <a:lvl1pPr marL="0" indent="0">
              <a:buNone/>
              <a:defRPr sz="1800"/>
            </a:lvl1pPr>
            <a:lvl4pPr marL="0" indent="0">
              <a:buNone/>
              <a:defRPr/>
            </a:lvl4pPr>
          </a:lstStyle>
          <a:p>
            <a:pPr lvl="0"/>
            <a:r>
              <a:rPr lang="en-US"/>
              <a:t>Edit Master text styles</a:t>
            </a:r>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9" name="Picture Placeholder 4"/>
          <p:cNvSpPr>
            <a:spLocks noGrp="1"/>
          </p:cNvSpPr>
          <p:nvPr>
            <p:ph type="pic" sz="quarter" idx="28" hasCustomPrompt="1"/>
          </p:nvPr>
        </p:nvSpPr>
        <p:spPr>
          <a:xfrm>
            <a:off x="233265" y="259930"/>
            <a:ext cx="463418" cy="46902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a:t>
            </a:r>
            <a:r>
              <a:rPr lang="hu-HU"/>
              <a:t>LICK</a:t>
            </a:r>
            <a:r>
              <a:rPr lang="en-US"/>
              <a:t> </a:t>
            </a:r>
            <a:r>
              <a:rPr lang="hu-HU"/>
              <a:t>ICON TO ADD ICON (50X50px)</a:t>
            </a:r>
          </a:p>
        </p:txBody>
      </p:sp>
    </p:spTree>
    <p:extLst>
      <p:ext uri="{BB962C8B-B14F-4D97-AF65-F5344CB8AC3E}">
        <p14:creationId xmlns:p14="http://schemas.microsoft.com/office/powerpoint/2010/main" val="366713911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ogo + Title + Subtitle">
    <p:bg>
      <p:bgPr>
        <a:pattFill prst="pct40">
          <a:fgClr>
            <a:schemeClr val="accent6"/>
          </a:fgClr>
          <a:bgClr>
            <a:schemeClr val="accent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1216" y="3116425"/>
            <a:ext cx="11140751" cy="830264"/>
          </a:xfrm>
        </p:spPr>
        <p:txBody>
          <a:bodyPr anchor="b">
            <a:noAutofit/>
          </a:bodyPr>
          <a:lstStyle>
            <a:lvl1pPr algn="ctr">
              <a:lnSpc>
                <a:spcPct val="80000"/>
              </a:lnSpc>
              <a:defRPr sz="5400" spc="-120" baseline="0">
                <a:solidFill>
                  <a:schemeClr val="accent4"/>
                </a:solidFill>
              </a:defRPr>
            </a:lvl1pPr>
          </a:lstStyle>
          <a:p>
            <a:r>
              <a:rPr lang="en-US"/>
              <a:t>Click to edit Master title style</a:t>
            </a:r>
          </a:p>
        </p:txBody>
      </p:sp>
      <p:sp>
        <p:nvSpPr>
          <p:cNvPr id="3" name="Subtitle 2"/>
          <p:cNvSpPr>
            <a:spLocks noGrp="1"/>
          </p:cNvSpPr>
          <p:nvPr>
            <p:ph type="subTitle" idx="1"/>
          </p:nvPr>
        </p:nvSpPr>
        <p:spPr>
          <a:xfrm>
            <a:off x="401215" y="3962012"/>
            <a:ext cx="11140751" cy="1060360"/>
          </a:xfrm>
        </p:spPr>
        <p:txBody>
          <a:bodyPr>
            <a:normAutofit/>
          </a:bodyPr>
          <a:lstStyle>
            <a:lvl1pPr marL="0" indent="0" algn="ctr">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6"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‹nº›</a:t>
            </a:fld>
            <a:endParaRPr lang="en-US"/>
          </a:p>
        </p:txBody>
      </p:sp>
      <p:sp>
        <p:nvSpPr>
          <p:cNvPr id="7" name="Picture Placeholder 4"/>
          <p:cNvSpPr>
            <a:spLocks noGrp="1"/>
          </p:cNvSpPr>
          <p:nvPr>
            <p:ph type="pic" sz="quarter" idx="27" hasCustomPrompt="1"/>
          </p:nvPr>
        </p:nvSpPr>
        <p:spPr>
          <a:xfrm>
            <a:off x="4009831" y="759781"/>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solidFill>
                  <a:schemeClr val="bg1"/>
                </a:solidFill>
              </a:defRPr>
            </a:lvl1pPr>
          </a:lstStyle>
          <a:p>
            <a:r>
              <a:rPr lang="en-US"/>
              <a:t>C</a:t>
            </a:r>
            <a:r>
              <a:rPr lang="hu-HU"/>
              <a:t>LICK</a:t>
            </a:r>
            <a:r>
              <a:rPr lang="en-US"/>
              <a:t> </a:t>
            </a:r>
            <a:r>
              <a:rPr lang="hu-HU"/>
              <a:t>ICON TO ADD LOGO</a:t>
            </a:r>
            <a:r>
              <a:rPr lang="en-US"/>
              <a:t> </a:t>
            </a:r>
            <a:r>
              <a:rPr lang="hu-HU"/>
              <a:t>(</a:t>
            </a:r>
            <a:r>
              <a:rPr lang="hu-HU" err="1"/>
              <a:t>Logo</a:t>
            </a:r>
            <a:r>
              <a:rPr lang="hu-HU"/>
              <a:t> </a:t>
            </a:r>
            <a:r>
              <a:rPr lang="hu-HU" err="1"/>
              <a:t>size</a:t>
            </a:r>
            <a:r>
              <a:rPr lang="hu-HU"/>
              <a:t>: 1000X500px and </a:t>
            </a:r>
            <a:r>
              <a:rPr lang="en-US"/>
              <a:t>preferably be transparent background PNG</a:t>
            </a:r>
            <a:r>
              <a:rPr lang="hu-HU"/>
              <a:t>)</a:t>
            </a:r>
          </a:p>
        </p:txBody>
      </p:sp>
    </p:spTree>
    <p:extLst>
      <p:ext uri="{BB962C8B-B14F-4D97-AF65-F5344CB8AC3E}">
        <p14:creationId xmlns:p14="http://schemas.microsoft.com/office/powerpoint/2010/main" val="66468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 + Subtitle // Blue">
    <p:bg>
      <p:bgPr>
        <a:pattFill prst="pct40">
          <a:fgClr>
            <a:schemeClr val="accent6"/>
          </a:fgClr>
          <a:bgClr>
            <a:schemeClr val="tx2"/>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9380" y="4065812"/>
            <a:ext cx="11363520" cy="489857"/>
          </a:xfrm>
        </p:spPr>
        <p:txBody>
          <a:bodyPr>
            <a:normAutofit/>
          </a:bodyPr>
          <a:lstStyle>
            <a:lvl1pPr marL="0" indent="0" algn="ctr">
              <a:buNone/>
              <a:defRPr sz="2400">
                <a:solidFill>
                  <a:schemeClr val="bg2"/>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Picture Placeholder 4"/>
          <p:cNvSpPr>
            <a:spLocks noGrp="1"/>
          </p:cNvSpPr>
          <p:nvPr>
            <p:ph type="pic" sz="quarter" idx="27" hasCustomPrompt="1"/>
          </p:nvPr>
        </p:nvSpPr>
        <p:spPr>
          <a:xfrm>
            <a:off x="4065815" y="1787979"/>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solidFill>
                  <a:schemeClr val="bg2"/>
                </a:solidFill>
              </a:defRPr>
            </a:lvl1pPr>
          </a:lstStyle>
          <a:p>
            <a:r>
              <a:rPr lang="en-US"/>
              <a:t>C</a:t>
            </a:r>
            <a:r>
              <a:rPr lang="hu-HU"/>
              <a:t>LICK</a:t>
            </a:r>
            <a:r>
              <a:rPr lang="en-US"/>
              <a:t> </a:t>
            </a:r>
            <a:r>
              <a:rPr lang="hu-HU"/>
              <a:t>ICON TO ADD LOGO</a:t>
            </a:r>
            <a:r>
              <a:rPr lang="en-US"/>
              <a:t> </a:t>
            </a:r>
            <a:r>
              <a:rPr lang="hu-HU"/>
              <a:t>(</a:t>
            </a:r>
            <a:r>
              <a:rPr lang="hu-HU" err="1"/>
              <a:t>Logo</a:t>
            </a:r>
            <a:r>
              <a:rPr lang="hu-HU"/>
              <a:t> </a:t>
            </a:r>
            <a:r>
              <a:rPr lang="hu-HU" err="1"/>
              <a:t>size</a:t>
            </a:r>
            <a:r>
              <a:rPr lang="hu-HU"/>
              <a:t>: 1000X500px and </a:t>
            </a:r>
            <a:r>
              <a:rPr lang="en-US"/>
              <a:t>preferably be transparent background PNG</a:t>
            </a:r>
            <a:r>
              <a:rPr lang="hu-HU"/>
              <a:t>)</a:t>
            </a:r>
          </a:p>
        </p:txBody>
      </p:sp>
      <p:sp>
        <p:nvSpPr>
          <p:cNvPr id="5"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‹nº›</a:t>
            </a:fld>
            <a:endParaRPr lang="en-US"/>
          </a:p>
        </p:txBody>
      </p:sp>
    </p:spTree>
    <p:extLst>
      <p:ext uri="{BB962C8B-B14F-4D97-AF65-F5344CB8AC3E}">
        <p14:creationId xmlns:p14="http://schemas.microsoft.com/office/powerpoint/2010/main" val="2000088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5"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2341044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1217" y="714376"/>
            <a:ext cx="8104608" cy="47815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42879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Logo + Subtitle // Light">
    <p:bg>
      <p:bgPr>
        <a:pattFill prst="pct40">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9380" y="4065812"/>
            <a:ext cx="11363520" cy="489857"/>
          </a:xfrm>
        </p:spPr>
        <p:txBody>
          <a:bodyPr>
            <a:normAutofit/>
          </a:bodyPr>
          <a:lstStyle>
            <a:lvl1pPr marL="0" indent="0" algn="ctr">
              <a:buNone/>
              <a:defRPr sz="24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6" name="Slide Number Placeholder 5"/>
          <p:cNvSpPr>
            <a:spLocks noGrp="1"/>
          </p:cNvSpPr>
          <p:nvPr>
            <p:ph type="sldNum" sz="quarter" idx="10"/>
          </p:nvPr>
        </p:nvSpPr>
        <p:spPr/>
        <p:txBody>
          <a:bodyPr/>
          <a:lstStyle/>
          <a:p>
            <a:fld id="{4FAB73BC-B049-4115-A692-8D63A059BFB8}" type="slidenum">
              <a:rPr lang="en-US" smtClean="0"/>
              <a:pPr/>
              <a:t>‹nº›</a:t>
            </a:fld>
            <a:endParaRPr lang="en-US"/>
          </a:p>
        </p:txBody>
      </p:sp>
      <p:sp>
        <p:nvSpPr>
          <p:cNvPr id="7" name="Picture Placeholder 4"/>
          <p:cNvSpPr>
            <a:spLocks noGrp="1"/>
          </p:cNvSpPr>
          <p:nvPr>
            <p:ph type="pic" sz="quarter" idx="27" hasCustomPrompt="1"/>
          </p:nvPr>
        </p:nvSpPr>
        <p:spPr>
          <a:xfrm>
            <a:off x="4065815" y="1787979"/>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a:t>C</a:t>
            </a:r>
            <a:r>
              <a:rPr lang="hu-HU"/>
              <a:t>LICK</a:t>
            </a:r>
            <a:r>
              <a:rPr lang="en-US"/>
              <a:t> </a:t>
            </a:r>
            <a:r>
              <a:rPr lang="hu-HU"/>
              <a:t>ICON TO ADD LOGO</a:t>
            </a:r>
            <a:r>
              <a:rPr lang="en-US"/>
              <a:t> </a:t>
            </a:r>
            <a:r>
              <a:rPr lang="hu-HU"/>
              <a:t>(</a:t>
            </a:r>
            <a:r>
              <a:rPr lang="hu-HU" err="1"/>
              <a:t>Logo</a:t>
            </a:r>
            <a:r>
              <a:rPr lang="hu-HU"/>
              <a:t> </a:t>
            </a:r>
            <a:r>
              <a:rPr lang="hu-HU" err="1"/>
              <a:t>size</a:t>
            </a:r>
            <a:r>
              <a:rPr lang="hu-HU"/>
              <a:t>: 1000X500px and </a:t>
            </a:r>
            <a:r>
              <a:rPr lang="en-US"/>
              <a:t>preferably be transparent background PNG</a:t>
            </a:r>
            <a:r>
              <a:rPr lang="hu-HU"/>
              <a:t>)</a:t>
            </a:r>
          </a:p>
        </p:txBody>
      </p:sp>
    </p:spTree>
    <p:extLst>
      <p:ext uri="{BB962C8B-B14F-4D97-AF65-F5344CB8AC3E}">
        <p14:creationId xmlns:p14="http://schemas.microsoft.com/office/powerpoint/2010/main" val="263061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Subtitle - Blue bg">
    <p:bg>
      <p:bgPr>
        <a:pattFill prst="pct40">
          <a:fgClr>
            <a:schemeClr val="accent6"/>
          </a:fgClr>
          <a:bgClr>
            <a:schemeClr val="accent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1216" y="578498"/>
            <a:ext cx="11140751" cy="4198615"/>
          </a:xfrm>
        </p:spPr>
        <p:txBody>
          <a:bodyPr anchor="b">
            <a:noAutofit/>
          </a:bodyPr>
          <a:lstStyle>
            <a:lvl1pPr algn="l">
              <a:lnSpc>
                <a:spcPct val="80000"/>
              </a:lnSpc>
              <a:defRPr sz="8800" spc="-120" baseline="0">
                <a:solidFill>
                  <a:schemeClr val="accent4"/>
                </a:solidFill>
              </a:defRPr>
            </a:lvl1pPr>
          </a:lstStyle>
          <a:p>
            <a:r>
              <a:rPr lang="en-US"/>
              <a:t>Click to edit Master title style</a:t>
            </a:r>
          </a:p>
        </p:txBody>
      </p:sp>
      <p:sp>
        <p:nvSpPr>
          <p:cNvPr id="3" name="Subtitle 2"/>
          <p:cNvSpPr>
            <a:spLocks noGrp="1"/>
          </p:cNvSpPr>
          <p:nvPr>
            <p:ph type="subTitle" idx="1"/>
          </p:nvPr>
        </p:nvSpPr>
        <p:spPr>
          <a:xfrm>
            <a:off x="401216" y="4792436"/>
            <a:ext cx="9476208" cy="106036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‹nº›</a:t>
            </a:fld>
            <a:endParaRPr lang="en-US"/>
          </a:p>
        </p:txBody>
      </p:sp>
      <p:sp>
        <p:nvSpPr>
          <p:cNvPr id="10" name="Picture Placeholder 4"/>
          <p:cNvSpPr>
            <a:spLocks noGrp="1"/>
          </p:cNvSpPr>
          <p:nvPr>
            <p:ph type="pic" sz="quarter" idx="28" hasCustomPrompt="1"/>
          </p:nvPr>
        </p:nvSpPr>
        <p:spPr>
          <a:xfrm>
            <a:off x="11541967" y="241268"/>
            <a:ext cx="463418"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bg2"/>
                </a:solidFill>
              </a:defRPr>
            </a:lvl1pPr>
          </a:lstStyle>
          <a:p>
            <a:r>
              <a:rPr lang="en-US"/>
              <a:t>C</a:t>
            </a:r>
            <a:r>
              <a:rPr lang="hu-HU"/>
              <a:t>LICK</a:t>
            </a:r>
            <a:r>
              <a:rPr lang="en-US"/>
              <a:t> </a:t>
            </a:r>
            <a:r>
              <a:rPr lang="hu-HU"/>
              <a:t>ICON TO ADD ICON (50X50px)</a:t>
            </a:r>
          </a:p>
        </p:txBody>
      </p:sp>
      <p:sp>
        <p:nvSpPr>
          <p:cNvPr id="12"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2986251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Subtitle - Red bg">
    <p:bg>
      <p:bgPr>
        <a:pattFill prst="pct40">
          <a:fgClr>
            <a:srgbClr val="EF5339"/>
          </a:fgClr>
          <a:bgClr>
            <a:schemeClr val="accent4"/>
          </a:bgClr>
        </a:patt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FAB73BC-B049-4115-A692-8D63A059BFB8}" type="slidenum">
              <a:rPr lang="en-US" smtClean="0"/>
              <a:pPr/>
              <a:t>‹nº›</a:t>
            </a:fld>
            <a:endParaRPr lang="en-US"/>
          </a:p>
        </p:txBody>
      </p:sp>
      <p:sp>
        <p:nvSpPr>
          <p:cNvPr id="5" name="Title 1"/>
          <p:cNvSpPr>
            <a:spLocks noGrp="1"/>
          </p:cNvSpPr>
          <p:nvPr>
            <p:ph type="ctrTitle"/>
          </p:nvPr>
        </p:nvSpPr>
        <p:spPr>
          <a:xfrm>
            <a:off x="401216" y="578498"/>
            <a:ext cx="11140751" cy="4198615"/>
          </a:xfrm>
        </p:spPr>
        <p:txBody>
          <a:bodyPr anchor="b">
            <a:noAutofit/>
          </a:bodyPr>
          <a:lstStyle>
            <a:lvl1pPr algn="l">
              <a:lnSpc>
                <a:spcPct val="80000"/>
              </a:lnSpc>
              <a:defRPr sz="8800" spc="-120" baseline="0">
                <a:solidFill>
                  <a:schemeClr val="accent1"/>
                </a:solidFill>
              </a:defRPr>
            </a:lvl1pPr>
          </a:lstStyle>
          <a:p>
            <a:r>
              <a:rPr lang="en-US"/>
              <a:t>Click to edit Master title style</a:t>
            </a:r>
          </a:p>
        </p:txBody>
      </p:sp>
      <p:sp>
        <p:nvSpPr>
          <p:cNvPr id="7" name="Subtitle 2"/>
          <p:cNvSpPr>
            <a:spLocks noGrp="1"/>
          </p:cNvSpPr>
          <p:nvPr>
            <p:ph type="subTitle" idx="1"/>
          </p:nvPr>
        </p:nvSpPr>
        <p:spPr>
          <a:xfrm>
            <a:off x="401216" y="4792436"/>
            <a:ext cx="9476208" cy="106036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10" name="Picture Placeholder 4"/>
          <p:cNvSpPr>
            <a:spLocks noGrp="1"/>
          </p:cNvSpPr>
          <p:nvPr>
            <p:ph type="pic" sz="quarter" idx="28" hasCustomPrompt="1"/>
          </p:nvPr>
        </p:nvSpPr>
        <p:spPr>
          <a:xfrm>
            <a:off x="11541967" y="241268"/>
            <a:ext cx="463418"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tx2"/>
                </a:solidFill>
              </a:defRPr>
            </a:lvl1pPr>
          </a:lstStyle>
          <a:p>
            <a:r>
              <a:rPr lang="en-US"/>
              <a:t>C</a:t>
            </a:r>
            <a:r>
              <a:rPr lang="hu-HU"/>
              <a:t>LICK</a:t>
            </a:r>
            <a:r>
              <a:rPr lang="en-US"/>
              <a:t> </a:t>
            </a:r>
            <a:r>
              <a:rPr lang="hu-HU"/>
              <a:t>ICON TO ADD ICON (50X50px)</a:t>
            </a:r>
          </a:p>
        </p:txBody>
      </p:sp>
      <p:sp>
        <p:nvSpPr>
          <p:cNvPr id="12"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134465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Subtitle - White bg">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FAB73BC-B049-4115-A692-8D63A059BFB8}" type="slidenum">
              <a:rPr lang="en-US" smtClean="0"/>
              <a:pPr/>
              <a:t>‹nº›</a:t>
            </a:fld>
            <a:endParaRPr lang="en-US"/>
          </a:p>
        </p:txBody>
      </p:sp>
      <p:sp>
        <p:nvSpPr>
          <p:cNvPr id="5" name="Title 1"/>
          <p:cNvSpPr>
            <a:spLocks noGrp="1"/>
          </p:cNvSpPr>
          <p:nvPr>
            <p:ph type="ctrTitle"/>
          </p:nvPr>
        </p:nvSpPr>
        <p:spPr>
          <a:xfrm>
            <a:off x="401216" y="578498"/>
            <a:ext cx="11140751" cy="4198615"/>
          </a:xfrm>
        </p:spPr>
        <p:txBody>
          <a:bodyPr anchor="b">
            <a:noAutofit/>
          </a:bodyPr>
          <a:lstStyle>
            <a:lvl1pPr algn="l">
              <a:lnSpc>
                <a:spcPct val="80000"/>
              </a:lnSpc>
              <a:defRPr sz="8800" spc="-120" baseline="0">
                <a:solidFill>
                  <a:schemeClr val="accent4"/>
                </a:solidFill>
              </a:defRPr>
            </a:lvl1pPr>
          </a:lstStyle>
          <a:p>
            <a:r>
              <a:rPr lang="en-US"/>
              <a:t>Click to edit Master title style</a:t>
            </a:r>
          </a:p>
        </p:txBody>
      </p:sp>
      <p:sp>
        <p:nvSpPr>
          <p:cNvPr id="7" name="Subtitle 2"/>
          <p:cNvSpPr>
            <a:spLocks noGrp="1"/>
          </p:cNvSpPr>
          <p:nvPr>
            <p:ph type="subTitle" idx="1"/>
          </p:nvPr>
        </p:nvSpPr>
        <p:spPr>
          <a:xfrm>
            <a:off x="401216" y="4792436"/>
            <a:ext cx="9476208" cy="1060360"/>
          </a:xfrm>
        </p:spPr>
        <p:txBody>
          <a:bodyPr>
            <a:normAutofit/>
          </a:bodyPr>
          <a:lstStyle>
            <a:lvl1pPr marL="0" indent="0" algn="l">
              <a:buNone/>
              <a:defRPr sz="28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8" name="Picture Placeholder 4"/>
          <p:cNvSpPr>
            <a:spLocks noGrp="1"/>
          </p:cNvSpPr>
          <p:nvPr>
            <p:ph type="pic" sz="quarter" idx="28" hasCustomPrompt="1"/>
          </p:nvPr>
        </p:nvSpPr>
        <p:spPr>
          <a:xfrm>
            <a:off x="11541967" y="241268"/>
            <a:ext cx="463418"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tx2"/>
                </a:solidFill>
              </a:defRPr>
            </a:lvl1pPr>
          </a:lstStyle>
          <a:p>
            <a:r>
              <a:rPr lang="en-US"/>
              <a:t>C</a:t>
            </a:r>
            <a:r>
              <a:rPr lang="hu-HU"/>
              <a:t>LICK</a:t>
            </a:r>
            <a:r>
              <a:rPr lang="en-US"/>
              <a:t> </a:t>
            </a:r>
            <a:r>
              <a:rPr lang="hu-HU"/>
              <a:t>ICON TO ADD ICON (50X50px)</a:t>
            </a:r>
          </a:p>
        </p:txBody>
      </p:sp>
      <p:sp>
        <p:nvSpPr>
          <p:cNvPr id="10"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1062179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List - white bg">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6" name="Title 1"/>
          <p:cNvSpPr>
            <a:spLocks noGrp="1"/>
          </p:cNvSpPr>
          <p:nvPr>
            <p:ph type="title"/>
          </p:nvPr>
        </p:nvSpPr>
        <p:spPr>
          <a:xfrm>
            <a:off x="326572" y="2155371"/>
            <a:ext cx="11206064" cy="1007697"/>
          </a:xfrm>
        </p:spPr>
        <p:txBody>
          <a:bodyPr anchor="b">
            <a:normAutofit/>
          </a:bodyPr>
          <a:lstStyle>
            <a:lvl1pPr>
              <a:lnSpc>
                <a:spcPct val="80000"/>
              </a:lnSpc>
              <a:defRPr sz="7200" b="0" baseline="0">
                <a:solidFill>
                  <a:schemeClr val="accent4"/>
                </a:solidFill>
              </a:defRPr>
            </a:lvl1pPr>
          </a:lstStyle>
          <a:p>
            <a:r>
              <a:rPr lang="en-US"/>
              <a:t>Click to edit Master title style</a:t>
            </a:r>
          </a:p>
        </p:txBody>
      </p:sp>
      <p:sp>
        <p:nvSpPr>
          <p:cNvPr id="7" name="Text Placeholder 2"/>
          <p:cNvSpPr>
            <a:spLocks noGrp="1"/>
          </p:cNvSpPr>
          <p:nvPr>
            <p:ph type="body" idx="1"/>
          </p:nvPr>
        </p:nvSpPr>
        <p:spPr>
          <a:xfrm>
            <a:off x="382558" y="3265709"/>
            <a:ext cx="11150078" cy="2192529"/>
          </a:xfrm>
        </p:spPr>
        <p:txBody>
          <a:bodyPr anchor="t">
            <a:normAutofit/>
          </a:bodyPr>
          <a:lstStyle>
            <a:lvl1pPr marL="342900" indent="-342900">
              <a:lnSpc>
                <a:spcPct val="100000"/>
              </a:lnSpc>
              <a:buFontTx/>
              <a:buBlip>
                <a:blip/>
              </a:buBlip>
              <a:defRPr sz="240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120794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List - Blue b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6572" y="2155371"/>
            <a:ext cx="11206064" cy="1007697"/>
          </a:xfrm>
        </p:spPr>
        <p:txBody>
          <a:bodyPr anchor="b">
            <a:normAutofit/>
          </a:bodyPr>
          <a:lstStyle>
            <a:lvl1pPr>
              <a:lnSpc>
                <a:spcPct val="80000"/>
              </a:lnSpc>
              <a:defRPr sz="72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382558" y="3265709"/>
            <a:ext cx="11150078" cy="2192529"/>
          </a:xfrm>
        </p:spPr>
        <p:txBody>
          <a:bodyPr anchor="t">
            <a:normAutofit/>
          </a:bodyPr>
          <a:lstStyle>
            <a:lvl1pPr marL="342900" indent="-342900">
              <a:lnSpc>
                <a:spcPct val="100000"/>
              </a:lnSpc>
              <a:buFontTx/>
              <a:buBlip>
                <a:blip/>
              </a:buBlip>
              <a:defRPr sz="240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
        <p:nvSpPr>
          <p:cNvPr id="5"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a:t>CLICK ICON TO ADD SMALL LOGO (Logo size: 200X40px and preferably be transparent background PNG)</a:t>
            </a:r>
          </a:p>
        </p:txBody>
      </p:sp>
    </p:spTree>
    <p:extLst>
      <p:ext uri="{BB962C8B-B14F-4D97-AF65-F5344CB8AC3E}">
        <p14:creationId xmlns:p14="http://schemas.microsoft.com/office/powerpoint/2010/main" val="726568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1216" y="499533"/>
            <a:ext cx="11430000" cy="7880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01216" y="1390262"/>
            <a:ext cx="11430000" cy="43876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‹nº›</a:t>
            </a:fld>
            <a:endParaRPr lang="en-US"/>
          </a:p>
        </p:txBody>
      </p:sp>
    </p:spTree>
    <p:extLst>
      <p:ext uri="{BB962C8B-B14F-4D97-AF65-F5344CB8AC3E}">
        <p14:creationId xmlns:p14="http://schemas.microsoft.com/office/powerpoint/2010/main" val="540948819"/>
      </p:ext>
    </p:extLst>
  </p:cSld>
  <p:clrMap bg1="lt1" tx1="dk1" bg2="lt2" tx2="dk2" accent1="accent1" accent2="accent2" accent3="accent3" accent4="accent4" accent5="accent5" accent6="accent6" hlink="hlink" folHlink="folHlink"/>
  <p:sldLayoutIdLst>
    <p:sldLayoutId id="2147483895" r:id="rId1"/>
    <p:sldLayoutId id="2147483882" r:id="rId2"/>
    <p:sldLayoutId id="2147483896" r:id="rId3"/>
    <p:sldLayoutId id="2147483897" r:id="rId4"/>
    <p:sldLayoutId id="2147483865" r:id="rId5"/>
    <p:sldLayoutId id="2147483893" r:id="rId6"/>
    <p:sldLayoutId id="2147483894" r:id="rId7"/>
    <p:sldLayoutId id="2147483867" r:id="rId8"/>
    <p:sldLayoutId id="2147483890" r:id="rId9"/>
    <p:sldLayoutId id="2147483866" r:id="rId10"/>
    <p:sldLayoutId id="2147483880" r:id="rId11"/>
    <p:sldLayoutId id="2147483885" r:id="rId12"/>
    <p:sldLayoutId id="2147483881" r:id="rId13"/>
    <p:sldLayoutId id="2147483876" r:id="rId14"/>
    <p:sldLayoutId id="2147483883" r:id="rId15"/>
    <p:sldLayoutId id="2147483884" r:id="rId16"/>
    <p:sldLayoutId id="2147483877" r:id="rId17"/>
    <p:sldLayoutId id="2147483868" r:id="rId18"/>
    <p:sldLayoutId id="2147483891" r:id="rId19"/>
    <p:sldLayoutId id="2147483869" r:id="rId20"/>
    <p:sldLayoutId id="2147483870" r:id="rId21"/>
    <p:sldLayoutId id="2147483871" r:id="rId22"/>
    <p:sldLayoutId id="2147483872" r:id="rId23"/>
    <p:sldLayoutId id="2147483889" r:id="rId24"/>
    <p:sldLayoutId id="2147483878" r:id="rId25"/>
    <p:sldLayoutId id="2147483886" r:id="rId26"/>
    <p:sldLayoutId id="2147483888" r:id="rId27"/>
    <p:sldLayoutId id="2147483873" r:id="rId28"/>
    <p:sldLayoutId id="2147483887" r:id="rId29"/>
    <p:sldLayoutId id="2147483874" r:id="rId30"/>
    <p:sldLayoutId id="2147483875" r:id="rId31"/>
  </p:sldLayoutIdLst>
  <p:hf sldNum="0" hdr="0" dt="0"/>
  <p:txStyles>
    <p:titleStyle>
      <a:lvl1pPr algn="l" defTabSz="914400" rtl="0" eaLnBrk="1" latinLnBrk="0" hangingPunct="1">
        <a:lnSpc>
          <a:spcPct val="85000"/>
        </a:lnSpc>
        <a:spcBef>
          <a:spcPct val="0"/>
        </a:spcBef>
        <a:buNone/>
        <a:defRPr sz="5400" b="0" kern="1200" spc="-120" baseline="0">
          <a:solidFill>
            <a:schemeClr val="accent4"/>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image" Target="../media/image17.emf"/><Relationship Id="rId5" Type="http://schemas.openxmlformats.org/officeDocument/2006/relationships/package" Target="../embeddings/Microsoft_Excel_Worksheet2.xlsx"/><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9.png"/><Relationship Id="rId2" Type="http://schemas.openxmlformats.org/officeDocument/2006/relationships/slideLayout" Target="../slideLayouts/slideLayout10.xml"/><Relationship Id="rId1" Type="http://schemas.openxmlformats.org/officeDocument/2006/relationships/vmlDrawing" Target="../drawings/vmlDrawing4.vml"/><Relationship Id="rId6" Type="http://schemas.openxmlformats.org/officeDocument/2006/relationships/image" Target="../media/image18.emf"/><Relationship Id="rId5" Type="http://schemas.openxmlformats.org/officeDocument/2006/relationships/package" Target="../embeddings/Microsoft_Excel_Worksheet3.xlsx"/><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3.png"/><Relationship Id="rId1" Type="http://schemas.openxmlformats.org/officeDocument/2006/relationships/slideLayout" Target="../slideLayouts/slideLayout20.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3.png"/><Relationship Id="rId1" Type="http://schemas.openxmlformats.org/officeDocument/2006/relationships/slideLayout" Target="../slideLayouts/slideLayout20.xm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package" Target="../embeddings/Microsoft_Excel_Worksheet.xlsx"/><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package" Target="../embeddings/Microsoft_Excel_Worksheet1.xlsx"/><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359916AA-184A-46B1-BBB7-ED1D29BC4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btitle 1">
            <a:extLst>
              <a:ext uri="{FF2B5EF4-FFF2-40B4-BE49-F238E27FC236}">
                <a16:creationId xmlns:a16="http://schemas.microsoft.com/office/drawing/2014/main" id="{36744ECF-3100-49F4-BE50-1044962C62FB}"/>
              </a:ext>
            </a:extLst>
          </p:cNvPr>
          <p:cNvSpPr>
            <a:spLocks noGrp="1"/>
          </p:cNvSpPr>
          <p:nvPr>
            <p:ph type="subTitle" idx="1"/>
          </p:nvPr>
        </p:nvSpPr>
        <p:spPr>
          <a:xfrm>
            <a:off x="0" y="3429000"/>
            <a:ext cx="12192000" cy="1558636"/>
          </a:xfrm>
        </p:spPr>
        <p:txBody>
          <a:bodyPr>
            <a:normAutofit/>
          </a:bodyPr>
          <a:lstStyle/>
          <a:p>
            <a:pPr algn="ctr">
              <a:lnSpc>
                <a:spcPct val="114000"/>
              </a:lnSpc>
              <a:spcBef>
                <a:spcPts val="0"/>
              </a:spcBef>
            </a:pPr>
            <a:r>
              <a:rPr lang="pt-BR" sz="1600" b="1" dirty="0">
                <a:latin typeface="Arial" panose="020B0604020202020204" pitchFamily="34" charset="0"/>
                <a:ea typeface="Cambria" panose="02040503050406030204" pitchFamily="18" charset="0"/>
                <a:cs typeface="Arial" panose="020B0604020202020204" pitchFamily="34" charset="0"/>
              </a:rPr>
              <a:t>Autos nº </a:t>
            </a:r>
            <a:r>
              <a:rPr lang="pt-BR" sz="1600" b="1" dirty="0">
                <a:latin typeface="Arial" panose="020B0604020202020204" pitchFamily="34" charset="0"/>
                <a:cs typeface="Arial" panose="020B0604020202020204" pitchFamily="34" charset="0"/>
              </a:rPr>
              <a:t>021/1.17.0006473-0</a:t>
            </a:r>
          </a:p>
          <a:p>
            <a:pPr algn="ctr">
              <a:lnSpc>
                <a:spcPct val="114000"/>
              </a:lnSpc>
              <a:spcBef>
                <a:spcPts val="0"/>
              </a:spcBef>
            </a:pPr>
            <a:r>
              <a:rPr lang="pt-BR" sz="1600" b="1" dirty="0">
                <a:latin typeface="Arial" panose="020B0604020202020204" pitchFamily="34" charset="0"/>
                <a:ea typeface="Cambria" panose="02040503050406030204" pitchFamily="18" charset="0"/>
                <a:cs typeface="Arial" panose="020B0604020202020204" pitchFamily="34" charset="0"/>
              </a:rPr>
              <a:t>Ação: Recuperação Judicial</a:t>
            </a:r>
          </a:p>
          <a:p>
            <a:pPr algn="ctr">
              <a:lnSpc>
                <a:spcPct val="114000"/>
              </a:lnSpc>
              <a:spcBef>
                <a:spcPts val="0"/>
              </a:spcBef>
            </a:pPr>
            <a:r>
              <a:rPr lang="pt-BR" sz="1600" b="1" dirty="0">
                <a:latin typeface="Arial" panose="020B0604020202020204" pitchFamily="34" charset="0"/>
                <a:ea typeface="Cambria" panose="02040503050406030204" pitchFamily="18" charset="0"/>
                <a:cs typeface="Arial" panose="020B0604020202020204" pitchFamily="34" charset="0"/>
              </a:rPr>
              <a:t>4ª Vara Cível da Comarca de Passo Fundo - RS </a:t>
            </a:r>
          </a:p>
          <a:p>
            <a:pPr algn="ctr">
              <a:lnSpc>
                <a:spcPct val="114000"/>
              </a:lnSpc>
              <a:spcBef>
                <a:spcPts val="0"/>
              </a:spcBef>
            </a:pPr>
            <a:r>
              <a:rPr lang="pt-BR" sz="1600" b="1" dirty="0">
                <a:latin typeface="Arial" panose="020B0604020202020204" pitchFamily="34" charset="0"/>
                <a:ea typeface="Cambria" panose="02040503050406030204" pitchFamily="18" charset="0"/>
                <a:cs typeface="Arial" panose="020B0604020202020204" pitchFamily="34" charset="0"/>
              </a:rPr>
              <a:t>Recuperanda:  Supermercado Niterói Ltda.</a:t>
            </a:r>
          </a:p>
          <a:p>
            <a:pPr algn="ctr">
              <a:lnSpc>
                <a:spcPct val="114000"/>
              </a:lnSpc>
              <a:spcBef>
                <a:spcPts val="0"/>
              </a:spcBef>
            </a:pPr>
            <a:r>
              <a:rPr lang="pt-BR" sz="1600" b="1" dirty="0">
                <a:latin typeface="Arial" panose="020B0604020202020204" pitchFamily="34" charset="0"/>
                <a:ea typeface="Cambria" panose="02040503050406030204" pitchFamily="18" charset="0"/>
                <a:cs typeface="Arial" panose="020B0604020202020204" pitchFamily="34" charset="0"/>
              </a:rPr>
              <a:t>Administrador Judicial: Brizola e Japur Administração Judicial</a:t>
            </a:r>
          </a:p>
        </p:txBody>
      </p:sp>
    </p:spTree>
    <p:extLst>
      <p:ext uri="{BB962C8B-B14F-4D97-AF65-F5344CB8AC3E}">
        <p14:creationId xmlns:p14="http://schemas.microsoft.com/office/powerpoint/2010/main" val="517335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50B13F-3EB0-48E8-82E5-4FAF0222232E}"/>
              </a:ext>
            </a:extLst>
          </p:cNvPr>
          <p:cNvSpPr/>
          <p:nvPr/>
        </p:nvSpPr>
        <p:spPr>
          <a:xfrm>
            <a:off x="368969" y="330652"/>
            <a:ext cx="11598442" cy="829138"/>
          </a:xfrm>
          <a:prstGeom prst="rect">
            <a:avLst/>
          </a:prstGeom>
        </p:spPr>
        <p:txBody>
          <a:bodyPr wrap="square" numCol="1" spcCol="180000">
            <a:spAutoFit/>
          </a:bodyPr>
          <a:lstStyle/>
          <a:p>
            <a:pPr lvl="0" indent="352425">
              <a:lnSpc>
                <a:spcPct val="114000"/>
              </a:lnSpc>
            </a:pPr>
            <a:r>
              <a:rPr lang="pt-BR" sz="1400" b="1" kern="0" dirty="0">
                <a:solidFill>
                  <a:schemeClr val="accent6">
                    <a:lumMod val="90000"/>
                    <a:lumOff val="10000"/>
                  </a:schemeClr>
                </a:solidFill>
                <a:latin typeface="Arial" panose="020B0604020202020204" pitchFamily="34" charset="0"/>
                <a:ea typeface="Cambria" panose="02040503050406030204" pitchFamily="18" charset="0"/>
                <a:cs typeface="Arial" panose="020B0604020202020204" pitchFamily="34" charset="0"/>
              </a:rPr>
              <a:t>2.2. Análise Econômico-Financeira</a:t>
            </a:r>
            <a:endParaRPr lang="en-US" sz="1400" b="1" dirty="0">
              <a:solidFill>
                <a:schemeClr val="accent6">
                  <a:lumMod val="90000"/>
                  <a:lumOff val="10000"/>
                </a:schemeClr>
              </a:solidFill>
              <a:latin typeface="Arial" panose="020B0604020202020204" pitchFamily="34" charset="0"/>
              <a:ea typeface="Cambria" panose="02040503050406030204" pitchFamily="18" charset="0"/>
              <a:cs typeface="Arial" panose="020B0604020202020204" pitchFamily="34" charset="0"/>
            </a:endParaRPr>
          </a:p>
          <a:p>
            <a:pPr indent="352425" algn="just">
              <a:lnSpc>
                <a:spcPct val="114000"/>
              </a:lnSpc>
            </a:pPr>
            <a:endParaRPr lang="pt-BR" sz="1600" b="1"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52425" algn="just">
              <a:lnSpc>
                <a:spcPct val="114000"/>
              </a:lnSpc>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Os resultados da Recuperanda de 2018, jan/19 e fev/2019 são apresentados com base nas demonstrações contábeis, DRE e balancetes, enviados pela Empresa.</a:t>
            </a:r>
          </a:p>
        </p:txBody>
      </p:sp>
      <p:sp>
        <p:nvSpPr>
          <p:cNvPr id="4" name="Slide Number Placeholder 3">
            <a:extLst>
              <a:ext uri="{FF2B5EF4-FFF2-40B4-BE49-F238E27FC236}">
                <a16:creationId xmlns:a16="http://schemas.microsoft.com/office/drawing/2014/main" id="{E2F2890C-D483-483B-88C7-7BC0CB2591D4}"/>
              </a:ext>
            </a:extLst>
          </p:cNvPr>
          <p:cNvSpPr>
            <a:spLocks noGrp="1"/>
          </p:cNvSpPr>
          <p:nvPr>
            <p:ph type="sldNum" sz="quarter" idx="4"/>
          </p:nvPr>
        </p:nvSpPr>
        <p:spPr/>
        <p:txBody>
          <a:bodyPr/>
          <a:lstStyle/>
          <a:p>
            <a:fld id="{4FAB73BC-B049-4115-A692-8D63A059BFB8}" type="slidenum">
              <a:rPr lang="en-US" sz="1200" smtClean="0">
                <a:latin typeface="Arial" panose="020B0604020202020204" pitchFamily="34" charset="0"/>
                <a:cs typeface="Arial" panose="020B0604020202020204" pitchFamily="34" charset="0"/>
              </a:rPr>
              <a:pPr/>
              <a:t>10</a:t>
            </a:fld>
            <a:endParaRPr lang="en-US" sz="12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D9C879E-AC2C-4D54-ACB6-F4423DA4A4FB}"/>
              </a:ext>
            </a:extLst>
          </p:cNvPr>
          <p:cNvSpPr/>
          <p:nvPr/>
        </p:nvSpPr>
        <p:spPr>
          <a:xfrm>
            <a:off x="6644640" y="1477737"/>
            <a:ext cx="5178391" cy="4708981"/>
          </a:xfrm>
          <a:prstGeom prst="rect">
            <a:avLst/>
          </a:prstGeom>
        </p:spPr>
        <p:txBody>
          <a:bodyPr wrap="square">
            <a:spAutoFit/>
          </a:bodyPr>
          <a:lstStyle/>
          <a:p>
            <a:pPr indent="449580" algn="just">
              <a:lnSpc>
                <a:spcPts val="1800"/>
              </a:lnSpc>
              <a:spcAft>
                <a:spcPts val="0"/>
              </a:spcAft>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49580" algn="just">
              <a:lnSpc>
                <a:spcPts val="1800"/>
              </a:lnSpc>
              <a:spcAft>
                <a:spcPts val="0"/>
              </a:spcAft>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Pela análise percentual dos demonstrativos de resultado do ano de 2018 com os meses de janeiro e fevereiro de 2019, observa-se que: </a:t>
            </a:r>
          </a:p>
          <a:p>
            <a:pPr indent="449580" algn="just">
              <a:lnSpc>
                <a:spcPts val="1800"/>
              </a:lnSpc>
              <a:spcAft>
                <a:spcPts val="0"/>
              </a:spcAft>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ts val="1800"/>
              </a:lnSpc>
              <a:spcAft>
                <a:spcPts val="0"/>
              </a:spcAft>
              <a:buFont typeface="Wingdings" panose="05000000000000000000" pitchFamily="2" charset="2"/>
              <a:buChar char="v"/>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O custo da mercadoria vendida representa em média 92% da receita líquida, restando uma margem bruta de aproximadamente 8%.</a:t>
            </a:r>
          </a:p>
          <a:p>
            <a:pPr marL="171450" indent="-171450" algn="just">
              <a:lnSpc>
                <a:spcPts val="1800"/>
              </a:lnSpc>
              <a:spcAft>
                <a:spcPts val="0"/>
              </a:spcAft>
              <a:buFont typeface="Wingdings" panose="05000000000000000000" pitchFamily="2" charset="2"/>
              <a:buChar char="v"/>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ts val="1800"/>
              </a:lnSpc>
              <a:spcAft>
                <a:spcPts val="0"/>
              </a:spcAft>
              <a:buFont typeface="Wingdings" panose="05000000000000000000" pitchFamily="2" charset="2"/>
              <a:buChar char="v"/>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As despesas operacionais relativas ao pessoal e despesas gerais importam em média 11% da receita líquida, o que ocasiona os prejuízos recorrentes da  Recuperanda, que ficam na média de 3%.</a:t>
            </a:r>
          </a:p>
          <a:p>
            <a:pPr marL="171450" indent="-171450" algn="just">
              <a:lnSpc>
                <a:spcPts val="1800"/>
              </a:lnSpc>
              <a:spcAft>
                <a:spcPts val="0"/>
              </a:spcAft>
              <a:buFont typeface="Wingdings" panose="05000000000000000000" pitchFamily="2" charset="2"/>
              <a:buChar char="v"/>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ts val="1800"/>
              </a:lnSpc>
              <a:spcAft>
                <a:spcPts val="0"/>
              </a:spcAft>
              <a:buFont typeface="Wingdings" panose="05000000000000000000" pitchFamily="2" charset="2"/>
              <a:buChar char="v"/>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A Recuperanda deverá reverter esta situação para que possa cumprir o plano de recuperação. </a:t>
            </a:r>
          </a:p>
          <a:p>
            <a:pPr marL="171450" indent="-171450" algn="just">
              <a:lnSpc>
                <a:spcPts val="1800"/>
              </a:lnSpc>
              <a:spcAft>
                <a:spcPts val="0"/>
              </a:spcAft>
              <a:buFont typeface="Wingdings" panose="05000000000000000000" pitchFamily="2" charset="2"/>
              <a:buChar char="v"/>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ts val="1800"/>
              </a:lnSpc>
              <a:spcAft>
                <a:spcPts val="0"/>
              </a:spcAft>
              <a:buFont typeface="Wingdings" panose="05000000000000000000" pitchFamily="2" charset="2"/>
              <a:buChar char="v"/>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Neste quesito, o controle de estoques que a Recuperanda implementará a partir do mês de abril permitirá a apuração de resultados mais precisos.</a:t>
            </a:r>
          </a:p>
          <a:p>
            <a:pPr indent="449580" algn="just">
              <a:lnSpc>
                <a:spcPts val="1800"/>
              </a:lnSpc>
              <a:spcAft>
                <a:spcPts val="0"/>
              </a:spcAft>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ts val="1800"/>
              </a:lnSpc>
              <a:spcAft>
                <a:spcPts val="0"/>
              </a:spcAft>
              <a:buFont typeface="Wingdings" panose="05000000000000000000" pitchFamily="2" charset="2"/>
              <a:buChar char="v"/>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49580" algn="just">
              <a:lnSpc>
                <a:spcPts val="1800"/>
              </a:lnSpc>
              <a:spcAft>
                <a:spcPts val="0"/>
              </a:spcAft>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2">
            <a:extLst>
              <a:ext uri="{FF2B5EF4-FFF2-40B4-BE49-F238E27FC236}">
                <a16:creationId xmlns:a16="http://schemas.microsoft.com/office/drawing/2014/main" id="{50FF7245-30B2-44BB-82B5-3FB197E5A7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911155" y="5807041"/>
            <a:ext cx="2094230" cy="789940"/>
          </a:xfrm>
          <a:prstGeom prst="rect">
            <a:avLst/>
          </a:prstGeom>
          <a:noFill/>
          <a:ln>
            <a:noFill/>
          </a:ln>
        </p:spPr>
      </p:pic>
      <p:graphicFrame>
        <p:nvGraphicFramePr>
          <p:cNvPr id="2" name="Objeto 1">
            <a:extLst>
              <a:ext uri="{FF2B5EF4-FFF2-40B4-BE49-F238E27FC236}">
                <a16:creationId xmlns:a16="http://schemas.microsoft.com/office/drawing/2014/main" id="{CA367253-A9A7-42CD-AD74-18375CB2FACE}"/>
              </a:ext>
            </a:extLst>
          </p:cNvPr>
          <p:cNvGraphicFramePr>
            <a:graphicFrameLocks noChangeAspect="1"/>
          </p:cNvGraphicFramePr>
          <p:nvPr>
            <p:extLst>
              <p:ext uri="{D42A27DB-BD31-4B8C-83A1-F6EECF244321}">
                <p14:modId xmlns:p14="http://schemas.microsoft.com/office/powerpoint/2010/main" val="1771213577"/>
              </p:ext>
            </p:extLst>
          </p:nvPr>
        </p:nvGraphicFramePr>
        <p:xfrm>
          <a:off x="792992" y="1727786"/>
          <a:ext cx="5434201" cy="2844213"/>
        </p:xfrm>
        <a:graphic>
          <a:graphicData uri="http://schemas.openxmlformats.org/presentationml/2006/ole">
            <mc:AlternateContent xmlns:mc="http://schemas.openxmlformats.org/markup-compatibility/2006">
              <mc:Choice xmlns:v="urn:schemas-microsoft-com:vml" Requires="v">
                <p:oleObj spid="_x0000_s3074" name="Worksheet" r:id="rId5" imgW="4809965" imgH="2105194" progId="Excel.Sheet.12">
                  <p:embed/>
                </p:oleObj>
              </mc:Choice>
              <mc:Fallback>
                <p:oleObj name="Worksheet" r:id="rId5" imgW="4809965" imgH="2105194" progId="Excel.Sheet.12">
                  <p:embed/>
                  <p:pic>
                    <p:nvPicPr>
                      <p:cNvPr id="2" name="Objeto 1">
                        <a:extLst>
                          <a:ext uri="{FF2B5EF4-FFF2-40B4-BE49-F238E27FC236}">
                            <a16:creationId xmlns:a16="http://schemas.microsoft.com/office/drawing/2014/main" id="{CA367253-A9A7-42CD-AD74-18375CB2FACE}"/>
                          </a:ext>
                        </a:extLst>
                      </p:cNvPr>
                      <p:cNvPicPr/>
                      <p:nvPr/>
                    </p:nvPicPr>
                    <p:blipFill>
                      <a:blip r:embed="rId6"/>
                      <a:stretch>
                        <a:fillRect/>
                      </a:stretch>
                    </p:blipFill>
                    <p:spPr>
                      <a:xfrm>
                        <a:off x="792992" y="1727786"/>
                        <a:ext cx="5434201" cy="2844213"/>
                      </a:xfrm>
                      <a:prstGeom prst="rect">
                        <a:avLst/>
                      </a:prstGeom>
                    </p:spPr>
                  </p:pic>
                </p:oleObj>
              </mc:Fallback>
            </mc:AlternateContent>
          </a:graphicData>
        </a:graphic>
      </p:graphicFrame>
    </p:spTree>
    <p:extLst>
      <p:ext uri="{BB962C8B-B14F-4D97-AF65-F5344CB8AC3E}">
        <p14:creationId xmlns:p14="http://schemas.microsoft.com/office/powerpoint/2010/main" val="155682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50B13F-3EB0-48E8-82E5-4FAF0222232E}"/>
              </a:ext>
            </a:extLst>
          </p:cNvPr>
          <p:cNvSpPr/>
          <p:nvPr/>
        </p:nvSpPr>
        <p:spPr>
          <a:xfrm>
            <a:off x="368969" y="872"/>
            <a:ext cx="11598442" cy="595163"/>
          </a:xfrm>
          <a:prstGeom prst="rect">
            <a:avLst/>
          </a:prstGeom>
        </p:spPr>
        <p:txBody>
          <a:bodyPr wrap="square" numCol="1" spcCol="180000">
            <a:spAutoFit/>
          </a:bodyPr>
          <a:lstStyle/>
          <a:p>
            <a:pPr lvl="0" indent="352425">
              <a:lnSpc>
                <a:spcPct val="114000"/>
              </a:lnSpc>
            </a:pPr>
            <a:r>
              <a:rPr lang="pt-BR" sz="1400" b="1" kern="0" dirty="0">
                <a:solidFill>
                  <a:schemeClr val="accent6">
                    <a:lumMod val="90000"/>
                    <a:lumOff val="10000"/>
                  </a:schemeClr>
                </a:solidFill>
                <a:latin typeface="Arial" panose="020B0604020202020204" pitchFamily="34" charset="0"/>
                <a:ea typeface="Cambria" panose="02040503050406030204" pitchFamily="18" charset="0"/>
                <a:cs typeface="Arial" panose="020B0604020202020204" pitchFamily="34" charset="0"/>
              </a:rPr>
              <a:t>2.2. Análise Econômico-Financeira</a:t>
            </a:r>
            <a:endParaRPr lang="en-US" sz="1400" b="1" dirty="0">
              <a:solidFill>
                <a:schemeClr val="accent6">
                  <a:lumMod val="90000"/>
                  <a:lumOff val="10000"/>
                </a:schemeClr>
              </a:solidFill>
              <a:latin typeface="Arial" panose="020B0604020202020204" pitchFamily="34" charset="0"/>
              <a:ea typeface="Cambria" panose="02040503050406030204" pitchFamily="18" charset="0"/>
              <a:cs typeface="Arial" panose="020B0604020202020204" pitchFamily="34" charset="0"/>
            </a:endParaRPr>
          </a:p>
          <a:p>
            <a:pPr indent="352425" algn="just">
              <a:lnSpc>
                <a:spcPct val="114000"/>
              </a:lnSpc>
            </a:pPr>
            <a:endParaRPr lang="pt-BR" sz="1600" b="1" dirty="0">
              <a:solidFill>
                <a:srgbClr val="000000"/>
              </a:solidFill>
              <a:latin typeface="Arial" panose="020B06040202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E2F2890C-D483-483B-88C7-7BC0CB2591D4}"/>
              </a:ext>
            </a:extLst>
          </p:cNvPr>
          <p:cNvSpPr>
            <a:spLocks noGrp="1"/>
          </p:cNvSpPr>
          <p:nvPr>
            <p:ph type="sldNum" sz="quarter" idx="4"/>
          </p:nvPr>
        </p:nvSpPr>
        <p:spPr/>
        <p:txBody>
          <a:bodyPr/>
          <a:lstStyle/>
          <a:p>
            <a:fld id="{4FAB73BC-B049-4115-A692-8D63A059BFB8}" type="slidenum">
              <a:rPr lang="en-US" sz="1200" smtClean="0">
                <a:latin typeface="Arial" panose="020B0604020202020204" pitchFamily="34" charset="0"/>
                <a:cs typeface="Arial" panose="020B0604020202020204" pitchFamily="34" charset="0"/>
              </a:rPr>
              <a:pPr/>
              <a:t>11</a:t>
            </a:fld>
            <a:endParaRPr lang="en-US" sz="1200">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273F3F06-3DB9-4439-8CD6-4CA52E35262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911155" y="5807041"/>
            <a:ext cx="2094230" cy="789940"/>
          </a:xfrm>
          <a:prstGeom prst="rect">
            <a:avLst/>
          </a:prstGeom>
          <a:noFill/>
          <a:ln>
            <a:noFill/>
          </a:ln>
        </p:spPr>
      </p:pic>
      <p:graphicFrame>
        <p:nvGraphicFramePr>
          <p:cNvPr id="3" name="Objeto 2">
            <a:extLst>
              <a:ext uri="{FF2B5EF4-FFF2-40B4-BE49-F238E27FC236}">
                <a16:creationId xmlns:a16="http://schemas.microsoft.com/office/drawing/2014/main" id="{D32A02E3-5FFB-43B5-99CB-40706B18C93C}"/>
              </a:ext>
            </a:extLst>
          </p:cNvPr>
          <p:cNvGraphicFramePr>
            <a:graphicFrameLocks noChangeAspect="1"/>
          </p:cNvGraphicFramePr>
          <p:nvPr>
            <p:extLst>
              <p:ext uri="{D42A27DB-BD31-4B8C-83A1-F6EECF244321}">
                <p14:modId xmlns:p14="http://schemas.microsoft.com/office/powerpoint/2010/main" val="1693437269"/>
              </p:ext>
            </p:extLst>
          </p:nvPr>
        </p:nvGraphicFramePr>
        <p:xfrm>
          <a:off x="630359" y="1244074"/>
          <a:ext cx="4669000" cy="2801400"/>
        </p:xfrm>
        <a:graphic>
          <a:graphicData uri="http://schemas.openxmlformats.org/presentationml/2006/ole">
            <mc:AlternateContent xmlns:mc="http://schemas.openxmlformats.org/markup-compatibility/2006">
              <mc:Choice xmlns:v="urn:schemas-microsoft-com:vml" Requires="v">
                <p:oleObj spid="_x0000_s4098" name="Worksheet" r:id="rId5" imgW="4572058" imgH="2743200" progId="Excel.Sheet.12">
                  <p:embed/>
                </p:oleObj>
              </mc:Choice>
              <mc:Fallback>
                <p:oleObj name="Worksheet" r:id="rId5" imgW="4572058" imgH="2743200" progId="Excel.Sheet.12">
                  <p:embed/>
                  <p:pic>
                    <p:nvPicPr>
                      <p:cNvPr id="3" name="Objeto 2">
                        <a:extLst>
                          <a:ext uri="{FF2B5EF4-FFF2-40B4-BE49-F238E27FC236}">
                            <a16:creationId xmlns:a16="http://schemas.microsoft.com/office/drawing/2014/main" id="{D32A02E3-5FFB-43B5-99CB-40706B18C93C}"/>
                          </a:ext>
                        </a:extLst>
                      </p:cNvPr>
                      <p:cNvPicPr/>
                      <p:nvPr/>
                    </p:nvPicPr>
                    <p:blipFill>
                      <a:blip r:embed="rId6"/>
                      <a:stretch>
                        <a:fillRect/>
                      </a:stretch>
                    </p:blipFill>
                    <p:spPr>
                      <a:xfrm>
                        <a:off x="630359" y="1244074"/>
                        <a:ext cx="4669000" cy="2801400"/>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2CBF4272-DAAB-4243-A8CC-E9ACE91E20FA}"/>
              </a:ext>
            </a:extLst>
          </p:cNvPr>
          <p:cNvSpPr/>
          <p:nvPr/>
        </p:nvSpPr>
        <p:spPr>
          <a:xfrm>
            <a:off x="6384387" y="85030"/>
            <a:ext cx="5368304" cy="3532185"/>
          </a:xfrm>
          <a:prstGeom prst="rect">
            <a:avLst/>
          </a:prstGeom>
        </p:spPr>
        <p:txBody>
          <a:bodyPr wrap="square">
            <a:spAutoFit/>
          </a:bodyPr>
          <a:lstStyle/>
          <a:p>
            <a:pPr indent="449580" algn="just">
              <a:lnSpc>
                <a:spcPts val="1800"/>
              </a:lnSpc>
              <a:spcAft>
                <a:spcPts val="0"/>
              </a:spcAft>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49580" algn="just">
              <a:lnSpc>
                <a:spcPts val="1800"/>
              </a:lnSpc>
              <a:spcAft>
                <a:spcPts val="0"/>
              </a:spcAft>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Cotejando o faturamento de fevereiro/2019 com fevereiro/18 evidencia-se um crescimento de 47,5%.</a:t>
            </a:r>
          </a:p>
          <a:p>
            <a:pPr indent="449580" algn="just">
              <a:lnSpc>
                <a:spcPts val="1800"/>
              </a:lnSpc>
              <a:spcAft>
                <a:spcPts val="0"/>
              </a:spcAft>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49580" algn="just">
              <a:lnSpc>
                <a:spcPts val="1800"/>
              </a:lnSpc>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Os registros contábeis demonstam que a grande concentração de vendas da Empresa é à vista e, segundo as proprietárias, cerca de 50% das vendas são realizadas a prazo. Diante disso, a Recuperanda está buscando melhorias no sistema para que as vendas sejam registradas corretamente, a fim de que a contabilidade reflita a real situação da empresa. </a:t>
            </a:r>
          </a:p>
          <a:p>
            <a:pPr indent="449580" algn="just">
              <a:lnSpc>
                <a:spcPts val="1800"/>
              </a:lnSpc>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49580" algn="just">
              <a:lnSpc>
                <a:spcPts val="1800"/>
              </a:lnSpc>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O ponto que gera preocupação é que na maioria dos meses os resultados operacionais da Recuperanda são negativos, conforme se  demonstra no gráfico abaixo.</a:t>
            </a:r>
          </a:p>
          <a:p>
            <a:pPr indent="449580" algn="just">
              <a:lnSpc>
                <a:spcPts val="1800"/>
              </a:lnSpc>
              <a:spcAft>
                <a:spcPts val="0"/>
              </a:spcAft>
            </a:pPr>
            <a:endPar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49580" algn="just">
              <a:lnSpc>
                <a:spcPts val="1800"/>
              </a:lnSpc>
              <a:spcAft>
                <a:spcPts val="0"/>
              </a:spcAft>
            </a:pPr>
            <a:endPar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Retângulo 1">
            <a:extLst>
              <a:ext uri="{FF2B5EF4-FFF2-40B4-BE49-F238E27FC236}">
                <a16:creationId xmlns:a16="http://schemas.microsoft.com/office/drawing/2014/main" id="{440CFEE5-70C2-4923-B65E-5137E7674EAD}"/>
              </a:ext>
            </a:extLst>
          </p:cNvPr>
          <p:cNvSpPr/>
          <p:nvPr/>
        </p:nvSpPr>
        <p:spPr>
          <a:xfrm>
            <a:off x="276664" y="459244"/>
            <a:ext cx="5734928" cy="784830"/>
          </a:xfrm>
          <a:prstGeom prst="rect">
            <a:avLst/>
          </a:prstGeom>
        </p:spPr>
        <p:txBody>
          <a:bodyPr wrap="square">
            <a:spAutoFit/>
          </a:bodyPr>
          <a:lstStyle/>
          <a:p>
            <a:pPr algn="just">
              <a:lnSpc>
                <a:spcPts val="1800"/>
              </a:lnSpc>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O faturamento da empresa é composto basicamente pelo registro de venda à vista de produtos alimentícios, artigos de limpeza e bebidas.  O gráfico abaixo demonstra a evolução da receita no período analisado: </a:t>
            </a:r>
            <a:endParaRPr lang="pt-BR" sz="1200" dirty="0"/>
          </a:p>
        </p:txBody>
      </p:sp>
      <p:sp>
        <p:nvSpPr>
          <p:cNvPr id="9" name="Retângulo 8">
            <a:extLst>
              <a:ext uri="{FF2B5EF4-FFF2-40B4-BE49-F238E27FC236}">
                <a16:creationId xmlns:a16="http://schemas.microsoft.com/office/drawing/2014/main" id="{64435505-3532-430B-B10A-D85F2E663466}"/>
              </a:ext>
            </a:extLst>
          </p:cNvPr>
          <p:cNvSpPr/>
          <p:nvPr/>
        </p:nvSpPr>
        <p:spPr>
          <a:xfrm>
            <a:off x="186614" y="4056586"/>
            <a:ext cx="6034303" cy="3074944"/>
          </a:xfrm>
          <a:prstGeom prst="rect">
            <a:avLst/>
          </a:prstGeom>
        </p:spPr>
        <p:txBody>
          <a:bodyPr wrap="square">
            <a:spAutoFit/>
          </a:bodyPr>
          <a:lstStyle/>
          <a:p>
            <a:pPr algn="just">
              <a:lnSpc>
                <a:spcPts val="1800"/>
              </a:lnSpc>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200" dirty="0">
                <a:solidFill>
                  <a:schemeClr val="tx2"/>
                </a:solidFill>
                <a:latin typeface="Arial" panose="020B0604020202020204" pitchFamily="34" charset="0"/>
                <a:ea typeface="Times New Roman" panose="02020603050405020304" pitchFamily="18" charset="0"/>
                <a:cs typeface="Arial" panose="020B0604020202020204" pitchFamily="34" charset="0"/>
              </a:rPr>
              <a:t>Como se vê no gráfico acima, embora contenha algumas oscilações a linha de tendência está em crescimento. Essas variações provocaram uma pequena redução na média mensal do faturamento de 2018,  visto que em  2017 foi de R$ 266.220,60 e em 2018 passou para R$ 260.285,90, isso também em função do faturamento de janeiro/2018.</a:t>
            </a:r>
          </a:p>
          <a:p>
            <a:pPr algn="just">
              <a:lnSpc>
                <a:spcPts val="1800"/>
              </a:lnSpc>
            </a:pPr>
            <a:endParaRPr lang="pt-BR" sz="1200" dirty="0">
              <a:solidFill>
                <a:srgbClr val="000000"/>
              </a:solidFill>
              <a:latin typeface="Arial" panose="020B0604020202020204" pitchFamily="34" charset="0"/>
              <a:cs typeface="Arial" panose="020B0604020202020204" pitchFamily="34" charset="0"/>
            </a:endParaRPr>
          </a:p>
          <a:p>
            <a:pPr algn="just">
              <a:lnSpc>
                <a:spcPts val="1800"/>
              </a:lnSpc>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A média mensal de faturamento no meses de janeiro e fevereiro de 2019 foi de R$ 283.253,73. Analisando o mesmo período de 2018, obteve-se faturamento de R$ 282.555,00, com média mensal de R$ 141.277,50, o que demonstra um crescimento de aproximadamente 100% nas vendas, ressaltando que no mês de janeiro de 2018, a Empresa teve problemas com o sistema e não conseguiu recuperar os cupons emitidos.</a:t>
            </a:r>
          </a:p>
          <a:p>
            <a:pPr algn="just">
              <a:lnSpc>
                <a:spcPts val="1800"/>
              </a:lnSpc>
            </a:pPr>
            <a:endParaRPr lang="pt-BR" sz="1200" dirty="0"/>
          </a:p>
        </p:txBody>
      </p:sp>
      <p:pic>
        <p:nvPicPr>
          <p:cNvPr id="10" name="Gráfico 11">
            <a:extLst>
              <a:ext uri="{FF2B5EF4-FFF2-40B4-BE49-F238E27FC236}">
                <a16:creationId xmlns:a16="http://schemas.microsoft.com/office/drawing/2014/main" id="{10C203AD-A967-4D03-A3EB-87637B1DEA53}"/>
              </a:ext>
            </a:extLst>
          </p:cNvPr>
          <p:cNvPicPr>
            <a:picLocks noGrp="1" noRot="1" noChangeAspect="1" noMove="1" noResize="1" noEditPoints="1" noAdjustHandles="1" noChangeArrowheads="1" noChangeShapeType="1"/>
          </p:cNvPicPr>
          <p:nvPr/>
        </p:nvPicPr>
        <p:blipFill>
          <a:blip r:embed="rId7"/>
          <a:stretch>
            <a:fillRect/>
          </a:stretch>
        </p:blipFill>
        <p:spPr>
          <a:xfrm>
            <a:off x="6384387" y="3910818"/>
            <a:ext cx="5317592" cy="2228692"/>
          </a:xfrm>
          <a:prstGeom prst="rect">
            <a:avLst/>
          </a:prstGeom>
        </p:spPr>
      </p:pic>
    </p:spTree>
    <p:extLst>
      <p:ext uri="{BB962C8B-B14F-4D97-AF65-F5344CB8AC3E}">
        <p14:creationId xmlns:p14="http://schemas.microsoft.com/office/powerpoint/2010/main" val="2618241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FF30542-920B-428F-B4F1-F203833E6EF8}"/>
              </a:ext>
            </a:extLst>
          </p:cNvPr>
          <p:cNvSpPr>
            <a:spLocks noGrp="1"/>
          </p:cNvSpPr>
          <p:nvPr>
            <p:ph type="body" sz="quarter" idx="17"/>
          </p:nvPr>
        </p:nvSpPr>
        <p:spPr/>
        <p:txBody>
          <a:bodyPr>
            <a:normAutofit/>
          </a:bodyPr>
          <a:lstStyle/>
          <a:p>
            <a:pPr>
              <a:lnSpc>
                <a:spcPct val="114000"/>
              </a:lnSpc>
              <a:spcBef>
                <a:spcPts val="0"/>
              </a:spcBef>
            </a:pPr>
            <a:r>
              <a:rPr lang="pt-BR" sz="1100" dirty="0">
                <a:solidFill>
                  <a:srgbClr val="000000"/>
                </a:solidFill>
                <a:latin typeface="Arial" panose="020B0604020202020204" pitchFamily="34" charset="0"/>
                <a:ea typeface="Cambria" panose="02040503050406030204" pitchFamily="18" charset="0"/>
                <a:cs typeface="Arial" panose="020B0604020202020204" pitchFamily="34" charset="0"/>
              </a:rPr>
              <a:t>Desde o pedido de Recuperação Judicial a Recuperanda tem apresentado dificuldades no recolhimento dos tributos correntes (exceto INSS e FGTS), recorrendo sempre a parcelamentos especiais, tais como PERT do Simples Nacional  e parcelamentos ordinários. </a:t>
            </a:r>
            <a:endParaRPr lang="en-US" sz="1100" dirty="0">
              <a:solidFill>
                <a:srgbClr val="000000"/>
              </a:solidFill>
              <a:latin typeface="Arial" panose="020B0604020202020204" pitchFamily="34" charset="0"/>
              <a:ea typeface="Cambria" panose="02040503050406030204" pitchFamily="18" charset="0"/>
              <a:cs typeface="Arial" panose="020B0604020202020204" pitchFamily="34" charset="0"/>
            </a:endParaRPr>
          </a:p>
        </p:txBody>
      </p:sp>
      <p:sp>
        <p:nvSpPr>
          <p:cNvPr id="9" name="Text Placeholder 8">
            <a:extLst>
              <a:ext uri="{FF2B5EF4-FFF2-40B4-BE49-F238E27FC236}">
                <a16:creationId xmlns:a16="http://schemas.microsoft.com/office/drawing/2014/main" id="{0A878D50-D418-4E3D-A439-0A887F3DB727}"/>
              </a:ext>
            </a:extLst>
          </p:cNvPr>
          <p:cNvSpPr>
            <a:spLocks noGrp="1"/>
          </p:cNvSpPr>
          <p:nvPr>
            <p:ph type="body" sz="quarter" idx="24"/>
          </p:nvPr>
        </p:nvSpPr>
        <p:spPr/>
        <p:txBody>
          <a:bodyPr>
            <a:normAutofit/>
          </a:bodyPr>
          <a:lstStyle/>
          <a:p>
            <a:pPr>
              <a:lnSpc>
                <a:spcPct val="114000"/>
              </a:lnSpc>
              <a:spcBef>
                <a:spcPts val="0"/>
              </a:spcBef>
            </a:pPr>
            <a:r>
              <a:rPr lang="pt-BR" sz="1100" dirty="0">
                <a:solidFill>
                  <a:srgbClr val="000000"/>
                </a:solidFill>
                <a:latin typeface="Arial" panose="020B0604020202020204" pitchFamily="34" charset="0"/>
                <a:ea typeface="Cambria" panose="02040503050406030204" pitchFamily="18" charset="0"/>
                <a:cs typeface="Arial" panose="020B0604020202020204" pitchFamily="34" charset="0"/>
              </a:rPr>
              <a:t>A Recuperanda  não contraiu novos empréstimos e não realizou investimentos em imobilizados e outros ativos.</a:t>
            </a:r>
            <a:endParaRPr lang="en-US" sz="1100" dirty="0">
              <a:solidFill>
                <a:srgbClr val="000000"/>
              </a:solidFill>
              <a:latin typeface="Arial" panose="020B0604020202020204" pitchFamily="34" charset="0"/>
              <a:ea typeface="Cambria" panose="02040503050406030204" pitchFamily="18" charset="0"/>
              <a:cs typeface="Arial" panose="020B0604020202020204" pitchFamily="34" charset="0"/>
            </a:endParaRPr>
          </a:p>
        </p:txBody>
      </p:sp>
      <p:sp>
        <p:nvSpPr>
          <p:cNvPr id="10" name="Text Placeholder 9">
            <a:extLst>
              <a:ext uri="{FF2B5EF4-FFF2-40B4-BE49-F238E27FC236}">
                <a16:creationId xmlns:a16="http://schemas.microsoft.com/office/drawing/2014/main" id="{D2711F0F-CAEC-4180-BC01-CD3032E81738}"/>
              </a:ext>
            </a:extLst>
          </p:cNvPr>
          <p:cNvSpPr>
            <a:spLocks noGrp="1"/>
          </p:cNvSpPr>
          <p:nvPr>
            <p:ph type="body" sz="quarter" idx="25"/>
          </p:nvPr>
        </p:nvSpPr>
        <p:spPr>
          <a:xfrm>
            <a:off x="6076616" y="3275044"/>
            <a:ext cx="2470151" cy="2751001"/>
          </a:xfrm>
        </p:spPr>
        <p:txBody>
          <a:bodyPr>
            <a:noAutofit/>
          </a:bodyPr>
          <a:lstStyle/>
          <a:p>
            <a:pPr>
              <a:lnSpc>
                <a:spcPct val="114000"/>
              </a:lnSpc>
              <a:spcBef>
                <a:spcPts val="0"/>
              </a:spcBef>
            </a:pPr>
            <a:r>
              <a:rPr lang="pt-BR" sz="1100" dirty="0">
                <a:solidFill>
                  <a:srgbClr val="000000"/>
                </a:solidFill>
                <a:latin typeface="Arial" panose="020B0604020202020204" pitchFamily="34" charset="0"/>
                <a:ea typeface="Cambria" panose="02040503050406030204" pitchFamily="18" charset="0"/>
                <a:cs typeface="Arial" panose="020B0604020202020204" pitchFamily="34" charset="0"/>
              </a:rPr>
              <a:t>A Recuperanda vem conseguindo cumprir seus prazos nos pagamentos de despesas correntes (luz, água, salários, fornecedores, valores não sujeitos à Recuperação Judicial).</a:t>
            </a:r>
            <a:endParaRPr lang="en-US" sz="1100" dirty="0">
              <a:solidFill>
                <a:srgbClr val="000000"/>
              </a:solidFill>
              <a:latin typeface="Arial" panose="020B0604020202020204" pitchFamily="34" charset="0"/>
              <a:ea typeface="Cambria" panose="02040503050406030204" pitchFamily="18" charset="0"/>
              <a:cs typeface="Arial" panose="020B0604020202020204" pitchFamily="34" charset="0"/>
            </a:endParaRPr>
          </a:p>
        </p:txBody>
      </p:sp>
      <p:sp>
        <p:nvSpPr>
          <p:cNvPr id="11" name="Text Placeholder 10">
            <a:extLst>
              <a:ext uri="{FF2B5EF4-FFF2-40B4-BE49-F238E27FC236}">
                <a16:creationId xmlns:a16="http://schemas.microsoft.com/office/drawing/2014/main" id="{C39EB13B-D967-4FF5-B87B-0835C02E4E03}"/>
              </a:ext>
            </a:extLst>
          </p:cNvPr>
          <p:cNvSpPr>
            <a:spLocks noGrp="1"/>
          </p:cNvSpPr>
          <p:nvPr>
            <p:ph type="body" sz="quarter" idx="26"/>
          </p:nvPr>
        </p:nvSpPr>
        <p:spPr/>
        <p:txBody>
          <a:bodyPr>
            <a:normAutofit/>
          </a:bodyPr>
          <a:lstStyle/>
          <a:p>
            <a:pPr>
              <a:lnSpc>
                <a:spcPct val="114000"/>
              </a:lnSpc>
              <a:spcBef>
                <a:spcPts val="0"/>
              </a:spcBef>
            </a:pPr>
            <a:r>
              <a:rPr lang="pt-BR" sz="1100" dirty="0">
                <a:solidFill>
                  <a:srgbClr val="000000"/>
                </a:solidFill>
                <a:latin typeface="Arial" panose="020B0604020202020204" pitchFamily="34" charset="0"/>
                <a:ea typeface="Cambria" panose="02040503050406030204" pitchFamily="18" charset="0"/>
                <a:cs typeface="Arial" panose="020B0604020202020204" pitchFamily="34" charset="0"/>
              </a:rPr>
              <a:t>A Recuperanda mantém suas atividades em pleno funcionamento e vem honrando o pagamento dos honorários da Administração Judicial.</a:t>
            </a:r>
            <a:endParaRPr lang="pt-BR" sz="1100" dirty="0">
              <a:solidFill>
                <a:srgbClr val="000000"/>
              </a:solidFill>
              <a:highlight>
                <a:srgbClr val="FFFF00"/>
              </a:highlight>
              <a:latin typeface="Arial" panose="020B0604020202020204" pitchFamily="34" charset="0"/>
              <a:ea typeface="Cambria" panose="02040503050406030204" pitchFamily="18" charset="0"/>
              <a:cs typeface="Arial" panose="020B0604020202020204" pitchFamily="34" charset="0"/>
            </a:endParaRPr>
          </a:p>
        </p:txBody>
      </p:sp>
      <p:pic>
        <p:nvPicPr>
          <p:cNvPr id="24" name="Picture Placeholder 23" descr="Checklist">
            <a:extLst>
              <a:ext uri="{FF2B5EF4-FFF2-40B4-BE49-F238E27FC236}">
                <a16:creationId xmlns:a16="http://schemas.microsoft.com/office/drawing/2014/main" id="{D099EF54-4375-42D7-95DA-42125D5B154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2338" b="2338"/>
          <a:stretch>
            <a:fillRect/>
          </a:stretch>
        </p:blipFill>
        <p:spPr/>
      </p:pic>
      <p:pic>
        <p:nvPicPr>
          <p:cNvPr id="26" name="Picture Placeholder 25" descr="Money">
            <a:extLst>
              <a:ext uri="{FF2B5EF4-FFF2-40B4-BE49-F238E27FC236}">
                <a16:creationId xmlns:a16="http://schemas.microsoft.com/office/drawing/2014/main" id="{749B67A6-E77E-41B0-AB55-260828146408}"/>
              </a:ext>
            </a:extLst>
          </p:cNvPr>
          <p:cNvPicPr>
            <a:picLocks noGrp="1" noChangeAspect="1"/>
          </p:cNvPicPr>
          <p:nvPr>
            <p:ph type="pic" sz="quarter" idx="27"/>
          </p:nvPr>
        </p:nvPicPr>
        <p:blipFill>
          <a:blip r:embed="rId4">
            <a:extLst>
              <a:ext uri="{96DAC541-7B7A-43D3-8B79-37D633B846F1}">
                <asvg:svgBlip xmlns:asvg="http://schemas.microsoft.com/office/drawing/2016/SVG/main" r:embed="rId5"/>
              </a:ext>
            </a:extLst>
          </a:blip>
          <a:srcRect t="2338" b="2338"/>
          <a:stretch>
            <a:fillRect/>
          </a:stretch>
        </p:blipFill>
        <p:spPr/>
      </p:pic>
      <p:pic>
        <p:nvPicPr>
          <p:cNvPr id="28" name="Picture Placeholder 27" descr="Stopwatch">
            <a:extLst>
              <a:ext uri="{FF2B5EF4-FFF2-40B4-BE49-F238E27FC236}">
                <a16:creationId xmlns:a16="http://schemas.microsoft.com/office/drawing/2014/main" id="{0A3CE29F-88CB-4F9D-9AD3-89B4CFE2488C}"/>
              </a:ext>
            </a:extLst>
          </p:cNvPr>
          <p:cNvPicPr>
            <a:picLocks noGrp="1" noChangeAspect="1"/>
          </p:cNvPicPr>
          <p:nvPr>
            <p:ph type="pic" sz="quarter" idx="28"/>
          </p:nvPr>
        </p:nvPicPr>
        <p:blipFill>
          <a:blip r:embed="rId6">
            <a:extLst>
              <a:ext uri="{96DAC541-7B7A-43D3-8B79-37D633B846F1}">
                <asvg:svgBlip xmlns:asvg="http://schemas.microsoft.com/office/drawing/2016/SVG/main" r:embed="rId7"/>
              </a:ext>
            </a:extLst>
          </a:blip>
          <a:srcRect t="2338" b="2338"/>
          <a:stretch>
            <a:fillRect/>
          </a:stretch>
        </p:blipFill>
        <p:spPr/>
      </p:pic>
      <p:pic>
        <p:nvPicPr>
          <p:cNvPr id="30" name="Picture Placeholder 29" descr="Daily Calendar">
            <a:extLst>
              <a:ext uri="{FF2B5EF4-FFF2-40B4-BE49-F238E27FC236}">
                <a16:creationId xmlns:a16="http://schemas.microsoft.com/office/drawing/2014/main" id="{975D0D6B-E632-4542-BDF4-9E08AA955A31}"/>
              </a:ext>
            </a:extLst>
          </p:cNvPr>
          <p:cNvPicPr>
            <a:picLocks noGrp="1" noChangeAspect="1"/>
          </p:cNvPicPr>
          <p:nvPr>
            <p:ph type="pic" sz="quarter" idx="29"/>
          </p:nvPr>
        </p:nvPicPr>
        <p:blipFill>
          <a:blip r:embed="rId8">
            <a:extLst>
              <a:ext uri="{96DAC541-7B7A-43D3-8B79-37D633B846F1}">
                <asvg:svgBlip xmlns:asvg="http://schemas.microsoft.com/office/drawing/2016/SVG/main" r:embed="rId9"/>
              </a:ext>
            </a:extLst>
          </a:blip>
          <a:srcRect t="2338" b="2338"/>
          <a:stretch>
            <a:fillRect/>
          </a:stretch>
        </p:blipFill>
        <p:spPr/>
      </p:pic>
      <p:sp>
        <p:nvSpPr>
          <p:cNvPr id="32" name="Slide Number Placeholder 31">
            <a:extLst>
              <a:ext uri="{FF2B5EF4-FFF2-40B4-BE49-F238E27FC236}">
                <a16:creationId xmlns:a16="http://schemas.microsoft.com/office/drawing/2014/main" id="{40B90766-0F48-44FA-89F9-25E9C0BF247F}"/>
              </a:ext>
            </a:extLst>
          </p:cNvPr>
          <p:cNvSpPr>
            <a:spLocks noGrp="1"/>
          </p:cNvSpPr>
          <p:nvPr>
            <p:ph type="sldNum" sz="quarter" idx="30"/>
          </p:nvPr>
        </p:nvSpPr>
        <p:spPr/>
        <p:txBody>
          <a:bodyPr/>
          <a:lstStyle/>
          <a:p>
            <a:fld id="{4FAB73BC-B049-4115-A692-8D63A059BFB8}" type="slidenum">
              <a:rPr lang="en-US" sz="1200" smtClean="0">
                <a:latin typeface="Arial" panose="020B0604020202020204" pitchFamily="34" charset="0"/>
                <a:cs typeface="Arial" panose="020B0604020202020204" pitchFamily="34" charset="0"/>
              </a:rPr>
              <a:pPr/>
              <a:t>12</a:t>
            </a:fld>
            <a:endParaRPr lang="en-US" sz="1200">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AC9BF18E-7521-4B50-9711-3AC7320D21E5}"/>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9911155" y="5807041"/>
            <a:ext cx="2094230" cy="789940"/>
          </a:xfrm>
          <a:prstGeom prst="rect">
            <a:avLst/>
          </a:prstGeom>
          <a:noFill/>
          <a:ln>
            <a:noFill/>
          </a:ln>
        </p:spPr>
      </p:pic>
      <p:sp>
        <p:nvSpPr>
          <p:cNvPr id="14" name="Rectangle 13">
            <a:extLst>
              <a:ext uri="{FF2B5EF4-FFF2-40B4-BE49-F238E27FC236}">
                <a16:creationId xmlns:a16="http://schemas.microsoft.com/office/drawing/2014/main" id="{E6189F21-BEF3-431F-8DBC-6EE8E97E43DD}"/>
              </a:ext>
            </a:extLst>
          </p:cNvPr>
          <p:cNvSpPr/>
          <p:nvPr/>
        </p:nvSpPr>
        <p:spPr>
          <a:xfrm>
            <a:off x="368969" y="330652"/>
            <a:ext cx="11598442" cy="317395"/>
          </a:xfrm>
          <a:prstGeom prst="rect">
            <a:avLst/>
          </a:prstGeom>
        </p:spPr>
        <p:txBody>
          <a:bodyPr wrap="square" numCol="1" spcCol="180000">
            <a:spAutoFit/>
          </a:bodyPr>
          <a:lstStyle/>
          <a:p>
            <a:pPr lvl="0" indent="352425">
              <a:lnSpc>
                <a:spcPct val="114000"/>
              </a:lnSpc>
            </a:pPr>
            <a:r>
              <a:rPr lang="pt-BR" sz="1400" b="1" kern="0" dirty="0">
                <a:solidFill>
                  <a:schemeClr val="accent6">
                    <a:lumMod val="90000"/>
                    <a:lumOff val="10000"/>
                  </a:schemeClr>
                </a:solidFill>
                <a:latin typeface="Arial" panose="020B0604020202020204" pitchFamily="34" charset="0"/>
                <a:ea typeface="Cambria" panose="02040503050406030204" pitchFamily="18" charset="0"/>
                <a:cs typeface="Arial" panose="020B0604020202020204" pitchFamily="34" charset="0"/>
              </a:rPr>
              <a:t>2.4. Informações adicionais</a:t>
            </a:r>
            <a:endParaRPr lang="en-US" sz="1400" b="1" dirty="0">
              <a:solidFill>
                <a:schemeClr val="accent6">
                  <a:lumMod val="90000"/>
                  <a:lumOff val="10000"/>
                </a:schemeClr>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21466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D220608-4A90-46A9-A6DE-6674C5B26595}"/>
              </a:ext>
            </a:extLst>
          </p:cNvPr>
          <p:cNvSpPr>
            <a:spLocks noGrp="1"/>
          </p:cNvSpPr>
          <p:nvPr>
            <p:ph type="body" sz="quarter" idx="3"/>
          </p:nvPr>
        </p:nvSpPr>
        <p:spPr>
          <a:xfrm>
            <a:off x="6116216" y="1232753"/>
            <a:ext cx="5495731" cy="320664"/>
          </a:xfrm>
        </p:spPr>
        <p:txBody>
          <a:bodyPr>
            <a:noAutofit/>
          </a:bodyPr>
          <a:lstStyle/>
          <a:p>
            <a:pPr algn="ctr"/>
            <a:r>
              <a:rPr lang="pt-BR" sz="1600" dirty="0">
                <a:latin typeface="Arial" panose="020B0604020202020204" pitchFamily="34" charset="0"/>
                <a:ea typeface="Cambria" panose="02040503050406030204" pitchFamily="18" charset="0"/>
                <a:cs typeface="Arial" panose="020B0604020202020204" pitchFamily="34" charset="0"/>
              </a:rPr>
              <a:t>Caixas</a:t>
            </a:r>
            <a:endParaRPr lang="en-US" sz="1600" dirty="0">
              <a:latin typeface="Arial" panose="020B0604020202020204" pitchFamily="34" charset="0"/>
              <a:ea typeface="Cambria" panose="02040503050406030204" pitchFamily="18" charset="0"/>
              <a:cs typeface="Arial" panose="020B0604020202020204" pitchFamily="34" charset="0"/>
            </a:endParaRPr>
          </a:p>
        </p:txBody>
      </p:sp>
      <p:sp>
        <p:nvSpPr>
          <p:cNvPr id="11" name="Text Placeholder 10">
            <a:extLst>
              <a:ext uri="{FF2B5EF4-FFF2-40B4-BE49-F238E27FC236}">
                <a16:creationId xmlns:a16="http://schemas.microsoft.com/office/drawing/2014/main" id="{25BD1E35-1D8C-4FCD-8A46-2F29DB6605D3}"/>
              </a:ext>
            </a:extLst>
          </p:cNvPr>
          <p:cNvSpPr>
            <a:spLocks noGrp="1"/>
          </p:cNvSpPr>
          <p:nvPr>
            <p:ph type="body" sz="quarter" idx="13"/>
          </p:nvPr>
        </p:nvSpPr>
        <p:spPr>
          <a:xfrm>
            <a:off x="438110" y="1364949"/>
            <a:ext cx="5496892" cy="320664"/>
          </a:xfrm>
        </p:spPr>
        <p:txBody>
          <a:bodyPr>
            <a:noAutofit/>
          </a:bodyPr>
          <a:lstStyle/>
          <a:p>
            <a:pPr algn="ctr"/>
            <a:r>
              <a:rPr lang="pt-BR" sz="1600" dirty="0">
                <a:latin typeface="Arial" panose="020B0604020202020204" pitchFamily="34" charset="0"/>
                <a:ea typeface="Cambria" panose="02040503050406030204" pitchFamily="18" charset="0"/>
                <a:cs typeface="Arial" panose="020B0604020202020204" pitchFamily="34" charset="0"/>
              </a:rPr>
              <a:t>FACHADA</a:t>
            </a:r>
            <a:endParaRPr lang="en-US" sz="1600" dirty="0">
              <a:latin typeface="Arial" panose="020B0604020202020204" pitchFamily="34" charset="0"/>
              <a:ea typeface="Cambria" panose="02040503050406030204" pitchFamily="18" charset="0"/>
              <a:cs typeface="Arial" panose="020B0604020202020204" pitchFamily="34" charset="0"/>
            </a:endParaRPr>
          </a:p>
        </p:txBody>
      </p:sp>
      <p:sp>
        <p:nvSpPr>
          <p:cNvPr id="17" name="Rectangle 16">
            <a:extLst>
              <a:ext uri="{FF2B5EF4-FFF2-40B4-BE49-F238E27FC236}">
                <a16:creationId xmlns:a16="http://schemas.microsoft.com/office/drawing/2014/main" id="{A21BF396-2B1C-417D-AB73-D6A9160048B9}"/>
              </a:ext>
            </a:extLst>
          </p:cNvPr>
          <p:cNvSpPr/>
          <p:nvPr/>
        </p:nvSpPr>
        <p:spPr>
          <a:xfrm>
            <a:off x="368969" y="348183"/>
            <a:ext cx="11598442" cy="336631"/>
          </a:xfrm>
          <a:prstGeom prst="rect">
            <a:avLst/>
          </a:prstGeom>
          <a:solidFill>
            <a:schemeClr val="bg1"/>
          </a:solidFill>
        </p:spPr>
        <p:txBody>
          <a:bodyPr wrap="square" numCol="1">
            <a:spAutoFit/>
          </a:bodyPr>
          <a:lstStyle/>
          <a:p>
            <a:pPr lvl="0" indent="352425">
              <a:lnSpc>
                <a:spcPct val="107000"/>
              </a:lnSpc>
              <a:spcBef>
                <a:spcPts val="1200"/>
              </a:spcBef>
              <a:spcAft>
                <a:spcPts val="0"/>
              </a:spcAft>
            </a:pPr>
            <a:r>
              <a:rPr lang="pt-BR" sz="1600" b="1" kern="0" dirty="0">
                <a:solidFill>
                  <a:schemeClr val="accent6">
                    <a:lumMod val="90000"/>
                    <a:lumOff val="10000"/>
                  </a:schemeClr>
                </a:solidFill>
                <a:latin typeface="Arial" panose="020B0604020202020204" pitchFamily="34" charset="0"/>
                <a:ea typeface="Cambria" panose="02040503050406030204" pitchFamily="18" charset="0"/>
                <a:cs typeface="Arial" panose="020B0604020202020204" pitchFamily="34" charset="0"/>
              </a:rPr>
              <a:t>3. Registros Fotográficos</a:t>
            </a:r>
            <a:endParaRPr lang="en-US" sz="1600" b="1" dirty="0">
              <a:solidFill>
                <a:schemeClr val="accent6">
                  <a:lumMod val="90000"/>
                  <a:lumOff val="10000"/>
                </a:schemeClr>
              </a:solidFill>
              <a:latin typeface="Arial" panose="020B0604020202020204" pitchFamily="34" charset="0"/>
              <a:ea typeface="Cambria" panose="02040503050406030204" pitchFamily="18" charset="0"/>
              <a:cs typeface="Arial" panose="020B0604020202020204" pitchFamily="34" charset="0"/>
            </a:endParaRPr>
          </a:p>
        </p:txBody>
      </p:sp>
      <p:sp>
        <p:nvSpPr>
          <p:cNvPr id="18" name="Slide Number Placeholder 17">
            <a:extLst>
              <a:ext uri="{FF2B5EF4-FFF2-40B4-BE49-F238E27FC236}">
                <a16:creationId xmlns:a16="http://schemas.microsoft.com/office/drawing/2014/main" id="{16CFE953-A31D-40DD-9502-02BD51F6B3B0}"/>
              </a:ext>
            </a:extLst>
          </p:cNvPr>
          <p:cNvSpPr>
            <a:spLocks noGrp="1"/>
          </p:cNvSpPr>
          <p:nvPr>
            <p:ph type="sldNum" sz="quarter" idx="15"/>
          </p:nvPr>
        </p:nvSpPr>
        <p:spPr/>
        <p:txBody>
          <a:bodyPr/>
          <a:lstStyle/>
          <a:p>
            <a:fld id="{4FAB73BC-B049-4115-A692-8D63A059BFB8}" type="slidenum">
              <a:rPr lang="en-US" sz="1200" smtClean="0">
                <a:latin typeface="Arial" panose="020B0604020202020204" pitchFamily="34" charset="0"/>
                <a:cs typeface="Arial" panose="020B0604020202020204" pitchFamily="34" charset="0"/>
              </a:rPr>
              <a:pPr/>
              <a:t>13</a:t>
            </a:fld>
            <a:endParaRPr lang="en-US" sz="120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D819649-4417-46D6-B6C1-9B681ECCCA8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11155" y="5807041"/>
            <a:ext cx="2094230" cy="789940"/>
          </a:xfrm>
          <a:prstGeom prst="rect">
            <a:avLst/>
          </a:prstGeom>
          <a:noFill/>
          <a:ln>
            <a:noFill/>
          </a:ln>
        </p:spPr>
      </p:pic>
      <p:pic>
        <p:nvPicPr>
          <p:cNvPr id="4" name="Espaço Reservado para Imagem 3" descr="Uma imagem contendo edifício, céu, ao ar livre&#10;&#10;Descrição gerada automaticamente">
            <a:extLst>
              <a:ext uri="{FF2B5EF4-FFF2-40B4-BE49-F238E27FC236}">
                <a16:creationId xmlns:a16="http://schemas.microsoft.com/office/drawing/2014/main" id="{1C4DFA5C-169C-4D4F-92E6-CA1EE3D102D5}"/>
              </a:ext>
            </a:extLst>
          </p:cNvPr>
          <p:cNvPicPr>
            <a:picLocks noGrp="1" noChangeAspect="1"/>
          </p:cNvPicPr>
          <p:nvPr>
            <p:ph type="pic" sz="quarter" idx="16"/>
          </p:nvPr>
        </p:nvPicPr>
        <p:blipFill>
          <a:blip r:embed="rId3"/>
          <a:srcRect l="20563" r="20563"/>
          <a:stretch>
            <a:fillRect/>
          </a:stretch>
        </p:blipFill>
        <p:spPr>
          <a:xfrm rot="5400000">
            <a:off x="1131888" y="1300163"/>
            <a:ext cx="4167187" cy="5308600"/>
          </a:xfrm>
        </p:spPr>
      </p:pic>
      <p:pic>
        <p:nvPicPr>
          <p:cNvPr id="7" name="Espaço Reservado para Imagem 6" descr="Uma imagem contendo interior, parede&#10;&#10;Descrição gerada automaticamente">
            <a:extLst>
              <a:ext uri="{FF2B5EF4-FFF2-40B4-BE49-F238E27FC236}">
                <a16:creationId xmlns:a16="http://schemas.microsoft.com/office/drawing/2014/main" id="{9C2A6B85-2C7A-40C0-8526-6891803B6852}"/>
              </a:ext>
            </a:extLst>
          </p:cNvPr>
          <p:cNvPicPr>
            <a:picLocks noGrp="1" noChangeAspect="1"/>
          </p:cNvPicPr>
          <p:nvPr>
            <p:ph type="pic" sz="quarter" idx="17"/>
          </p:nvPr>
        </p:nvPicPr>
        <p:blipFill>
          <a:blip r:embed="rId4"/>
          <a:srcRect l="20563" r="20563"/>
          <a:stretch>
            <a:fillRect/>
          </a:stretch>
        </p:blipFill>
        <p:spPr>
          <a:xfrm rot="5400000">
            <a:off x="6688138" y="1309688"/>
            <a:ext cx="4167187" cy="5308600"/>
          </a:xfrm>
        </p:spPr>
      </p:pic>
    </p:spTree>
    <p:extLst>
      <p:ext uri="{BB962C8B-B14F-4D97-AF65-F5344CB8AC3E}">
        <p14:creationId xmlns:p14="http://schemas.microsoft.com/office/powerpoint/2010/main" val="1301232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AD0A5C-1411-4F3F-BB25-76D7F657822F}"/>
              </a:ext>
            </a:extLst>
          </p:cNvPr>
          <p:cNvSpPr>
            <a:spLocks noGrp="1"/>
          </p:cNvSpPr>
          <p:nvPr>
            <p:ph type="body" sz="quarter" idx="3"/>
          </p:nvPr>
        </p:nvSpPr>
        <p:spPr>
          <a:xfrm>
            <a:off x="5980922" y="1297741"/>
            <a:ext cx="5495731" cy="320664"/>
          </a:xfrm>
        </p:spPr>
        <p:txBody>
          <a:bodyPr>
            <a:normAutofit/>
          </a:bodyPr>
          <a:lstStyle/>
          <a:p>
            <a:pPr algn="ctr"/>
            <a:r>
              <a:rPr lang="pt-BR" sz="1600" dirty="0">
                <a:latin typeface="Arial" panose="020B0604020202020204" pitchFamily="34" charset="0"/>
                <a:ea typeface="Cambria" panose="02040503050406030204" pitchFamily="18" charset="0"/>
                <a:cs typeface="Arial" panose="020B0604020202020204" pitchFamily="34" charset="0"/>
              </a:rPr>
              <a:t>Frutas</a:t>
            </a:r>
            <a:r>
              <a:rPr lang="en-US" sz="1600" dirty="0">
                <a:latin typeface="Arial" panose="020B0604020202020204" pitchFamily="34" charset="0"/>
                <a:ea typeface="Cambria" panose="02040503050406030204" pitchFamily="18" charset="0"/>
                <a:cs typeface="Arial" panose="020B0604020202020204" pitchFamily="34" charset="0"/>
              </a:rPr>
              <a:t> e legumes</a:t>
            </a:r>
          </a:p>
        </p:txBody>
      </p:sp>
      <p:sp>
        <p:nvSpPr>
          <p:cNvPr id="4" name="Text Placeholder 3">
            <a:extLst>
              <a:ext uri="{FF2B5EF4-FFF2-40B4-BE49-F238E27FC236}">
                <a16:creationId xmlns:a16="http://schemas.microsoft.com/office/drawing/2014/main" id="{BFDEF8F6-3B46-4BC4-89BC-3ECC17130424}"/>
              </a:ext>
            </a:extLst>
          </p:cNvPr>
          <p:cNvSpPr>
            <a:spLocks noGrp="1"/>
          </p:cNvSpPr>
          <p:nvPr>
            <p:ph type="body" sz="quarter" idx="13"/>
          </p:nvPr>
        </p:nvSpPr>
        <p:spPr>
          <a:xfrm>
            <a:off x="484030" y="1298538"/>
            <a:ext cx="5496892" cy="320664"/>
          </a:xfrm>
        </p:spPr>
        <p:txBody>
          <a:bodyPr>
            <a:noAutofit/>
          </a:bodyPr>
          <a:lstStyle/>
          <a:p>
            <a:pPr algn="ctr"/>
            <a:r>
              <a:rPr lang="pt-BR" sz="1600" dirty="0">
                <a:latin typeface="Arial" panose="020B0604020202020204" pitchFamily="34" charset="0"/>
                <a:ea typeface="Cambria" panose="02040503050406030204" pitchFamily="18" charset="0"/>
                <a:cs typeface="Arial" panose="020B0604020202020204" pitchFamily="34" charset="0"/>
              </a:rPr>
              <a:t>Açougue</a:t>
            </a:r>
          </a:p>
        </p:txBody>
      </p:sp>
      <p:sp>
        <p:nvSpPr>
          <p:cNvPr id="14" name="Slide Number Placeholder 13">
            <a:extLst>
              <a:ext uri="{FF2B5EF4-FFF2-40B4-BE49-F238E27FC236}">
                <a16:creationId xmlns:a16="http://schemas.microsoft.com/office/drawing/2014/main" id="{CC5D72BE-61A2-4592-B174-1C4572BE21BD}"/>
              </a:ext>
            </a:extLst>
          </p:cNvPr>
          <p:cNvSpPr>
            <a:spLocks noGrp="1"/>
          </p:cNvSpPr>
          <p:nvPr>
            <p:ph type="sldNum" sz="quarter" idx="15"/>
          </p:nvPr>
        </p:nvSpPr>
        <p:spPr/>
        <p:txBody>
          <a:bodyPr/>
          <a:lstStyle/>
          <a:p>
            <a:fld id="{4FAB73BC-B049-4115-A692-8D63A059BFB8}" type="slidenum">
              <a:rPr lang="en-US" sz="1200" smtClean="0">
                <a:latin typeface="Arial" panose="020B0604020202020204" pitchFamily="34" charset="0"/>
                <a:cs typeface="Arial" panose="020B0604020202020204" pitchFamily="34" charset="0"/>
              </a:rPr>
              <a:pPr/>
              <a:t>14</a:t>
            </a:fld>
            <a:endParaRPr lang="en-US" sz="120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ECBEE514-2699-40E3-97DC-0D5B21C2435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11155" y="5807041"/>
            <a:ext cx="2094230" cy="789940"/>
          </a:xfrm>
          <a:prstGeom prst="rect">
            <a:avLst/>
          </a:prstGeom>
          <a:noFill/>
          <a:ln>
            <a:noFill/>
          </a:ln>
        </p:spPr>
      </p:pic>
      <p:sp>
        <p:nvSpPr>
          <p:cNvPr id="16" name="Rectangle 15">
            <a:extLst>
              <a:ext uri="{FF2B5EF4-FFF2-40B4-BE49-F238E27FC236}">
                <a16:creationId xmlns:a16="http://schemas.microsoft.com/office/drawing/2014/main" id="{D0C35AD3-5625-4CE8-B5D2-43A10641F733}"/>
              </a:ext>
            </a:extLst>
          </p:cNvPr>
          <p:cNvSpPr/>
          <p:nvPr/>
        </p:nvSpPr>
        <p:spPr>
          <a:xfrm>
            <a:off x="368969" y="348183"/>
            <a:ext cx="11598442" cy="336631"/>
          </a:xfrm>
          <a:prstGeom prst="rect">
            <a:avLst/>
          </a:prstGeom>
          <a:solidFill>
            <a:schemeClr val="bg1"/>
          </a:solidFill>
        </p:spPr>
        <p:txBody>
          <a:bodyPr wrap="square" numCol="1">
            <a:spAutoFit/>
          </a:bodyPr>
          <a:lstStyle/>
          <a:p>
            <a:pPr lvl="0" indent="352425">
              <a:lnSpc>
                <a:spcPct val="107000"/>
              </a:lnSpc>
              <a:spcBef>
                <a:spcPts val="1200"/>
              </a:spcBef>
              <a:spcAft>
                <a:spcPts val="0"/>
              </a:spcAft>
            </a:pPr>
            <a:r>
              <a:rPr lang="pt-BR" sz="1600" b="1" kern="0" dirty="0">
                <a:solidFill>
                  <a:schemeClr val="accent6">
                    <a:lumMod val="90000"/>
                    <a:lumOff val="10000"/>
                  </a:schemeClr>
                </a:solidFill>
                <a:latin typeface="Arial" panose="020B0604020202020204" pitchFamily="34" charset="0"/>
                <a:ea typeface="Cambria" panose="02040503050406030204" pitchFamily="18" charset="0"/>
                <a:cs typeface="Arial" panose="020B0604020202020204" pitchFamily="34" charset="0"/>
              </a:rPr>
              <a:t>4. Registros Fotográficos</a:t>
            </a:r>
            <a:endParaRPr lang="en-US" sz="1600" b="1" dirty="0">
              <a:solidFill>
                <a:schemeClr val="accent6">
                  <a:lumMod val="90000"/>
                  <a:lumOff val="10000"/>
                </a:schemeClr>
              </a:solidFill>
              <a:latin typeface="Arial" panose="020B0604020202020204" pitchFamily="34" charset="0"/>
              <a:ea typeface="Cambria" panose="02040503050406030204" pitchFamily="18" charset="0"/>
              <a:cs typeface="Arial" panose="020B0604020202020204" pitchFamily="34" charset="0"/>
            </a:endParaRPr>
          </a:p>
        </p:txBody>
      </p:sp>
      <p:pic>
        <p:nvPicPr>
          <p:cNvPr id="9" name="Espaço Reservado para Imagem 8" descr="Uma imagem contendo interior, parede, pessoa, edifício&#10;&#10;Descrição gerada automaticamente">
            <a:extLst>
              <a:ext uri="{FF2B5EF4-FFF2-40B4-BE49-F238E27FC236}">
                <a16:creationId xmlns:a16="http://schemas.microsoft.com/office/drawing/2014/main" id="{B008ED1E-5EC8-4D58-98E8-730634DE8397}"/>
              </a:ext>
            </a:extLst>
          </p:cNvPr>
          <p:cNvPicPr>
            <a:picLocks noGrp="1" noChangeAspect="1"/>
          </p:cNvPicPr>
          <p:nvPr>
            <p:ph type="pic" sz="quarter" idx="16"/>
          </p:nvPr>
        </p:nvPicPr>
        <p:blipFill>
          <a:blip r:embed="rId3"/>
          <a:srcRect l="20563" r="20563"/>
          <a:stretch>
            <a:fillRect/>
          </a:stretch>
        </p:blipFill>
        <p:spPr>
          <a:xfrm rot="5400000">
            <a:off x="1131888" y="1300163"/>
            <a:ext cx="4167187" cy="5308600"/>
          </a:xfrm>
        </p:spPr>
      </p:pic>
      <p:pic>
        <p:nvPicPr>
          <p:cNvPr id="5" name="Espaço Reservado para Imagem 4" descr="Uma imagem contendo interior, comida&#10;&#10;Descrição gerada automaticamente">
            <a:extLst>
              <a:ext uri="{FF2B5EF4-FFF2-40B4-BE49-F238E27FC236}">
                <a16:creationId xmlns:a16="http://schemas.microsoft.com/office/drawing/2014/main" id="{05ABB0F2-C456-4595-A0A9-26994125223A}"/>
              </a:ext>
            </a:extLst>
          </p:cNvPr>
          <p:cNvPicPr>
            <a:picLocks noGrp="1" noChangeAspect="1"/>
          </p:cNvPicPr>
          <p:nvPr>
            <p:ph type="pic" sz="quarter" idx="17"/>
          </p:nvPr>
        </p:nvPicPr>
        <p:blipFill>
          <a:blip r:embed="rId4"/>
          <a:srcRect l="20563" r="20563"/>
          <a:stretch>
            <a:fillRect/>
          </a:stretch>
        </p:blipFill>
        <p:spPr>
          <a:xfrm rot="5400000">
            <a:off x="6688138" y="1309688"/>
            <a:ext cx="4167187" cy="5308600"/>
          </a:xfrm>
        </p:spPr>
      </p:pic>
    </p:spTree>
    <p:extLst>
      <p:ext uri="{BB962C8B-B14F-4D97-AF65-F5344CB8AC3E}">
        <p14:creationId xmlns:p14="http://schemas.microsoft.com/office/powerpoint/2010/main" val="599635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93CA9B-9786-4F1A-BB1F-48BDBC45C47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1327" y="2261870"/>
            <a:ext cx="6189345" cy="2334260"/>
          </a:xfrm>
          <a:prstGeom prst="rect">
            <a:avLst/>
          </a:prstGeom>
          <a:noFill/>
          <a:ln>
            <a:noFill/>
          </a:ln>
        </p:spPr>
      </p:pic>
    </p:spTree>
    <p:extLst>
      <p:ext uri="{BB962C8B-B14F-4D97-AF65-F5344CB8AC3E}">
        <p14:creationId xmlns:p14="http://schemas.microsoft.com/office/powerpoint/2010/main" val="2950006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FF05DA-62EC-44E6-ACBD-B592C9DA536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11155" y="5807041"/>
            <a:ext cx="2094230" cy="789940"/>
          </a:xfrm>
          <a:prstGeom prst="rect">
            <a:avLst/>
          </a:prstGeom>
          <a:noFill/>
          <a:ln>
            <a:noFill/>
          </a:ln>
        </p:spPr>
      </p:pic>
      <p:sp>
        <p:nvSpPr>
          <p:cNvPr id="15" name="TextBox 14">
            <a:extLst>
              <a:ext uri="{FF2B5EF4-FFF2-40B4-BE49-F238E27FC236}">
                <a16:creationId xmlns:a16="http://schemas.microsoft.com/office/drawing/2014/main" id="{2C8C9A12-5C9F-4724-914D-09736E2065B6}"/>
              </a:ext>
            </a:extLst>
          </p:cNvPr>
          <p:cNvSpPr txBox="1"/>
          <p:nvPr/>
        </p:nvSpPr>
        <p:spPr>
          <a:xfrm>
            <a:off x="1499651" y="1794739"/>
            <a:ext cx="9192698" cy="3118290"/>
          </a:xfrm>
          <a:prstGeom prst="rect">
            <a:avLst/>
          </a:prstGeom>
          <a:noFill/>
        </p:spPr>
        <p:txBody>
          <a:bodyPr wrap="square" rtlCol="0">
            <a:spAutoFit/>
          </a:bodyPr>
          <a:lstStyle/>
          <a:p>
            <a:pPr marL="342900" lvl="0" algn="just" defTabSz="360000">
              <a:lnSpc>
                <a:spcPct val="114000"/>
              </a:lnSpc>
            </a:pPr>
            <a:r>
              <a:rPr lang="pt-BR" sz="1600" b="1" kern="0" dirty="0">
                <a:solidFill>
                  <a:srgbClr val="000000"/>
                </a:solidFill>
                <a:latin typeface="Arial" panose="020B0604020202020204" pitchFamily="34" charset="0"/>
                <a:ea typeface="Cambria" panose="02040503050406030204" pitchFamily="18" charset="0"/>
                <a:cs typeface="Arial" panose="020B0604020202020204" pitchFamily="34" charset="0"/>
              </a:rPr>
              <a:t>ÍNDICE</a:t>
            </a:r>
          </a:p>
          <a:p>
            <a:pPr marL="342900" lvl="0" algn="just" defTabSz="360000">
              <a:lnSpc>
                <a:spcPct val="114000"/>
              </a:lnSpc>
            </a:pPr>
            <a:endParaRPr lang="pt-BR" sz="1400" b="1" kern="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342900" lvl="0" algn="just" defTabSz="360000">
              <a:lnSpc>
                <a:spcPct val="114000"/>
              </a:lnSpc>
            </a:pPr>
            <a:r>
              <a:rPr lang="pt-BR" sz="1400" b="1" kern="0" dirty="0">
                <a:solidFill>
                  <a:srgbClr val="000000"/>
                </a:solidFill>
                <a:latin typeface="Arial" panose="020B0604020202020204" pitchFamily="34" charset="0"/>
                <a:ea typeface="Cambria" panose="02040503050406030204" pitchFamily="18" charset="0"/>
                <a:cs typeface="Arial" panose="020B0604020202020204" pitchFamily="34" charset="0"/>
              </a:rPr>
              <a:t>1. Introdução............................................................................................................................................... 3</a:t>
            </a:r>
            <a:endParaRPr lang="en-US" sz="1400" b="1" kern="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342900" indent="195263" algn="just" defTabSz="360000">
              <a:lnSpc>
                <a:spcPct val="114000"/>
              </a:lnSpc>
            </a:pPr>
            <a:r>
              <a:rPr lang="pt-BR" sz="1400" dirty="0">
                <a:solidFill>
                  <a:srgbClr val="000000"/>
                </a:solidFill>
                <a:latin typeface="Arial" panose="020B0604020202020204" pitchFamily="34" charset="0"/>
                <a:ea typeface="Cambria" panose="02040503050406030204" pitchFamily="18" charset="0"/>
                <a:cs typeface="Arial" panose="020B0604020202020204" pitchFamily="34" charset="0"/>
              </a:rPr>
              <a:t>1.1. Considerações Preliminares.............................................................................................................. 3</a:t>
            </a:r>
          </a:p>
          <a:p>
            <a:pPr marL="342900" indent="195263" algn="just" defTabSz="360000">
              <a:lnSpc>
                <a:spcPct val="114000"/>
              </a:lnSpc>
            </a:pPr>
            <a:r>
              <a:rPr lang="pt-BR" sz="1400" kern="0" dirty="0">
                <a:solidFill>
                  <a:srgbClr val="000000"/>
                </a:solidFill>
                <a:latin typeface="Arial" panose="020B0604020202020204" pitchFamily="34" charset="0"/>
                <a:ea typeface="Cambria" panose="02040503050406030204" pitchFamily="18" charset="0"/>
                <a:cs typeface="Arial" panose="020B0604020202020204" pitchFamily="34" charset="0"/>
              </a:rPr>
              <a:t>1.2. </a:t>
            </a:r>
            <a:r>
              <a:rPr lang="pt-BR" sz="1400" dirty="0">
                <a:solidFill>
                  <a:srgbClr val="000000"/>
                </a:solidFill>
                <a:latin typeface="Arial" panose="020B0604020202020204" pitchFamily="34" charset="0"/>
                <a:ea typeface="Cambria" panose="02040503050406030204" pitchFamily="18" charset="0"/>
                <a:cs typeface="Arial" panose="020B0604020202020204" pitchFamily="34" charset="0"/>
              </a:rPr>
              <a:t>Estágio Processual............................................................................................................................ 4</a:t>
            </a:r>
          </a:p>
          <a:p>
            <a:pPr marL="342900" indent="195263" algn="just" defTabSz="360000">
              <a:lnSpc>
                <a:spcPct val="114000"/>
              </a:lnSpc>
            </a:pPr>
            <a:r>
              <a:rPr lang="pt-BR" sz="1400" kern="0" dirty="0">
                <a:solidFill>
                  <a:srgbClr val="000000"/>
                </a:solidFill>
                <a:latin typeface="Arial" panose="020B0604020202020204" pitchFamily="34" charset="0"/>
                <a:ea typeface="Cambria" panose="02040503050406030204" pitchFamily="18" charset="0"/>
                <a:cs typeface="Arial" panose="020B0604020202020204" pitchFamily="34" charset="0"/>
              </a:rPr>
              <a:t>1.3. Crongrama Processual...................................................................................................................... 5</a:t>
            </a:r>
          </a:p>
          <a:p>
            <a:pPr marL="342900" algn="just" defTabSz="360000">
              <a:lnSpc>
                <a:spcPct val="114000"/>
              </a:lnSpc>
            </a:pPr>
            <a:r>
              <a:rPr lang="pt-BR" sz="1400" b="1" kern="0" dirty="0">
                <a:solidFill>
                  <a:srgbClr val="000000"/>
                </a:solidFill>
                <a:latin typeface="Arial" panose="020B0604020202020204" pitchFamily="34" charset="0"/>
                <a:ea typeface="Cambria" panose="02040503050406030204" pitchFamily="18" charset="0"/>
                <a:cs typeface="Arial" panose="020B0604020202020204" pitchFamily="34" charset="0"/>
              </a:rPr>
              <a:t>2. Informações sobre a Recuperanda.......................................................................................................</a:t>
            </a:r>
            <a:r>
              <a:rPr lang="en-US" sz="1400" b="1" kern="0" dirty="0">
                <a:solidFill>
                  <a:srgbClr val="000000"/>
                </a:solidFill>
                <a:latin typeface="Arial" panose="020B0604020202020204" pitchFamily="34" charset="0"/>
                <a:ea typeface="Cambria" panose="02040503050406030204" pitchFamily="18" charset="0"/>
                <a:cs typeface="Arial" panose="020B0604020202020204" pitchFamily="34" charset="0"/>
              </a:rPr>
              <a:t> 7</a:t>
            </a:r>
          </a:p>
          <a:p>
            <a:pPr marL="342900" indent="195263" algn="just" defTabSz="360000">
              <a:lnSpc>
                <a:spcPct val="114000"/>
              </a:lnSpc>
            </a:pPr>
            <a:r>
              <a:rPr lang="pt-BR" sz="1400" kern="0" dirty="0">
                <a:solidFill>
                  <a:srgbClr val="000000"/>
                </a:solidFill>
                <a:latin typeface="Arial" panose="020B0604020202020204" pitchFamily="34" charset="0"/>
                <a:ea typeface="Cambria" panose="02040503050406030204" pitchFamily="18" charset="0"/>
                <a:cs typeface="Arial" panose="020B0604020202020204" pitchFamily="34" charset="0"/>
              </a:rPr>
              <a:t>2.1. Visita à sede da Recuperanda...........................................................................................................</a:t>
            </a:r>
            <a:r>
              <a:rPr lang="en-US" sz="1400" dirty="0">
                <a:solidFill>
                  <a:srgbClr val="000000"/>
                </a:solidFill>
                <a:latin typeface="Arial" panose="020B0604020202020204" pitchFamily="34" charset="0"/>
                <a:ea typeface="Cambria" panose="02040503050406030204" pitchFamily="18" charset="0"/>
                <a:cs typeface="Arial" panose="020B0604020202020204" pitchFamily="34" charset="0"/>
              </a:rPr>
              <a:t> 7</a:t>
            </a:r>
          </a:p>
          <a:p>
            <a:pPr marL="342900" indent="195263" algn="just" defTabSz="360000">
              <a:lnSpc>
                <a:spcPct val="114000"/>
              </a:lnSpc>
            </a:pPr>
            <a:r>
              <a:rPr lang="pt-BR" sz="1400" kern="0" dirty="0">
                <a:solidFill>
                  <a:srgbClr val="000000"/>
                </a:solidFill>
                <a:latin typeface="Arial" panose="020B0604020202020204" pitchFamily="34" charset="0"/>
                <a:ea typeface="Cambria" panose="02040503050406030204" pitchFamily="18" charset="0"/>
                <a:cs typeface="Arial" panose="020B0604020202020204" pitchFamily="34" charset="0"/>
              </a:rPr>
              <a:t>2.2. Análise econômico-financeira............................................................................................................</a:t>
            </a:r>
            <a:r>
              <a:rPr lang="en-US" sz="1400" dirty="0">
                <a:solidFill>
                  <a:srgbClr val="000000"/>
                </a:solidFill>
                <a:latin typeface="Arial" panose="020B0604020202020204" pitchFamily="34" charset="0"/>
                <a:ea typeface="Cambria" panose="02040503050406030204" pitchFamily="18" charset="0"/>
                <a:cs typeface="Arial" panose="020B0604020202020204" pitchFamily="34" charset="0"/>
              </a:rPr>
              <a:t> 8</a:t>
            </a:r>
          </a:p>
          <a:p>
            <a:pPr marL="342900" indent="195263" algn="just" defTabSz="360000">
              <a:lnSpc>
                <a:spcPct val="114000"/>
              </a:lnSpc>
            </a:pPr>
            <a:r>
              <a:rPr lang="pt-BR" sz="1400" kern="0" dirty="0">
                <a:solidFill>
                  <a:srgbClr val="000000"/>
                </a:solidFill>
                <a:latin typeface="Arial" panose="020B0604020202020204" pitchFamily="34" charset="0"/>
                <a:ea typeface="Cambria" panose="02040503050406030204" pitchFamily="18" charset="0"/>
                <a:cs typeface="Arial" panose="020B0604020202020204" pitchFamily="34" charset="0"/>
              </a:rPr>
              <a:t>2.3. Informações adicionais.....................................................................................................................</a:t>
            </a:r>
            <a:r>
              <a:rPr lang="en-US" sz="1400" dirty="0">
                <a:solidFill>
                  <a:srgbClr val="000000"/>
                </a:solidFill>
                <a:latin typeface="Arial" panose="020B0604020202020204" pitchFamily="34" charset="0"/>
                <a:ea typeface="Cambria" panose="02040503050406030204" pitchFamily="18" charset="0"/>
                <a:cs typeface="Arial" panose="020B0604020202020204" pitchFamily="34" charset="0"/>
              </a:rPr>
              <a:t> 12</a:t>
            </a:r>
          </a:p>
          <a:p>
            <a:pPr marL="342900" algn="just" defTabSz="360000">
              <a:lnSpc>
                <a:spcPct val="114000"/>
              </a:lnSpc>
            </a:pPr>
            <a:r>
              <a:rPr lang="pt-BR" sz="1400" b="1" kern="0" dirty="0">
                <a:solidFill>
                  <a:srgbClr val="000000"/>
                </a:solidFill>
                <a:latin typeface="Arial" panose="020B0604020202020204" pitchFamily="34" charset="0"/>
                <a:ea typeface="Cambria" panose="02040503050406030204" pitchFamily="18" charset="0"/>
                <a:cs typeface="Arial" panose="020B0604020202020204" pitchFamily="34" charset="0"/>
              </a:rPr>
              <a:t>3. Registros Fotográficos.......................................................................................................................... 13</a:t>
            </a:r>
          </a:p>
          <a:p>
            <a:pPr marL="342900" algn="just" defTabSz="360000">
              <a:lnSpc>
                <a:spcPct val="114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2054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50B13F-3EB0-48E8-82E5-4FAF0222232E}"/>
              </a:ext>
            </a:extLst>
          </p:cNvPr>
          <p:cNvSpPr/>
          <p:nvPr/>
        </p:nvSpPr>
        <p:spPr>
          <a:xfrm>
            <a:off x="368968" y="330651"/>
            <a:ext cx="11448000" cy="6120000"/>
          </a:xfrm>
          <a:prstGeom prst="rect">
            <a:avLst/>
          </a:prstGeom>
        </p:spPr>
        <p:txBody>
          <a:bodyPr wrap="square" numCol="2" spcCol="360000">
            <a:spAutoFit/>
          </a:bodyPr>
          <a:lstStyle/>
          <a:p>
            <a:pPr marL="342900" lvl="0" indent="360000" defTabSz="360000">
              <a:lnSpc>
                <a:spcPct val="114000"/>
              </a:lnSpc>
              <a:spcAft>
                <a:spcPts val="0"/>
              </a:spcAft>
              <a:buFont typeface="+mj-lt"/>
              <a:buAutoNum type="arabicPeriod"/>
            </a:pPr>
            <a:r>
              <a:rPr lang="pt-BR" sz="1600" b="1" kern="0" dirty="0">
                <a:solidFill>
                  <a:schemeClr val="accent5"/>
                </a:solidFill>
                <a:latin typeface="Arial" panose="020B0604020202020204" pitchFamily="34" charset="0"/>
                <a:ea typeface="Cambria" panose="02040503050406030204" pitchFamily="18" charset="0"/>
                <a:cs typeface="Arial" panose="020B0604020202020204" pitchFamily="34" charset="0"/>
              </a:rPr>
              <a:t>Introdução</a:t>
            </a:r>
            <a:endParaRPr lang="en-US" sz="1600" b="1" kern="0" dirty="0">
              <a:solidFill>
                <a:schemeClr val="accent5"/>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spcAft>
                <a:spcPts val="0"/>
              </a:spcAft>
            </a:pPr>
            <a:r>
              <a:rPr lang="pt-BR" sz="1100" dirty="0">
                <a:solidFill>
                  <a:schemeClr val="accent5"/>
                </a:solidFill>
                <a:latin typeface="Arial" panose="020B0604020202020204" pitchFamily="34" charset="0"/>
                <a:ea typeface="Cambria" panose="02040503050406030204" pitchFamily="18" charset="0"/>
                <a:cs typeface="Arial" panose="020B0604020202020204" pitchFamily="34" charset="0"/>
              </a:rPr>
              <a:t> </a:t>
            </a:r>
            <a:endParaRPr lang="en-US" sz="1200" dirty="0">
              <a:solidFill>
                <a:schemeClr val="accent5"/>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spcAft>
                <a:spcPts val="0"/>
              </a:spcAft>
            </a:pPr>
            <a:r>
              <a:rPr lang="pt-BR" sz="1400" b="1" dirty="0">
                <a:solidFill>
                  <a:schemeClr val="accent5"/>
                </a:solidFill>
                <a:latin typeface="Arial" panose="020B0604020202020204" pitchFamily="34" charset="0"/>
                <a:ea typeface="Cambria" panose="02040503050406030204" pitchFamily="18" charset="0"/>
                <a:cs typeface="Arial" panose="020B0604020202020204" pitchFamily="34" charset="0"/>
              </a:rPr>
              <a:t>1.1. Considerações Preliminares</a:t>
            </a:r>
            <a:endParaRPr lang="en-US" sz="1400" b="1" dirty="0">
              <a:solidFill>
                <a:schemeClr val="accent5"/>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spcAft>
                <a:spcPts val="0"/>
              </a:spcAft>
            </a:pPr>
            <a:r>
              <a:rPr lang="pt-BR" sz="1200" b="1" dirty="0">
                <a:solidFill>
                  <a:srgbClr val="000000"/>
                </a:solidFill>
                <a:latin typeface="Arial" panose="020B0604020202020204" pitchFamily="34" charset="0"/>
                <a:ea typeface="Cambria" panose="02040503050406030204" pitchFamily="18" charset="0"/>
                <a:cs typeface="Arial" panose="020B0604020202020204" pitchFamily="34" charset="0"/>
              </a:rPr>
              <a:t> </a:t>
            </a:r>
            <a:endParaRPr lang="en-US" sz="11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176213" indent="360000" algn="just" defTabSz="360000">
              <a:lnSpc>
                <a:spcPct val="114000"/>
              </a:lnSpc>
              <a:spcAft>
                <a:spcPts val="0"/>
              </a:spcAft>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Primeiramente, cumpre referir as premissas nas quais foram baseadas nosso trabalho bem como destacar alguns pontos que julgamos pertinentes para uma melhor compreensão do trabalho desenvolvido.</a:t>
            </a:r>
          </a:p>
          <a:p>
            <a:pPr marL="176213" indent="360000" algn="just" defTabSz="360000">
              <a:lnSpc>
                <a:spcPct val="114000"/>
              </a:lnSpc>
              <a:spcAft>
                <a:spcPts val="0"/>
              </a:spcAft>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176213" algn="just" defTabSz="360000">
              <a:lnSpc>
                <a:spcPct val="114000"/>
              </a:lnSpc>
              <a:spcAft>
                <a:spcPts val="0"/>
              </a:spcAft>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	    Para chegarmos às conclusões apresentadas no presente relatório, entre outros aspectos: (i) tomamos como boas e válidas as informações contidas nas demonstrações contábeis da SUPERMERCADO NITERÓI LTDA. fornecidas por seus administradores e; (ii) conduzimos discussões com membros integrantes da administração da SUPERMERCADO NITERÓI LTDA. sobre os negócios e as operações da referida sociedade.</a:t>
            </a:r>
          </a:p>
          <a:p>
            <a:pPr marL="176213" indent="360000" algn="just" defTabSz="360000">
              <a:lnSpc>
                <a:spcPct val="114000"/>
              </a:lnSpc>
              <a:spcAft>
                <a:spcPts val="0"/>
              </a:spcAft>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176213" indent="360000" algn="just" defTabSz="360000">
              <a:lnSpc>
                <a:spcPct val="114000"/>
              </a:lnSpc>
              <a:spcAft>
                <a:spcPts val="0"/>
              </a:spcAft>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Nenhum dos profissionais que participaram em algum momento da elaboração deste relatório têm qualquer interesse financeiro na Sociedade ou qualquer relação com quaisquer das partes envolvidas, o que caracteriza nossa independência em relação ao presente trabalho. </a:t>
            </a:r>
          </a:p>
          <a:p>
            <a:pPr marL="176213" indent="360000" algn="just" defTabSz="360000">
              <a:lnSpc>
                <a:spcPct val="114000"/>
              </a:lnSpc>
              <a:spcAft>
                <a:spcPts val="0"/>
              </a:spcAft>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176213" indent="360000" algn="just" defTabSz="360000">
              <a:lnSpc>
                <a:spcPct val="114000"/>
              </a:lnSpc>
              <a:spcAft>
                <a:spcPts val="0"/>
              </a:spcAft>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A administração da SUPERMERCADO NITERÓI LTDA. e seus sócios não impuseram qualquer restrição a: (i) obter todas as informações solicitadas para produzir este Relatório e chegar às conclusões aqui contidas; e (ii) chegar de forma independente às conclusões contidas.</a:t>
            </a:r>
          </a:p>
          <a:p>
            <a:pPr marL="176213" indent="360000" algn="just" defTabSz="360000">
              <a:lnSpc>
                <a:spcPct val="114000"/>
              </a:lnSpc>
              <a:spcAft>
                <a:spcPts val="0"/>
              </a:spcAft>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176213" indent="360000" algn="just" defTabSz="360000">
              <a:lnSpc>
                <a:spcPct val="114000"/>
              </a:lnSpc>
              <a:spcAft>
                <a:spcPts val="0"/>
              </a:spcAft>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Este relatório e as opiniões aqui contidas têm a finalidade de informar a todos os interessados no presente processo, observando o fato de que qualquer usuário deste relatório deve estar ciente das condições que nortearam este trabalho.</a:t>
            </a:r>
          </a:p>
          <a:p>
            <a:pPr marL="176213" indent="360000" algn="just" defTabSz="360000">
              <a:lnSpc>
                <a:spcPct val="114000"/>
              </a:lnSpc>
              <a:spcAft>
                <a:spcPts val="0"/>
              </a:spcAft>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176213" indent="360000" algn="just" defTabSz="360000">
              <a:lnSpc>
                <a:spcPct val="114000"/>
              </a:lnSpc>
              <a:spcAft>
                <a:spcPts val="0"/>
              </a:spcAft>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	Exceto quando expressamente mencionado, os valores indicados neste relatório estão expressos em R$ (Reais).</a:t>
            </a:r>
          </a:p>
          <a:p>
            <a:pPr marL="176213" indent="360000" algn="just" defTabSz="360000">
              <a:lnSpc>
                <a:spcPct val="114000"/>
              </a:lnSpc>
              <a:spcAft>
                <a:spcPts val="0"/>
              </a:spcAft>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176213" indent="360000" algn="just" defTabSz="360000">
              <a:lnSpc>
                <a:spcPct val="114000"/>
              </a:lnSpc>
              <a:spcAft>
                <a:spcPts val="0"/>
              </a:spcAft>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96568310-8571-4F86-888C-9FBA4F7BA7E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11155" y="5807041"/>
            <a:ext cx="2094230" cy="789940"/>
          </a:xfrm>
          <a:prstGeom prst="rect">
            <a:avLst/>
          </a:prstGeom>
          <a:noFill/>
          <a:ln>
            <a:noFill/>
          </a:ln>
        </p:spPr>
      </p:pic>
      <p:sp>
        <p:nvSpPr>
          <p:cNvPr id="4" name="Slide Number Placeholder 3">
            <a:extLst>
              <a:ext uri="{FF2B5EF4-FFF2-40B4-BE49-F238E27FC236}">
                <a16:creationId xmlns:a16="http://schemas.microsoft.com/office/drawing/2014/main" id="{E2F2890C-D483-483B-88C7-7BC0CB2591D4}"/>
              </a:ext>
            </a:extLst>
          </p:cNvPr>
          <p:cNvSpPr>
            <a:spLocks noGrp="1"/>
          </p:cNvSpPr>
          <p:nvPr>
            <p:ph type="sldNum" sz="quarter" idx="10"/>
          </p:nvPr>
        </p:nvSpPr>
        <p:spPr/>
        <p:txBody>
          <a:bodyPr/>
          <a:lstStyle/>
          <a:p>
            <a:fld id="{4FAB73BC-B049-4115-A692-8D63A059BFB8}" type="slidenum">
              <a:rPr lang="en-US" sz="1200" smtClean="0">
                <a:latin typeface="Arial" panose="020B0604020202020204" pitchFamily="34" charset="0"/>
                <a:cs typeface="Arial" panose="020B0604020202020204" pitchFamily="34" charset="0"/>
              </a:rPr>
              <a:pPr/>
              <a:t>3</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777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A0ED28-CDB3-4DD3-A463-1081668D3243}"/>
              </a:ext>
            </a:extLst>
          </p:cNvPr>
          <p:cNvSpPr>
            <a:spLocks noGrp="1"/>
          </p:cNvSpPr>
          <p:nvPr>
            <p:ph type="sldNum" sz="quarter" idx="10"/>
          </p:nvPr>
        </p:nvSpPr>
        <p:spPr/>
        <p:txBody>
          <a:bodyPr/>
          <a:lstStyle/>
          <a:p>
            <a:fld id="{4FAB73BC-B049-4115-A692-8D63A059BFB8}" type="slidenum">
              <a:rPr lang="en-US" sz="1200" smtClean="0">
                <a:latin typeface="Arial" panose="020B0604020202020204" pitchFamily="34" charset="0"/>
                <a:cs typeface="Arial" panose="020B0604020202020204" pitchFamily="34" charset="0"/>
              </a:rPr>
              <a:pPr/>
              <a:t>4</a:t>
            </a:fld>
            <a:endParaRPr lang="en-US" sz="12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C0AE565-18A9-46C5-9892-52DF0F136A4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11155" y="5807041"/>
            <a:ext cx="2094230" cy="789940"/>
          </a:xfrm>
          <a:prstGeom prst="rect">
            <a:avLst/>
          </a:prstGeom>
          <a:noFill/>
          <a:ln>
            <a:noFill/>
          </a:ln>
        </p:spPr>
      </p:pic>
      <p:sp>
        <p:nvSpPr>
          <p:cNvPr id="8" name="Rectangle 4">
            <a:extLst>
              <a:ext uri="{FF2B5EF4-FFF2-40B4-BE49-F238E27FC236}">
                <a16:creationId xmlns:a16="http://schemas.microsoft.com/office/drawing/2014/main" id="{86364AD6-B9D7-42AA-B735-856F5B72EA2B}"/>
              </a:ext>
            </a:extLst>
          </p:cNvPr>
          <p:cNvSpPr/>
          <p:nvPr/>
        </p:nvSpPr>
        <p:spPr>
          <a:xfrm>
            <a:off x="368969" y="330650"/>
            <a:ext cx="11457272" cy="5266057"/>
          </a:xfrm>
          <a:prstGeom prst="rect">
            <a:avLst/>
          </a:prstGeom>
          <a:noFill/>
        </p:spPr>
        <p:txBody>
          <a:bodyPr wrap="square" numCol="2" spcCol="360000">
            <a:spAutoFit/>
          </a:bodyPr>
          <a:lstStyle/>
          <a:p>
            <a:pPr marL="342900" lvl="0" defTabSz="360000">
              <a:lnSpc>
                <a:spcPct val="114000"/>
              </a:lnSpc>
              <a:spcAft>
                <a:spcPts val="0"/>
              </a:spcAft>
            </a:pPr>
            <a:r>
              <a:rPr lang="pt-BR" sz="1600" b="1" dirty="0">
                <a:solidFill>
                  <a:schemeClr val="tx2"/>
                </a:solidFill>
                <a:latin typeface="Arial" panose="020B0604020202020204" pitchFamily="34" charset="0"/>
                <a:cs typeface="Arial" panose="020B0604020202020204" pitchFamily="34" charset="0"/>
              </a:rPr>
              <a:t>1.2. Estágio Processual</a:t>
            </a:r>
            <a:endParaRPr lang="en-US" sz="1600" b="1" dirty="0">
              <a:solidFill>
                <a:schemeClr val="tx2"/>
              </a:solidFill>
              <a:latin typeface="Arial" panose="020B0604020202020204" pitchFamily="34" charset="0"/>
              <a:cs typeface="Arial" panose="020B0604020202020204" pitchFamily="34" charset="0"/>
            </a:endParaRPr>
          </a:p>
          <a:p>
            <a:pPr indent="360000" algn="just" defTabSz="360000">
              <a:lnSpc>
                <a:spcPct val="114000"/>
              </a:lnSpc>
              <a:spcAft>
                <a:spcPts val="0"/>
              </a:spcAft>
            </a:pPr>
            <a:r>
              <a:rPr lang="pt-BR" sz="1400" dirty="0">
                <a:solidFill>
                  <a:schemeClr val="tx2"/>
                </a:solidFill>
                <a:latin typeface="Arial" panose="020B0604020202020204" pitchFamily="34" charset="0"/>
                <a:cs typeface="Arial" panose="020B0604020202020204" pitchFamily="34" charset="0"/>
              </a:rPr>
              <a:t> </a:t>
            </a:r>
            <a:endParaRPr lang="en-US" sz="1400" dirty="0">
              <a:solidFill>
                <a:schemeClr val="tx2"/>
              </a:solidFill>
              <a:latin typeface="Arial" panose="020B0604020202020204" pitchFamily="34" charset="0"/>
              <a:cs typeface="Arial" panose="020B0604020202020204" pitchFamily="34" charset="0"/>
            </a:endParaRPr>
          </a:p>
          <a:p>
            <a:pPr algn="just"/>
            <a:r>
              <a:rPr lang="pt-BR" sz="1400" dirty="0">
                <a:solidFill>
                  <a:schemeClr val="tx2"/>
                </a:solidFill>
                <a:latin typeface="Arial" panose="020B0604020202020204" pitchFamily="34" charset="0"/>
                <a:cs typeface="Arial" panose="020B0604020202020204" pitchFamily="34" charset="0"/>
              </a:rPr>
              <a:t>	</a:t>
            </a:r>
            <a:r>
              <a:rPr lang="pt-BR" sz="1200" dirty="0">
                <a:solidFill>
                  <a:schemeClr val="tx2"/>
                </a:solidFill>
                <a:latin typeface="Arial" panose="020B0604020202020204" pitchFamily="34" charset="0"/>
                <a:cs typeface="Arial" panose="020B0604020202020204" pitchFamily="34" charset="0"/>
              </a:rPr>
              <a:t>Trata-se de Recuperação Judicial requerida em 02/06/2017 e deferida em 14/08/2017. </a:t>
            </a:r>
          </a:p>
          <a:p>
            <a:pPr algn="just"/>
            <a:r>
              <a:rPr lang="pt-BR" sz="1200" dirty="0">
                <a:solidFill>
                  <a:schemeClr val="tx2"/>
                </a:solidFill>
                <a:latin typeface="Arial" panose="020B0604020202020204" pitchFamily="34" charset="0"/>
                <a:cs typeface="Arial" panose="020B0604020202020204" pitchFamily="34" charset="0"/>
              </a:rPr>
              <a:t> </a:t>
            </a:r>
          </a:p>
          <a:p>
            <a:pPr algn="just"/>
            <a:r>
              <a:rPr lang="pt-BR" sz="1200" dirty="0">
                <a:solidFill>
                  <a:schemeClr val="tx2"/>
                </a:solidFill>
                <a:latin typeface="Arial" panose="020B0604020202020204" pitchFamily="34" charset="0"/>
                <a:cs typeface="Arial" panose="020B0604020202020204" pitchFamily="34" charset="0"/>
              </a:rPr>
              <a:t>	O  edital do art. 52, § 1º, da LRF, foi publicado em 30/08/2017. Finda a fase administrativa ou extrajudicial de verificação de créditos, a Administração Judicial apresentou a relação de credores do art. 7º, § 2º, da Lei nº 11.101/2005. Em paralelo, a </a:t>
            </a:r>
            <a:r>
              <a:rPr lang="pt-BR" sz="1200" dirty="0" err="1">
                <a:solidFill>
                  <a:schemeClr val="tx2"/>
                </a:solidFill>
                <a:latin typeface="Arial" panose="020B0604020202020204" pitchFamily="34" charset="0"/>
                <a:cs typeface="Arial" panose="020B0604020202020204" pitchFamily="34" charset="0"/>
              </a:rPr>
              <a:t>Recuperanda</a:t>
            </a:r>
            <a:r>
              <a:rPr lang="pt-BR" sz="1200" dirty="0">
                <a:solidFill>
                  <a:schemeClr val="tx2"/>
                </a:solidFill>
                <a:latin typeface="Arial" panose="020B0604020202020204" pitchFamily="34" charset="0"/>
                <a:cs typeface="Arial" panose="020B0604020202020204" pitchFamily="34" charset="0"/>
              </a:rPr>
              <a:t> apresentou o seu plano de recuperação. </a:t>
            </a:r>
          </a:p>
          <a:p>
            <a:pPr algn="just"/>
            <a:r>
              <a:rPr lang="pt-BR" sz="1200" dirty="0">
                <a:solidFill>
                  <a:schemeClr val="tx2"/>
                </a:solidFill>
                <a:latin typeface="Arial" panose="020B0604020202020204" pitchFamily="34" charset="0"/>
                <a:cs typeface="Arial" panose="020B0604020202020204" pitchFamily="34" charset="0"/>
              </a:rPr>
              <a:t> </a:t>
            </a:r>
          </a:p>
          <a:p>
            <a:pPr algn="just"/>
            <a:r>
              <a:rPr lang="pt-BR" sz="1200" dirty="0">
                <a:solidFill>
                  <a:schemeClr val="tx2"/>
                </a:solidFill>
                <a:latin typeface="Arial" panose="020B0604020202020204" pitchFamily="34" charset="0"/>
                <a:cs typeface="Arial" panose="020B0604020202020204" pitchFamily="34" charset="0"/>
              </a:rPr>
              <a:t>	Posteriormente, em 01/09/2018, foi publicado o edital conjunto contendo a relação de credores do art. 7º, § 2º, e o aviso de recebimento do plano previsto no art. 53, parágrafo único, da LRF. </a:t>
            </a:r>
          </a:p>
          <a:p>
            <a:pPr algn="just"/>
            <a:r>
              <a:rPr lang="pt-BR" sz="1200" dirty="0">
                <a:solidFill>
                  <a:schemeClr val="tx2"/>
                </a:solidFill>
                <a:latin typeface="Arial" panose="020B0604020202020204" pitchFamily="34" charset="0"/>
                <a:cs typeface="Arial" panose="020B0604020202020204" pitchFamily="34" charset="0"/>
              </a:rPr>
              <a:t> </a:t>
            </a:r>
          </a:p>
          <a:p>
            <a:pPr algn="just"/>
            <a:r>
              <a:rPr lang="pt-BR" sz="1200" dirty="0">
                <a:solidFill>
                  <a:schemeClr val="tx2"/>
                </a:solidFill>
                <a:latin typeface="Arial" panose="020B0604020202020204" pitchFamily="34" charset="0"/>
                <a:cs typeface="Arial" panose="020B0604020202020204" pitchFamily="34" charset="0"/>
              </a:rPr>
              <a:t>	No trintídio a que alude o art. 55, da Lei 11.101/2005, aportaram aos autos duas objeções, ensejando a convocação da assembleia-geral de credores, para os dias 11/12/2018 e 18/12/2018, às 14 horas, na ACISA, em Passo Fundo.</a:t>
            </a:r>
          </a:p>
          <a:p>
            <a:pPr algn="just"/>
            <a:r>
              <a:rPr lang="pt-BR" sz="1200" dirty="0">
                <a:solidFill>
                  <a:schemeClr val="tx2"/>
                </a:solidFill>
                <a:latin typeface="Arial" panose="020B0604020202020204" pitchFamily="34" charset="0"/>
                <a:cs typeface="Arial" panose="020B0604020202020204" pitchFamily="34" charset="0"/>
              </a:rPr>
              <a:t> </a:t>
            </a:r>
          </a:p>
          <a:p>
            <a:pPr algn="just"/>
            <a:r>
              <a:rPr lang="pt-BR" sz="1200" dirty="0">
                <a:solidFill>
                  <a:schemeClr val="tx2"/>
                </a:solidFill>
                <a:latin typeface="Arial" panose="020B0604020202020204" pitchFamily="34" charset="0"/>
                <a:cs typeface="Arial" panose="020B0604020202020204" pitchFamily="34" charset="0"/>
              </a:rPr>
              <a:t>	Instalada a assembleia em 18/12/2018, os trabalhos foram suspensos até o dia 18/02/2019, com a deliberação pela aprovação do plano de recuperação. </a:t>
            </a:r>
          </a:p>
          <a:p>
            <a:pPr algn="just"/>
            <a:r>
              <a:rPr lang="pt-BR" sz="1200" dirty="0">
                <a:solidFill>
                  <a:schemeClr val="tx2"/>
                </a:solidFill>
                <a:latin typeface="Arial" panose="020B0604020202020204" pitchFamily="34" charset="0"/>
                <a:cs typeface="Arial" panose="020B0604020202020204" pitchFamily="34" charset="0"/>
              </a:rPr>
              <a:t> </a:t>
            </a:r>
          </a:p>
          <a:p>
            <a:pPr algn="just"/>
            <a:r>
              <a:rPr lang="pt-BR" sz="1200" dirty="0">
                <a:solidFill>
                  <a:schemeClr val="tx2"/>
                </a:solidFill>
                <a:latin typeface="Arial" panose="020B0604020202020204" pitchFamily="34" charset="0"/>
                <a:cs typeface="Arial" panose="020B0604020202020204" pitchFamily="34" charset="0"/>
              </a:rPr>
              <a:t>	Aguarda-se, agora, pela decisão quanto à concessão da Recuperação Judicial e homologação do plano aprovado em assembleia. </a:t>
            </a:r>
          </a:p>
          <a:p>
            <a:pPr algn="just"/>
            <a:endParaRPr lang="pt-BR" sz="1200" dirty="0">
              <a:solidFill>
                <a:schemeClr val="tx2"/>
              </a:solidFill>
              <a:latin typeface="Arial" panose="020B0604020202020204" pitchFamily="34" charset="0"/>
              <a:cs typeface="Arial" panose="020B0604020202020204" pitchFamily="34" charset="0"/>
            </a:endParaRPr>
          </a:p>
          <a:p>
            <a:pPr algn="just"/>
            <a:r>
              <a:rPr lang="pt-BR" sz="1200" dirty="0">
                <a:solidFill>
                  <a:schemeClr val="tx2"/>
                </a:solidFill>
                <a:latin typeface="Arial" panose="020B0604020202020204" pitchFamily="34" charset="0"/>
                <a:cs typeface="Arial" panose="020B0604020202020204" pitchFamily="34" charset="0"/>
              </a:rPr>
              <a:t>	É como se encontra o processo.</a:t>
            </a:r>
          </a:p>
          <a:p>
            <a:pPr algn="just"/>
            <a:endParaRPr lang="pt-BR" sz="1200" dirty="0">
              <a:solidFill>
                <a:schemeClr val="tx2"/>
              </a:solidFill>
              <a:latin typeface="Arial" panose="020B0604020202020204" pitchFamily="34" charset="0"/>
              <a:cs typeface="Arial" panose="020B0604020202020204" pitchFamily="34" charset="0"/>
            </a:endParaRPr>
          </a:p>
          <a:p>
            <a:pPr algn="just"/>
            <a:endParaRPr lang="pt-BR" sz="1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155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290F03-DB57-41F4-A9B8-08C2AF8B3669}"/>
              </a:ext>
            </a:extLst>
          </p:cNvPr>
          <p:cNvSpPr>
            <a:spLocks noGrp="1"/>
          </p:cNvSpPr>
          <p:nvPr>
            <p:ph type="sldNum" sz="quarter" idx="10"/>
          </p:nvPr>
        </p:nvSpPr>
        <p:spPr/>
        <p:txBody>
          <a:bodyPr/>
          <a:lstStyle/>
          <a:p>
            <a:fld id="{4FAB73BC-B049-4115-A692-8D63A059BFB8}" type="slidenum">
              <a:rPr lang="en-US" sz="1200" smtClean="0">
                <a:latin typeface="Arial" panose="020B0604020202020204" pitchFamily="34" charset="0"/>
                <a:cs typeface="Arial" panose="020B0604020202020204" pitchFamily="34" charset="0"/>
              </a:rPr>
              <a:pPr/>
              <a:t>5</a:t>
            </a:fld>
            <a:endParaRPr lang="en-US" sz="1200">
              <a:latin typeface="Arial" panose="020B0604020202020204" pitchFamily="34" charset="0"/>
              <a:cs typeface="Arial" panose="020B0604020202020204" pitchFamily="34" charset="0"/>
            </a:endParaRPr>
          </a:p>
        </p:txBody>
      </p:sp>
      <p:pic>
        <p:nvPicPr>
          <p:cNvPr id="65" name="Picture 64">
            <a:extLst>
              <a:ext uri="{FF2B5EF4-FFF2-40B4-BE49-F238E27FC236}">
                <a16:creationId xmlns:a16="http://schemas.microsoft.com/office/drawing/2014/main" id="{9EF5ED83-453C-416A-9933-4DCD89BD6B0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11155" y="5807041"/>
            <a:ext cx="2094230" cy="789940"/>
          </a:xfrm>
          <a:prstGeom prst="rect">
            <a:avLst/>
          </a:prstGeom>
          <a:noFill/>
          <a:ln>
            <a:noFill/>
          </a:ln>
        </p:spPr>
      </p:pic>
      <p:cxnSp>
        <p:nvCxnSpPr>
          <p:cNvPr id="6" name="Straight Connector 36">
            <a:extLst>
              <a:ext uri="{FF2B5EF4-FFF2-40B4-BE49-F238E27FC236}">
                <a16:creationId xmlns:a16="http://schemas.microsoft.com/office/drawing/2014/main" id="{98259B35-487E-4FC0-8C85-00CFC3BECB9A}"/>
              </a:ext>
            </a:extLst>
          </p:cNvPr>
          <p:cNvCxnSpPr>
            <a:cxnSpLocks/>
          </p:cNvCxnSpPr>
          <p:nvPr/>
        </p:nvCxnSpPr>
        <p:spPr>
          <a:xfrm flipV="1">
            <a:off x="1519881" y="1938240"/>
            <a:ext cx="11363" cy="1800000"/>
          </a:xfrm>
          <a:prstGeom prst="line">
            <a:avLst/>
          </a:prstGeom>
          <a:ln w="25400">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AE06D13-82CD-431B-AC77-12F9484E1F10}"/>
              </a:ext>
            </a:extLst>
          </p:cNvPr>
          <p:cNvSpPr txBox="1"/>
          <p:nvPr/>
        </p:nvSpPr>
        <p:spPr>
          <a:xfrm>
            <a:off x="1562714" y="1893952"/>
            <a:ext cx="1247485" cy="461665"/>
          </a:xfrm>
          <a:prstGeom prst="rect">
            <a:avLst/>
          </a:prstGeom>
          <a:noFill/>
        </p:spPr>
        <p:txBody>
          <a:bodyPr wrap="square" rtlCol="0">
            <a:spAutoFit/>
          </a:bodyPr>
          <a:lstStyle/>
          <a:p>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Ajuizamento</a:t>
            </a:r>
            <a:r>
              <a:rPr lang="en-US"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 (art. 51 LRF)</a:t>
            </a:r>
            <a:endParaRPr lang="ko-KR" altLang="en-US" sz="1200" b="1" dirty="0">
              <a:solidFill>
                <a:srgbClr val="002060"/>
              </a:solidFill>
              <a:latin typeface="Arial" panose="020B0604020202020204" pitchFamily="34" charset="0"/>
              <a:cs typeface="Arial" panose="020B0604020202020204" pitchFamily="34" charset="0"/>
            </a:endParaRPr>
          </a:p>
        </p:txBody>
      </p:sp>
      <p:cxnSp>
        <p:nvCxnSpPr>
          <p:cNvPr id="8" name="Straight Connector 42">
            <a:extLst>
              <a:ext uri="{FF2B5EF4-FFF2-40B4-BE49-F238E27FC236}">
                <a16:creationId xmlns:a16="http://schemas.microsoft.com/office/drawing/2014/main" id="{81CD33A3-DAD2-4D23-8C80-D53B8FCB871E}"/>
              </a:ext>
            </a:extLst>
          </p:cNvPr>
          <p:cNvCxnSpPr/>
          <p:nvPr/>
        </p:nvCxnSpPr>
        <p:spPr>
          <a:xfrm flipV="1">
            <a:off x="3379003" y="1917192"/>
            <a:ext cx="0" cy="1800000"/>
          </a:xfrm>
          <a:prstGeom prst="line">
            <a:avLst/>
          </a:prstGeom>
          <a:ln w="25400">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B3C1CB3-E0D2-4C78-ACE2-329BB50DF2D1}"/>
              </a:ext>
            </a:extLst>
          </p:cNvPr>
          <p:cNvSpPr txBox="1"/>
          <p:nvPr/>
        </p:nvSpPr>
        <p:spPr>
          <a:xfrm>
            <a:off x="3409679" y="1935227"/>
            <a:ext cx="1175036" cy="461665"/>
          </a:xfrm>
          <a:prstGeom prst="rect">
            <a:avLst/>
          </a:prstGeom>
          <a:noFill/>
        </p:spPr>
        <p:txBody>
          <a:bodyPr wrap="square" rtlCol="0">
            <a:spAutoFit/>
          </a:bodyPr>
          <a:lstStyle/>
          <a:p>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Edital do art. 52, § 1º LRF)</a:t>
            </a:r>
          </a:p>
        </p:txBody>
      </p:sp>
      <p:cxnSp>
        <p:nvCxnSpPr>
          <p:cNvPr id="10" name="Straight Connector 46">
            <a:extLst>
              <a:ext uri="{FF2B5EF4-FFF2-40B4-BE49-F238E27FC236}">
                <a16:creationId xmlns:a16="http://schemas.microsoft.com/office/drawing/2014/main" id="{37148245-CAFE-4428-BBBA-A8835B54926A}"/>
              </a:ext>
            </a:extLst>
          </p:cNvPr>
          <p:cNvCxnSpPr/>
          <p:nvPr/>
        </p:nvCxnSpPr>
        <p:spPr>
          <a:xfrm flipH="1" flipV="1">
            <a:off x="5238955" y="1923213"/>
            <a:ext cx="162" cy="1800000"/>
          </a:xfrm>
          <a:prstGeom prst="line">
            <a:avLst/>
          </a:prstGeom>
          <a:ln w="25400">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53AB07B-CF14-4F06-B1FA-6AB041C87DA4}"/>
              </a:ext>
            </a:extLst>
          </p:cNvPr>
          <p:cNvSpPr txBox="1"/>
          <p:nvPr/>
        </p:nvSpPr>
        <p:spPr>
          <a:xfrm>
            <a:off x="5303339" y="1935227"/>
            <a:ext cx="1563554" cy="830997"/>
          </a:xfrm>
          <a:prstGeom prst="rect">
            <a:avLst/>
          </a:prstGeom>
          <a:noFill/>
        </p:spPr>
        <p:txBody>
          <a:bodyPr wrap="square" rtlCol="0">
            <a:spAutoFit/>
          </a:bodyPr>
          <a:lstStyle/>
          <a:p>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Aviso de recebimento do PRJ (art. 53, par. </a:t>
            </a:r>
            <a:r>
              <a:rPr lang="pt-BR" altLang="ko-KR" sz="1200" b="1" dirty="0" err="1">
                <a:solidFill>
                  <a:srgbClr val="002060"/>
                </a:solidFill>
                <a:latin typeface="Arial" panose="020B0604020202020204" pitchFamily="34" charset="0"/>
                <a:ea typeface="Cambria" panose="02040503050406030204" pitchFamily="18" charset="0"/>
                <a:cs typeface="Arial" panose="020B0604020202020204" pitchFamily="34" charset="0"/>
              </a:rPr>
              <a:t>ún</a:t>
            </a:r>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 LRF)</a:t>
            </a:r>
          </a:p>
        </p:txBody>
      </p:sp>
      <p:cxnSp>
        <p:nvCxnSpPr>
          <p:cNvPr id="12" name="Straight Connector 52">
            <a:extLst>
              <a:ext uri="{FF2B5EF4-FFF2-40B4-BE49-F238E27FC236}">
                <a16:creationId xmlns:a16="http://schemas.microsoft.com/office/drawing/2014/main" id="{A62A1CA2-66F2-4CA9-B953-0B91237CA273}"/>
              </a:ext>
            </a:extLst>
          </p:cNvPr>
          <p:cNvCxnSpPr/>
          <p:nvPr/>
        </p:nvCxnSpPr>
        <p:spPr>
          <a:xfrm flipV="1">
            <a:off x="2451075" y="4049242"/>
            <a:ext cx="0" cy="1800000"/>
          </a:xfrm>
          <a:prstGeom prst="line">
            <a:avLst/>
          </a:prstGeom>
          <a:ln w="25400">
            <a:solidFill>
              <a:srgbClr val="002060"/>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2D80547-1416-40FD-9C1E-DDE981A1EC1B}"/>
              </a:ext>
            </a:extLst>
          </p:cNvPr>
          <p:cNvSpPr txBox="1"/>
          <p:nvPr/>
        </p:nvSpPr>
        <p:spPr>
          <a:xfrm>
            <a:off x="2451075" y="5251638"/>
            <a:ext cx="1236385" cy="461665"/>
          </a:xfrm>
          <a:prstGeom prst="rect">
            <a:avLst/>
          </a:prstGeom>
          <a:noFill/>
        </p:spPr>
        <p:txBody>
          <a:bodyPr wrap="square" rtlCol="0">
            <a:spAutoFit/>
          </a:bodyPr>
          <a:lstStyle/>
          <a:p>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Deferimento </a:t>
            </a:r>
            <a:r>
              <a:rPr lang="en-US"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(art. 52 LRF)</a:t>
            </a:r>
            <a:endParaRPr lang="ko-KR" altLang="en-US" sz="1200" b="1" dirty="0">
              <a:solidFill>
                <a:srgbClr val="002060"/>
              </a:solidFill>
              <a:latin typeface="Arial" panose="020B0604020202020204" pitchFamily="34" charset="0"/>
              <a:cs typeface="Arial" panose="020B0604020202020204" pitchFamily="34" charset="0"/>
            </a:endParaRPr>
          </a:p>
        </p:txBody>
      </p:sp>
      <p:cxnSp>
        <p:nvCxnSpPr>
          <p:cNvPr id="14" name="Straight Connector 56">
            <a:extLst>
              <a:ext uri="{FF2B5EF4-FFF2-40B4-BE49-F238E27FC236}">
                <a16:creationId xmlns:a16="http://schemas.microsoft.com/office/drawing/2014/main" id="{4DA8C7E0-8480-4A5C-8507-FED2CECFBA0F}"/>
              </a:ext>
            </a:extLst>
          </p:cNvPr>
          <p:cNvCxnSpPr/>
          <p:nvPr/>
        </p:nvCxnSpPr>
        <p:spPr>
          <a:xfrm flipV="1">
            <a:off x="4283423" y="4021149"/>
            <a:ext cx="0" cy="1800000"/>
          </a:xfrm>
          <a:prstGeom prst="line">
            <a:avLst/>
          </a:prstGeom>
          <a:ln w="25400">
            <a:solidFill>
              <a:srgbClr val="002060"/>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3E3D6C3-76CE-4BF5-B7CE-F2609663548E}"/>
              </a:ext>
            </a:extLst>
          </p:cNvPr>
          <p:cNvSpPr txBox="1"/>
          <p:nvPr/>
        </p:nvSpPr>
        <p:spPr>
          <a:xfrm>
            <a:off x="4326939" y="4980456"/>
            <a:ext cx="1570487" cy="830997"/>
          </a:xfrm>
          <a:prstGeom prst="rect">
            <a:avLst/>
          </a:prstGeom>
          <a:noFill/>
        </p:spPr>
        <p:txBody>
          <a:bodyPr wrap="square" rtlCol="0">
            <a:spAutoFit/>
          </a:bodyPr>
          <a:lstStyle/>
          <a:p>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Entrega do plano de recuperação judicial </a:t>
            </a:r>
            <a:r>
              <a:rPr lang="en-US"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(art. 53 LRF)</a:t>
            </a:r>
            <a:endParaRPr lang="ko-KR" altLang="en-US" sz="1200" b="1" dirty="0">
              <a:solidFill>
                <a:srgbClr val="00206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DE739EA-C094-4E92-A5BE-0C109E67ACE0}"/>
              </a:ext>
            </a:extLst>
          </p:cNvPr>
          <p:cNvSpPr txBox="1"/>
          <p:nvPr/>
        </p:nvSpPr>
        <p:spPr>
          <a:xfrm>
            <a:off x="537578" y="4141922"/>
            <a:ext cx="1977433" cy="276999"/>
          </a:xfrm>
          <a:prstGeom prst="rect">
            <a:avLst/>
          </a:prstGeom>
          <a:noFill/>
        </p:spPr>
        <p:txBody>
          <a:bodyPr wrap="square" rtlCol="0">
            <a:spAutoFit/>
          </a:bodyPr>
          <a:lstStyle/>
          <a:p>
            <a:pPr algn="ctr"/>
            <a:r>
              <a:rPr lang="en-US"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02/06/2017</a:t>
            </a:r>
            <a:endParaRPr lang="ko-KR" altLang="en-US" sz="1200" b="1" dirty="0">
              <a:solidFill>
                <a:srgbClr val="00206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E15D4EB-7306-40DB-9704-18A1E4D5EB0D}"/>
              </a:ext>
            </a:extLst>
          </p:cNvPr>
          <p:cNvSpPr txBox="1"/>
          <p:nvPr/>
        </p:nvSpPr>
        <p:spPr>
          <a:xfrm>
            <a:off x="2760809" y="4078016"/>
            <a:ext cx="1236388" cy="276999"/>
          </a:xfrm>
          <a:prstGeom prst="rect">
            <a:avLst/>
          </a:prstGeom>
          <a:noFill/>
        </p:spPr>
        <p:txBody>
          <a:bodyPr wrap="square" rtlCol="0">
            <a:spAutoFit/>
          </a:bodyPr>
          <a:lstStyle/>
          <a:p>
            <a:pPr algn="ctr"/>
            <a:r>
              <a:rPr lang="en-US"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24/01/2017</a:t>
            </a:r>
            <a:endParaRPr lang="ko-KR" altLang="en-US" sz="1200" b="1" dirty="0">
              <a:solidFill>
                <a:srgbClr val="00206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C29F4FD-6E6C-4112-B533-2FC832BF6809}"/>
              </a:ext>
            </a:extLst>
          </p:cNvPr>
          <p:cNvSpPr txBox="1"/>
          <p:nvPr/>
        </p:nvSpPr>
        <p:spPr>
          <a:xfrm>
            <a:off x="4561691" y="4067836"/>
            <a:ext cx="1384112" cy="276999"/>
          </a:xfrm>
          <a:prstGeom prst="rect">
            <a:avLst/>
          </a:prstGeom>
          <a:noFill/>
        </p:spPr>
        <p:txBody>
          <a:bodyPr wrap="square" rtlCol="0">
            <a:spAutoFit/>
          </a:bodyPr>
          <a:lstStyle/>
          <a:p>
            <a:pPr algn="ctr"/>
            <a:r>
              <a:rPr lang="pt-BR" altLang="ko-KR" sz="1200" b="1" dirty="0">
                <a:solidFill>
                  <a:srgbClr val="002060"/>
                </a:solidFill>
                <a:latin typeface="Arial" panose="020B0604020202020204" pitchFamily="34" charset="0"/>
                <a:cs typeface="Arial" panose="020B0604020202020204" pitchFamily="34" charset="0"/>
              </a:rPr>
              <a:t>01/09/2017</a:t>
            </a:r>
          </a:p>
        </p:txBody>
      </p:sp>
      <p:sp>
        <p:nvSpPr>
          <p:cNvPr id="19" name="TextBox 18">
            <a:extLst>
              <a:ext uri="{FF2B5EF4-FFF2-40B4-BE49-F238E27FC236}">
                <a16:creationId xmlns:a16="http://schemas.microsoft.com/office/drawing/2014/main" id="{05AEFEC2-1CDE-41E8-97B0-FB7A1E707952}"/>
              </a:ext>
            </a:extLst>
          </p:cNvPr>
          <p:cNvSpPr txBox="1"/>
          <p:nvPr/>
        </p:nvSpPr>
        <p:spPr>
          <a:xfrm>
            <a:off x="1747016" y="3445989"/>
            <a:ext cx="1436472" cy="276999"/>
          </a:xfrm>
          <a:prstGeom prst="rect">
            <a:avLst/>
          </a:prstGeom>
          <a:noFill/>
        </p:spPr>
        <p:txBody>
          <a:bodyPr wrap="square" rtlCol="0">
            <a:spAutoFit/>
          </a:bodyPr>
          <a:lstStyle/>
          <a:p>
            <a:pPr algn="ctr"/>
            <a:r>
              <a:rPr lang="en-US"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14/08/2017</a:t>
            </a:r>
            <a:endParaRPr lang="ko-KR" altLang="en-US" sz="1200" b="1" dirty="0">
              <a:solidFill>
                <a:srgbClr val="00206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A714E34-2FD6-4FB5-86D2-06B640E10FC9}"/>
              </a:ext>
            </a:extLst>
          </p:cNvPr>
          <p:cNvSpPr txBox="1"/>
          <p:nvPr/>
        </p:nvSpPr>
        <p:spPr>
          <a:xfrm>
            <a:off x="3692892" y="3449241"/>
            <a:ext cx="1234845" cy="276999"/>
          </a:xfrm>
          <a:prstGeom prst="rect">
            <a:avLst/>
          </a:prstGeom>
          <a:noFill/>
        </p:spPr>
        <p:txBody>
          <a:bodyPr wrap="square" rtlCol="0">
            <a:spAutoFit/>
          </a:bodyPr>
          <a:lstStyle/>
          <a:p>
            <a:pPr algn="ctr"/>
            <a:r>
              <a:rPr lang="en-US"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30/08/2017</a:t>
            </a:r>
            <a:endParaRPr lang="ko-KR" altLang="en-US" sz="1200" b="1" dirty="0">
              <a:solidFill>
                <a:srgbClr val="002060"/>
              </a:solidFill>
              <a:latin typeface="Arial" panose="020B0604020202020204" pitchFamily="34" charset="0"/>
              <a:cs typeface="Arial" panose="020B0604020202020204" pitchFamily="34" charset="0"/>
            </a:endParaRPr>
          </a:p>
        </p:txBody>
      </p:sp>
      <p:grpSp>
        <p:nvGrpSpPr>
          <p:cNvPr id="21" name="그룹 1">
            <a:extLst>
              <a:ext uri="{FF2B5EF4-FFF2-40B4-BE49-F238E27FC236}">
                <a16:creationId xmlns:a16="http://schemas.microsoft.com/office/drawing/2014/main" id="{CF08B0F3-F42F-492A-B8B4-95E24667CE62}"/>
              </a:ext>
            </a:extLst>
          </p:cNvPr>
          <p:cNvGrpSpPr/>
          <p:nvPr/>
        </p:nvGrpSpPr>
        <p:grpSpPr>
          <a:xfrm>
            <a:off x="758306" y="3592222"/>
            <a:ext cx="10278240" cy="550376"/>
            <a:chOff x="940255" y="3599568"/>
            <a:chExt cx="10330948" cy="550376"/>
          </a:xfrm>
          <a:solidFill>
            <a:srgbClr val="B2B2B2"/>
          </a:solidFill>
        </p:grpSpPr>
        <p:sp>
          <p:nvSpPr>
            <p:cNvPr id="22" name="Oval 2">
              <a:extLst>
                <a:ext uri="{FF2B5EF4-FFF2-40B4-BE49-F238E27FC236}">
                  <a16:creationId xmlns:a16="http://schemas.microsoft.com/office/drawing/2014/main" id="{78843CCB-51F9-40C2-8A2F-E907425B19AD}"/>
                </a:ext>
              </a:extLst>
            </p:cNvPr>
            <p:cNvSpPr/>
            <p:nvPr/>
          </p:nvSpPr>
          <p:spPr>
            <a:xfrm>
              <a:off x="940255"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23" name="Oval 4">
              <a:extLst>
                <a:ext uri="{FF2B5EF4-FFF2-40B4-BE49-F238E27FC236}">
                  <a16:creationId xmlns:a16="http://schemas.microsoft.com/office/drawing/2014/main" id="{14BC21F4-D4F2-475C-B82E-8AB847E1D075}"/>
                </a:ext>
              </a:extLst>
            </p:cNvPr>
            <p:cNvSpPr/>
            <p:nvPr/>
          </p:nvSpPr>
          <p:spPr>
            <a:xfrm>
              <a:off x="1228236"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24" name="Oval 5">
              <a:extLst>
                <a:ext uri="{FF2B5EF4-FFF2-40B4-BE49-F238E27FC236}">
                  <a16:creationId xmlns:a16="http://schemas.microsoft.com/office/drawing/2014/main" id="{438E361E-0407-4607-8989-73CB4AD13DDB}"/>
                </a:ext>
              </a:extLst>
            </p:cNvPr>
            <p:cNvSpPr/>
            <p:nvPr/>
          </p:nvSpPr>
          <p:spPr>
            <a:xfrm>
              <a:off x="1929958"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25" name="Oval 6">
              <a:extLst>
                <a:ext uri="{FF2B5EF4-FFF2-40B4-BE49-F238E27FC236}">
                  <a16:creationId xmlns:a16="http://schemas.microsoft.com/office/drawing/2014/main" id="{0F7948E0-1D47-4E04-84F5-45DFFBC1620D}"/>
                </a:ext>
              </a:extLst>
            </p:cNvPr>
            <p:cNvSpPr/>
            <p:nvPr/>
          </p:nvSpPr>
          <p:spPr>
            <a:xfrm>
              <a:off x="2532560"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26" name="Oval 7">
              <a:extLst>
                <a:ext uri="{FF2B5EF4-FFF2-40B4-BE49-F238E27FC236}">
                  <a16:creationId xmlns:a16="http://schemas.microsoft.com/office/drawing/2014/main" id="{E11506CE-E8CB-4BBB-96A7-D1ABC8D14A8B}"/>
                </a:ext>
              </a:extLst>
            </p:cNvPr>
            <p:cNvSpPr/>
            <p:nvPr/>
          </p:nvSpPr>
          <p:spPr>
            <a:xfrm>
              <a:off x="2860501"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27" name="Oval 8">
              <a:extLst>
                <a:ext uri="{FF2B5EF4-FFF2-40B4-BE49-F238E27FC236}">
                  <a16:creationId xmlns:a16="http://schemas.microsoft.com/office/drawing/2014/main" id="{3F6AE5AC-E916-494D-8F74-E1DC2F7E8032}"/>
                </a:ext>
              </a:extLst>
            </p:cNvPr>
            <p:cNvSpPr/>
            <p:nvPr/>
          </p:nvSpPr>
          <p:spPr>
            <a:xfrm>
              <a:off x="3135162"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28" name="Oval 9">
              <a:extLst>
                <a:ext uri="{FF2B5EF4-FFF2-40B4-BE49-F238E27FC236}">
                  <a16:creationId xmlns:a16="http://schemas.microsoft.com/office/drawing/2014/main" id="{824E48A6-545E-46C8-942B-C27D6891BD71}"/>
                </a:ext>
              </a:extLst>
            </p:cNvPr>
            <p:cNvSpPr/>
            <p:nvPr/>
          </p:nvSpPr>
          <p:spPr>
            <a:xfrm>
              <a:off x="3783604"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29" name="Oval 10">
              <a:extLst>
                <a:ext uri="{FF2B5EF4-FFF2-40B4-BE49-F238E27FC236}">
                  <a16:creationId xmlns:a16="http://schemas.microsoft.com/office/drawing/2014/main" id="{6039838C-CE85-455F-8A71-0FEE137D7C42}"/>
                </a:ext>
              </a:extLst>
            </p:cNvPr>
            <p:cNvSpPr/>
            <p:nvPr/>
          </p:nvSpPr>
          <p:spPr>
            <a:xfrm>
              <a:off x="4412846"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0" name="Oval 11">
              <a:extLst>
                <a:ext uri="{FF2B5EF4-FFF2-40B4-BE49-F238E27FC236}">
                  <a16:creationId xmlns:a16="http://schemas.microsoft.com/office/drawing/2014/main" id="{9039B184-BCCD-415E-8E42-E4252BFCE34C}"/>
                </a:ext>
              </a:extLst>
            </p:cNvPr>
            <p:cNvSpPr/>
            <p:nvPr/>
          </p:nvSpPr>
          <p:spPr>
            <a:xfrm>
              <a:off x="4700827"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1" name="Oval 12">
              <a:extLst>
                <a:ext uri="{FF2B5EF4-FFF2-40B4-BE49-F238E27FC236}">
                  <a16:creationId xmlns:a16="http://schemas.microsoft.com/office/drawing/2014/main" id="{3672C277-CD16-4940-A6A6-743BE301087A}"/>
                </a:ext>
              </a:extLst>
            </p:cNvPr>
            <p:cNvSpPr/>
            <p:nvPr/>
          </p:nvSpPr>
          <p:spPr>
            <a:xfrm>
              <a:off x="4975488"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2" name="Oval 13">
              <a:extLst>
                <a:ext uri="{FF2B5EF4-FFF2-40B4-BE49-F238E27FC236}">
                  <a16:creationId xmlns:a16="http://schemas.microsoft.com/office/drawing/2014/main" id="{CF1340D1-9E1F-45D7-BC0D-B7047EECD737}"/>
                </a:ext>
              </a:extLst>
            </p:cNvPr>
            <p:cNvSpPr/>
            <p:nvPr/>
          </p:nvSpPr>
          <p:spPr>
            <a:xfrm>
              <a:off x="5663890"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3" name="Oval 15">
              <a:extLst>
                <a:ext uri="{FF2B5EF4-FFF2-40B4-BE49-F238E27FC236}">
                  <a16:creationId xmlns:a16="http://schemas.microsoft.com/office/drawing/2014/main" id="{97463D3B-16B6-439F-A236-8506EBCAD1BD}"/>
                </a:ext>
              </a:extLst>
            </p:cNvPr>
            <p:cNvSpPr/>
            <p:nvPr/>
          </p:nvSpPr>
          <p:spPr>
            <a:xfrm>
              <a:off x="6607753"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4" name="Oval 16">
              <a:extLst>
                <a:ext uri="{FF2B5EF4-FFF2-40B4-BE49-F238E27FC236}">
                  <a16:creationId xmlns:a16="http://schemas.microsoft.com/office/drawing/2014/main" id="{04763FC6-AD6E-4581-AEA5-D61E16EFB35B}"/>
                </a:ext>
              </a:extLst>
            </p:cNvPr>
            <p:cNvSpPr/>
            <p:nvPr/>
          </p:nvSpPr>
          <p:spPr>
            <a:xfrm>
              <a:off x="6855774"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5" name="Oval 20">
              <a:extLst>
                <a:ext uri="{FF2B5EF4-FFF2-40B4-BE49-F238E27FC236}">
                  <a16:creationId xmlns:a16="http://schemas.microsoft.com/office/drawing/2014/main" id="{C6237EF0-B497-4AB9-B65D-6AB747EB51B6}"/>
                </a:ext>
              </a:extLst>
            </p:cNvPr>
            <p:cNvSpPr/>
            <p:nvPr/>
          </p:nvSpPr>
          <p:spPr>
            <a:xfrm>
              <a:off x="8488006"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6" name="Oval 21">
              <a:extLst>
                <a:ext uri="{FF2B5EF4-FFF2-40B4-BE49-F238E27FC236}">
                  <a16:creationId xmlns:a16="http://schemas.microsoft.com/office/drawing/2014/main" id="{A10FF00F-E1F3-441B-80AB-DAEF478D3669}"/>
                </a:ext>
              </a:extLst>
            </p:cNvPr>
            <p:cNvSpPr/>
            <p:nvPr/>
          </p:nvSpPr>
          <p:spPr>
            <a:xfrm>
              <a:off x="8757865"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grpSp>
          <p:nvGrpSpPr>
            <p:cNvPr id="37" name="Group 27">
              <a:extLst>
                <a:ext uri="{FF2B5EF4-FFF2-40B4-BE49-F238E27FC236}">
                  <a16:creationId xmlns:a16="http://schemas.microsoft.com/office/drawing/2014/main" id="{0EDF128D-846D-4549-8994-B9718D49249D}"/>
                </a:ext>
              </a:extLst>
            </p:cNvPr>
            <p:cNvGrpSpPr/>
            <p:nvPr/>
          </p:nvGrpSpPr>
          <p:grpSpPr>
            <a:xfrm>
              <a:off x="10566379" y="3599568"/>
              <a:ext cx="704824" cy="550376"/>
              <a:chOff x="6472460" y="4422832"/>
              <a:chExt cx="704824" cy="550376"/>
            </a:xfrm>
            <a:grpFill/>
          </p:grpSpPr>
          <p:sp>
            <p:nvSpPr>
              <p:cNvPr id="49" name="Rounded Rectangle 25">
                <a:extLst>
                  <a:ext uri="{FF2B5EF4-FFF2-40B4-BE49-F238E27FC236}">
                    <a16:creationId xmlns:a16="http://schemas.microsoft.com/office/drawing/2014/main" id="{1B74D69B-7746-41A6-B800-3340B6F6314F}"/>
                  </a:ext>
                </a:extLst>
              </p:cNvPr>
              <p:cNvSpPr/>
              <p:nvPr/>
            </p:nvSpPr>
            <p:spPr>
              <a:xfrm rot="2624939">
                <a:off x="6472460" y="4422832"/>
                <a:ext cx="682842" cy="18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50" name="Rounded Rectangle 26">
                <a:extLst>
                  <a:ext uri="{FF2B5EF4-FFF2-40B4-BE49-F238E27FC236}">
                    <a16:creationId xmlns:a16="http://schemas.microsoft.com/office/drawing/2014/main" id="{A69E1E32-66B2-406E-BDB8-BF0B94D854CC}"/>
                  </a:ext>
                </a:extLst>
              </p:cNvPr>
              <p:cNvSpPr/>
              <p:nvPr/>
            </p:nvSpPr>
            <p:spPr>
              <a:xfrm rot="18900000">
                <a:off x="6494442" y="4793208"/>
                <a:ext cx="682842" cy="18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grpSp>
        <p:sp>
          <p:nvSpPr>
            <p:cNvPr id="38" name="Oval 29">
              <a:extLst>
                <a:ext uri="{FF2B5EF4-FFF2-40B4-BE49-F238E27FC236}">
                  <a16:creationId xmlns:a16="http://schemas.microsoft.com/office/drawing/2014/main" id="{5A3B5447-D552-4BD8-B988-6A7E13E12ED8}"/>
                </a:ext>
              </a:extLst>
            </p:cNvPr>
            <p:cNvSpPr/>
            <p:nvPr/>
          </p:nvSpPr>
          <p:spPr>
            <a:xfrm>
              <a:off x="1516217" y="3734345"/>
              <a:ext cx="368424" cy="36842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9" name="Oval 30">
              <a:extLst>
                <a:ext uri="{FF2B5EF4-FFF2-40B4-BE49-F238E27FC236}">
                  <a16:creationId xmlns:a16="http://schemas.microsoft.com/office/drawing/2014/main" id="{BFE0DC19-EB26-4C7B-87F7-7919247046A3}"/>
                </a:ext>
              </a:extLst>
            </p:cNvPr>
            <p:cNvSpPr/>
            <p:nvPr/>
          </p:nvSpPr>
          <p:spPr>
            <a:xfrm>
              <a:off x="2464927" y="3734345"/>
              <a:ext cx="368424" cy="36842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0" name="Oval 31">
              <a:extLst>
                <a:ext uri="{FF2B5EF4-FFF2-40B4-BE49-F238E27FC236}">
                  <a16:creationId xmlns:a16="http://schemas.microsoft.com/office/drawing/2014/main" id="{3C57149D-45B4-45D3-AE1E-2D295CE6F976}"/>
                </a:ext>
              </a:extLst>
            </p:cNvPr>
            <p:cNvSpPr/>
            <p:nvPr/>
          </p:nvSpPr>
          <p:spPr>
            <a:xfrm>
              <a:off x="3384601" y="3717089"/>
              <a:ext cx="368424" cy="36842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1" name="Oval 32">
              <a:extLst>
                <a:ext uri="{FF2B5EF4-FFF2-40B4-BE49-F238E27FC236}">
                  <a16:creationId xmlns:a16="http://schemas.microsoft.com/office/drawing/2014/main" id="{251C5508-2FA1-46A8-943C-2345F4A78782}"/>
                </a:ext>
              </a:extLst>
            </p:cNvPr>
            <p:cNvSpPr/>
            <p:nvPr/>
          </p:nvSpPr>
          <p:spPr>
            <a:xfrm>
              <a:off x="4306671" y="3741877"/>
              <a:ext cx="368424" cy="36842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2" name="Oval 33">
              <a:extLst>
                <a:ext uri="{FF2B5EF4-FFF2-40B4-BE49-F238E27FC236}">
                  <a16:creationId xmlns:a16="http://schemas.microsoft.com/office/drawing/2014/main" id="{0CECF0CA-DC9D-4B03-A5DF-0A1188CAFCAF}"/>
                </a:ext>
              </a:extLst>
            </p:cNvPr>
            <p:cNvSpPr/>
            <p:nvPr/>
          </p:nvSpPr>
          <p:spPr>
            <a:xfrm>
              <a:off x="5253868" y="3722904"/>
              <a:ext cx="368424" cy="36842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3" name="Oval 75">
              <a:extLst>
                <a:ext uri="{FF2B5EF4-FFF2-40B4-BE49-F238E27FC236}">
                  <a16:creationId xmlns:a16="http://schemas.microsoft.com/office/drawing/2014/main" id="{BFB1BB0B-2CDF-4D43-A174-F118BCEAC993}"/>
                </a:ext>
              </a:extLst>
            </p:cNvPr>
            <p:cNvSpPr/>
            <p:nvPr/>
          </p:nvSpPr>
          <p:spPr>
            <a:xfrm>
              <a:off x="9643403" y="3776562"/>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4" name="Oval 76">
              <a:extLst>
                <a:ext uri="{FF2B5EF4-FFF2-40B4-BE49-F238E27FC236}">
                  <a16:creationId xmlns:a16="http://schemas.microsoft.com/office/drawing/2014/main" id="{28457ACC-A135-4C22-A265-6D8087E75673}"/>
                </a:ext>
              </a:extLst>
            </p:cNvPr>
            <p:cNvSpPr/>
            <p:nvPr/>
          </p:nvSpPr>
          <p:spPr>
            <a:xfrm>
              <a:off x="10326641" y="3776562"/>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5" name="Oval 5">
              <a:extLst>
                <a:ext uri="{FF2B5EF4-FFF2-40B4-BE49-F238E27FC236}">
                  <a16:creationId xmlns:a16="http://schemas.microsoft.com/office/drawing/2014/main" id="{0CA29135-0EBB-4A4D-894A-C89C79ABE924}"/>
                </a:ext>
              </a:extLst>
            </p:cNvPr>
            <p:cNvSpPr/>
            <p:nvPr/>
          </p:nvSpPr>
          <p:spPr>
            <a:xfrm>
              <a:off x="2217939"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6" name="Oval 9">
              <a:extLst>
                <a:ext uri="{FF2B5EF4-FFF2-40B4-BE49-F238E27FC236}">
                  <a16:creationId xmlns:a16="http://schemas.microsoft.com/office/drawing/2014/main" id="{3FC998A2-7100-49D1-B45B-DC7C33AA6FAC}"/>
                </a:ext>
              </a:extLst>
            </p:cNvPr>
            <p:cNvSpPr/>
            <p:nvPr/>
          </p:nvSpPr>
          <p:spPr>
            <a:xfrm>
              <a:off x="4044945"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7" name="Oval 13">
              <a:extLst>
                <a:ext uri="{FF2B5EF4-FFF2-40B4-BE49-F238E27FC236}">
                  <a16:creationId xmlns:a16="http://schemas.microsoft.com/office/drawing/2014/main" id="{0F2769FA-7C61-44C0-A7D2-A04B3C75347D}"/>
                </a:ext>
              </a:extLst>
            </p:cNvPr>
            <p:cNvSpPr/>
            <p:nvPr/>
          </p:nvSpPr>
          <p:spPr>
            <a:xfrm>
              <a:off x="5938551"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8" name="Oval 21">
              <a:extLst>
                <a:ext uri="{FF2B5EF4-FFF2-40B4-BE49-F238E27FC236}">
                  <a16:creationId xmlns:a16="http://schemas.microsoft.com/office/drawing/2014/main" id="{B681FB31-C1B4-41FE-AC0D-03C81FEC205D}"/>
                </a:ext>
              </a:extLst>
            </p:cNvPr>
            <p:cNvSpPr/>
            <p:nvPr/>
          </p:nvSpPr>
          <p:spPr>
            <a:xfrm>
              <a:off x="9297668" y="3799104"/>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grpSp>
      <p:sp>
        <p:nvSpPr>
          <p:cNvPr id="51" name="Oval 33">
            <a:extLst>
              <a:ext uri="{FF2B5EF4-FFF2-40B4-BE49-F238E27FC236}">
                <a16:creationId xmlns:a16="http://schemas.microsoft.com/office/drawing/2014/main" id="{7F6A91BF-624D-4CA7-8E74-9C20BE7AE8D0}"/>
              </a:ext>
            </a:extLst>
          </p:cNvPr>
          <p:cNvSpPr/>
          <p:nvPr/>
        </p:nvSpPr>
        <p:spPr>
          <a:xfrm>
            <a:off x="5988199" y="3680818"/>
            <a:ext cx="366544" cy="36842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cxnSp>
        <p:nvCxnSpPr>
          <p:cNvPr id="52" name="Straight Connector 56">
            <a:extLst>
              <a:ext uri="{FF2B5EF4-FFF2-40B4-BE49-F238E27FC236}">
                <a16:creationId xmlns:a16="http://schemas.microsoft.com/office/drawing/2014/main" id="{CDB46C53-0840-4D82-8C37-74FE7175B50D}"/>
              </a:ext>
            </a:extLst>
          </p:cNvPr>
          <p:cNvCxnSpPr/>
          <p:nvPr/>
        </p:nvCxnSpPr>
        <p:spPr>
          <a:xfrm flipV="1">
            <a:off x="6162281" y="4018903"/>
            <a:ext cx="0" cy="1800000"/>
          </a:xfrm>
          <a:prstGeom prst="line">
            <a:avLst/>
          </a:prstGeom>
          <a:ln w="25400">
            <a:solidFill>
              <a:srgbClr val="002060"/>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62D81421-47C4-4E81-A42E-9D057233389B}"/>
              </a:ext>
            </a:extLst>
          </p:cNvPr>
          <p:cNvSpPr txBox="1"/>
          <p:nvPr/>
        </p:nvSpPr>
        <p:spPr>
          <a:xfrm>
            <a:off x="6191777" y="5272099"/>
            <a:ext cx="1236385" cy="461665"/>
          </a:xfrm>
          <a:prstGeom prst="rect">
            <a:avLst/>
          </a:prstGeom>
          <a:noFill/>
        </p:spPr>
        <p:txBody>
          <a:bodyPr wrap="square" rtlCol="0">
            <a:spAutoFit/>
          </a:bodyPr>
          <a:lstStyle/>
          <a:p>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Objeções</a:t>
            </a:r>
          </a:p>
          <a:p>
            <a:r>
              <a:rPr lang="en-US" altLang="ko-KR" sz="1200" b="1" dirty="0">
                <a:solidFill>
                  <a:srgbClr val="002060"/>
                </a:solidFill>
                <a:latin typeface="Arial" panose="020B0604020202020204" pitchFamily="34" charset="0"/>
                <a:cs typeface="Arial" panose="020B0604020202020204" pitchFamily="34" charset="0"/>
              </a:rPr>
              <a:t>(art. 55 LRF)</a:t>
            </a:r>
            <a:endParaRPr lang="ko-KR" altLang="en-US" sz="1200" b="1" dirty="0">
              <a:solidFill>
                <a:srgbClr val="002060"/>
              </a:solidFill>
              <a:latin typeface="Arial" panose="020B0604020202020204" pitchFamily="34" charset="0"/>
              <a:cs typeface="Arial" panose="020B0604020202020204" pitchFamily="34" charset="0"/>
            </a:endParaRPr>
          </a:p>
        </p:txBody>
      </p:sp>
      <p:sp>
        <p:nvSpPr>
          <p:cNvPr id="55" name="Oval 33">
            <a:extLst>
              <a:ext uri="{FF2B5EF4-FFF2-40B4-BE49-F238E27FC236}">
                <a16:creationId xmlns:a16="http://schemas.microsoft.com/office/drawing/2014/main" id="{26BA628B-5A86-4C6F-892F-3C02F20A68FE}"/>
              </a:ext>
            </a:extLst>
          </p:cNvPr>
          <p:cNvSpPr/>
          <p:nvPr/>
        </p:nvSpPr>
        <p:spPr>
          <a:xfrm>
            <a:off x="6885344" y="3742456"/>
            <a:ext cx="366544" cy="36842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58" name="Oval 33">
            <a:extLst>
              <a:ext uri="{FF2B5EF4-FFF2-40B4-BE49-F238E27FC236}">
                <a16:creationId xmlns:a16="http://schemas.microsoft.com/office/drawing/2014/main" id="{B1E23458-63BB-4557-A248-D091D732727A}"/>
              </a:ext>
            </a:extLst>
          </p:cNvPr>
          <p:cNvSpPr/>
          <p:nvPr/>
        </p:nvSpPr>
        <p:spPr>
          <a:xfrm>
            <a:off x="9643167" y="3711205"/>
            <a:ext cx="366544" cy="368424"/>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cxnSp>
        <p:nvCxnSpPr>
          <p:cNvPr id="60" name="Straight Connector 56">
            <a:extLst>
              <a:ext uri="{FF2B5EF4-FFF2-40B4-BE49-F238E27FC236}">
                <a16:creationId xmlns:a16="http://schemas.microsoft.com/office/drawing/2014/main" id="{B0E7F0B9-E09D-458E-ADC5-E267DB9E3C7C}"/>
              </a:ext>
            </a:extLst>
          </p:cNvPr>
          <p:cNvCxnSpPr>
            <a:cxnSpLocks/>
          </p:cNvCxnSpPr>
          <p:nvPr/>
        </p:nvCxnSpPr>
        <p:spPr>
          <a:xfrm flipV="1">
            <a:off x="9822472" y="4103504"/>
            <a:ext cx="0" cy="1793447"/>
          </a:xfrm>
          <a:prstGeom prst="line">
            <a:avLst/>
          </a:prstGeom>
          <a:ln w="25400">
            <a:solidFill>
              <a:srgbClr val="009900"/>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B81FF45A-4E01-4489-96EB-E086662127FD}"/>
              </a:ext>
            </a:extLst>
          </p:cNvPr>
          <p:cNvSpPr txBox="1"/>
          <p:nvPr/>
        </p:nvSpPr>
        <p:spPr>
          <a:xfrm>
            <a:off x="7105726" y="1944043"/>
            <a:ext cx="1236385" cy="461665"/>
          </a:xfrm>
          <a:prstGeom prst="rect">
            <a:avLst/>
          </a:prstGeom>
          <a:noFill/>
        </p:spPr>
        <p:txBody>
          <a:bodyPr wrap="square" rtlCol="0">
            <a:spAutoFit/>
          </a:bodyPr>
          <a:lstStyle/>
          <a:p>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AGC</a:t>
            </a:r>
          </a:p>
          <a:p>
            <a:r>
              <a:rPr lang="en-US" altLang="ko-KR" sz="1200" b="1" dirty="0">
                <a:solidFill>
                  <a:srgbClr val="002060"/>
                </a:solidFill>
                <a:latin typeface="Arial" panose="020B0604020202020204" pitchFamily="34" charset="0"/>
                <a:cs typeface="Arial" panose="020B0604020202020204" pitchFamily="34" charset="0"/>
              </a:rPr>
              <a:t>(art. 56 LRF)</a:t>
            </a:r>
            <a:endParaRPr lang="ko-KR" altLang="en-US" sz="1200" b="1" dirty="0">
              <a:solidFill>
                <a:srgbClr val="002060"/>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ADD500A4-5FEE-4631-8FFA-9BBE01B0CE96}"/>
              </a:ext>
            </a:extLst>
          </p:cNvPr>
          <p:cNvSpPr txBox="1"/>
          <p:nvPr/>
        </p:nvSpPr>
        <p:spPr>
          <a:xfrm>
            <a:off x="8071000" y="5284496"/>
            <a:ext cx="1493785" cy="461665"/>
          </a:xfrm>
          <a:prstGeom prst="rect">
            <a:avLst/>
          </a:prstGeom>
          <a:noFill/>
        </p:spPr>
        <p:txBody>
          <a:bodyPr wrap="square" rtlCol="0">
            <a:spAutoFit/>
          </a:bodyPr>
          <a:lstStyle/>
          <a:p>
            <a:r>
              <a:rPr lang="pt-BR" altLang="ko-KR" sz="1200" b="1" dirty="0">
                <a:solidFill>
                  <a:srgbClr val="008000"/>
                </a:solidFill>
                <a:latin typeface="Arial" panose="020B0604020202020204" pitchFamily="34" charset="0"/>
                <a:ea typeface="Cambria" panose="02040503050406030204" pitchFamily="18" charset="0"/>
                <a:cs typeface="Arial" panose="020B0604020202020204" pitchFamily="34" charset="0"/>
              </a:rPr>
              <a:t>Concessão da RJ</a:t>
            </a:r>
          </a:p>
          <a:p>
            <a:r>
              <a:rPr lang="en-US" altLang="ko-KR" sz="1200" b="1" dirty="0">
                <a:solidFill>
                  <a:srgbClr val="008000"/>
                </a:solidFill>
                <a:latin typeface="Arial" panose="020B0604020202020204" pitchFamily="34" charset="0"/>
                <a:cs typeface="Arial" panose="020B0604020202020204" pitchFamily="34" charset="0"/>
              </a:rPr>
              <a:t>(art. 58 LRF)</a:t>
            </a:r>
          </a:p>
        </p:txBody>
      </p:sp>
      <p:sp>
        <p:nvSpPr>
          <p:cNvPr id="63" name="TextBox 62">
            <a:extLst>
              <a:ext uri="{FF2B5EF4-FFF2-40B4-BE49-F238E27FC236}">
                <a16:creationId xmlns:a16="http://schemas.microsoft.com/office/drawing/2014/main" id="{6986B6DD-ECAF-4F3A-B841-EE342582806B}"/>
              </a:ext>
            </a:extLst>
          </p:cNvPr>
          <p:cNvSpPr txBox="1"/>
          <p:nvPr/>
        </p:nvSpPr>
        <p:spPr>
          <a:xfrm>
            <a:off x="9853173" y="5282046"/>
            <a:ext cx="1778981" cy="461665"/>
          </a:xfrm>
          <a:prstGeom prst="rect">
            <a:avLst/>
          </a:prstGeom>
          <a:noFill/>
        </p:spPr>
        <p:txBody>
          <a:bodyPr wrap="square" rtlCol="0">
            <a:spAutoFit/>
          </a:bodyPr>
          <a:lstStyle/>
          <a:p>
            <a:r>
              <a:rPr lang="pt-BR" altLang="ko-KR" sz="1200" b="1" dirty="0">
                <a:solidFill>
                  <a:srgbClr val="009900"/>
                </a:solidFill>
                <a:latin typeface="Arial" panose="020B0604020202020204" pitchFamily="34" charset="0"/>
                <a:ea typeface="Cambria" panose="02040503050406030204" pitchFamily="18" charset="0"/>
                <a:cs typeface="Arial" panose="020B0604020202020204" pitchFamily="34" charset="0"/>
              </a:rPr>
              <a:t>Encerramento da RJ</a:t>
            </a:r>
          </a:p>
          <a:p>
            <a:r>
              <a:rPr lang="en-US" altLang="ko-KR" sz="1200" b="1" dirty="0">
                <a:solidFill>
                  <a:srgbClr val="009900"/>
                </a:solidFill>
                <a:latin typeface="Arial" panose="020B0604020202020204" pitchFamily="34" charset="0"/>
                <a:cs typeface="Arial" panose="020B0604020202020204" pitchFamily="34" charset="0"/>
              </a:rPr>
              <a:t>(art. 63 LRF)</a:t>
            </a:r>
          </a:p>
        </p:txBody>
      </p:sp>
      <p:sp>
        <p:nvSpPr>
          <p:cNvPr id="66" name="Oval 19">
            <a:extLst>
              <a:ext uri="{FF2B5EF4-FFF2-40B4-BE49-F238E27FC236}">
                <a16:creationId xmlns:a16="http://schemas.microsoft.com/office/drawing/2014/main" id="{18B9267D-0E38-4616-A653-41F55040C197}"/>
              </a:ext>
            </a:extLst>
          </p:cNvPr>
          <p:cNvSpPr/>
          <p:nvPr/>
        </p:nvSpPr>
        <p:spPr>
          <a:xfrm>
            <a:off x="7586052" y="3833854"/>
            <a:ext cx="214922" cy="216024"/>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67" name="Oval 19">
            <a:extLst>
              <a:ext uri="{FF2B5EF4-FFF2-40B4-BE49-F238E27FC236}">
                <a16:creationId xmlns:a16="http://schemas.microsoft.com/office/drawing/2014/main" id="{08C30003-E843-492D-B593-4D082FE43F9D}"/>
              </a:ext>
            </a:extLst>
          </p:cNvPr>
          <p:cNvSpPr/>
          <p:nvPr/>
        </p:nvSpPr>
        <p:spPr>
          <a:xfrm>
            <a:off x="7297870" y="3829630"/>
            <a:ext cx="214922" cy="216024"/>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70BBA68F-E4F5-4D03-854C-738F02E52DC3}"/>
              </a:ext>
            </a:extLst>
          </p:cNvPr>
          <p:cNvSpPr txBox="1"/>
          <p:nvPr/>
        </p:nvSpPr>
        <p:spPr>
          <a:xfrm>
            <a:off x="7512792" y="3409487"/>
            <a:ext cx="1082823" cy="276999"/>
          </a:xfrm>
          <a:prstGeom prst="rect">
            <a:avLst/>
          </a:prstGeom>
          <a:noFill/>
        </p:spPr>
        <p:txBody>
          <a:bodyPr wrap="square" rtlCol="0">
            <a:spAutoFit/>
          </a:bodyPr>
          <a:lstStyle/>
          <a:p>
            <a:pPr algn="ctr"/>
            <a:r>
              <a:rPr lang="pt-BR" altLang="ko-KR" sz="1200" b="1" dirty="0">
                <a:solidFill>
                  <a:srgbClr val="008000"/>
                </a:solidFill>
                <a:latin typeface="Arial" panose="020B0604020202020204" pitchFamily="34" charset="0"/>
                <a:cs typeface="Arial" panose="020B0604020202020204" pitchFamily="34" charset="0"/>
              </a:rPr>
              <a:t>Aguardando</a:t>
            </a:r>
          </a:p>
        </p:txBody>
      </p:sp>
      <p:sp>
        <p:nvSpPr>
          <p:cNvPr id="71" name="Oval 76">
            <a:extLst>
              <a:ext uri="{FF2B5EF4-FFF2-40B4-BE49-F238E27FC236}">
                <a16:creationId xmlns:a16="http://schemas.microsoft.com/office/drawing/2014/main" id="{928AB5DB-CD53-4B2D-89ED-0244BEA34050}"/>
              </a:ext>
            </a:extLst>
          </p:cNvPr>
          <p:cNvSpPr/>
          <p:nvPr/>
        </p:nvSpPr>
        <p:spPr>
          <a:xfrm>
            <a:off x="10354131" y="3766878"/>
            <a:ext cx="214922" cy="216024"/>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0079DF9B-EAEE-4D2C-8C2F-C522D2040E6F}"/>
              </a:ext>
            </a:extLst>
          </p:cNvPr>
          <p:cNvSpPr txBox="1"/>
          <p:nvPr/>
        </p:nvSpPr>
        <p:spPr>
          <a:xfrm>
            <a:off x="6243047" y="4134394"/>
            <a:ext cx="1673482" cy="461665"/>
          </a:xfrm>
          <a:prstGeom prst="rect">
            <a:avLst/>
          </a:prstGeom>
          <a:noFill/>
        </p:spPr>
        <p:txBody>
          <a:bodyPr wrap="square" rtlCol="0">
            <a:spAutoFit/>
          </a:bodyPr>
          <a:lstStyle/>
          <a:p>
            <a:pPr algn="ctr"/>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encerrada em 18/02/2019</a:t>
            </a:r>
            <a:endParaRPr lang="pt-BR" altLang="ko-KR" sz="1200" b="1" dirty="0">
              <a:solidFill>
                <a:srgbClr val="002060"/>
              </a:solidFill>
              <a:latin typeface="Arial" panose="020B0604020202020204" pitchFamily="34" charset="0"/>
              <a:cs typeface="Arial" panose="020B0604020202020204" pitchFamily="34" charset="0"/>
            </a:endParaRPr>
          </a:p>
        </p:txBody>
      </p:sp>
      <p:cxnSp>
        <p:nvCxnSpPr>
          <p:cNvPr id="75" name="Straight Connector 46">
            <a:extLst>
              <a:ext uri="{FF2B5EF4-FFF2-40B4-BE49-F238E27FC236}">
                <a16:creationId xmlns:a16="http://schemas.microsoft.com/office/drawing/2014/main" id="{A16F44EE-D55E-43A3-9D57-FD10CD7BA431}"/>
              </a:ext>
            </a:extLst>
          </p:cNvPr>
          <p:cNvCxnSpPr/>
          <p:nvPr/>
        </p:nvCxnSpPr>
        <p:spPr>
          <a:xfrm flipH="1" flipV="1">
            <a:off x="7054970" y="1966877"/>
            <a:ext cx="162" cy="1800000"/>
          </a:xfrm>
          <a:prstGeom prst="line">
            <a:avLst/>
          </a:prstGeom>
          <a:ln w="25400">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sp>
        <p:nvSpPr>
          <p:cNvPr id="76" name="CaixaDeTexto 92">
            <a:extLst>
              <a:ext uri="{FF2B5EF4-FFF2-40B4-BE49-F238E27FC236}">
                <a16:creationId xmlns:a16="http://schemas.microsoft.com/office/drawing/2014/main" id="{D5D3DE0F-12FD-4647-8E2C-C75F687FCD5C}"/>
              </a:ext>
            </a:extLst>
          </p:cNvPr>
          <p:cNvSpPr txBox="1"/>
          <p:nvPr/>
        </p:nvSpPr>
        <p:spPr>
          <a:xfrm>
            <a:off x="719252" y="1246100"/>
            <a:ext cx="4281925" cy="307777"/>
          </a:xfrm>
          <a:prstGeom prst="rect">
            <a:avLst/>
          </a:prstGeom>
          <a:noFill/>
        </p:spPr>
        <p:txBody>
          <a:bodyPr wrap="square" rtlCol="0">
            <a:spAutoFit/>
          </a:bodyPr>
          <a:lstStyle/>
          <a:p>
            <a:r>
              <a:rPr lang="pt-BR" sz="1400" b="1" u="sng" dirty="0">
                <a:solidFill>
                  <a:srgbClr val="000000"/>
                </a:solidFill>
                <a:latin typeface="Arial" panose="020B0604020202020204" pitchFamily="34" charset="0"/>
                <a:ea typeface="Cambria" panose="02040503050406030204" pitchFamily="18" charset="0"/>
                <a:cs typeface="Arial" panose="020B0604020202020204" pitchFamily="34" charset="0"/>
              </a:rPr>
              <a:t>Recuperação judicial</a:t>
            </a:r>
          </a:p>
        </p:txBody>
      </p:sp>
      <p:sp>
        <p:nvSpPr>
          <p:cNvPr id="78" name="Rectangle 4">
            <a:extLst>
              <a:ext uri="{FF2B5EF4-FFF2-40B4-BE49-F238E27FC236}">
                <a16:creationId xmlns:a16="http://schemas.microsoft.com/office/drawing/2014/main" id="{C069D4BF-D0A5-4B10-871A-8C58096D45DD}"/>
              </a:ext>
            </a:extLst>
          </p:cNvPr>
          <p:cNvSpPr/>
          <p:nvPr/>
        </p:nvSpPr>
        <p:spPr>
          <a:xfrm>
            <a:off x="368969" y="330651"/>
            <a:ext cx="11448000" cy="723916"/>
          </a:xfrm>
          <a:prstGeom prst="rect">
            <a:avLst/>
          </a:prstGeom>
        </p:spPr>
        <p:txBody>
          <a:bodyPr wrap="square" numCol="1" spcCol="360000">
            <a:spAutoFit/>
          </a:bodyPr>
          <a:lstStyle/>
          <a:p>
            <a:pPr marL="342900" lvl="0" defTabSz="360000">
              <a:lnSpc>
                <a:spcPct val="114000"/>
              </a:lnSpc>
              <a:spcAft>
                <a:spcPts val="0"/>
              </a:spcAft>
            </a:pPr>
            <a:r>
              <a:rPr lang="pt-BR" sz="1400" b="1" kern="0" dirty="0">
                <a:solidFill>
                  <a:schemeClr val="accent5"/>
                </a:solidFill>
                <a:latin typeface="Arial" panose="020B0604020202020204" pitchFamily="34" charset="0"/>
                <a:ea typeface="Cambria" panose="02040503050406030204" pitchFamily="18" charset="0"/>
                <a:cs typeface="Arial" panose="020B0604020202020204" pitchFamily="34" charset="0"/>
              </a:rPr>
              <a:t>1.3. Cronograma Processual</a:t>
            </a:r>
            <a:endParaRPr lang="en-US" sz="1400" b="1" kern="0" dirty="0">
              <a:solidFill>
                <a:schemeClr val="accent5"/>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spcAft>
                <a:spcPts val="0"/>
              </a:spcAft>
            </a:pPr>
            <a:r>
              <a:rPr lang="pt-BR" sz="1100" dirty="0">
                <a:solidFill>
                  <a:schemeClr val="accent5"/>
                </a:solidFill>
                <a:highlight>
                  <a:srgbClr val="FFFF00"/>
                </a:highlight>
                <a:latin typeface="Arial" panose="020B0604020202020204" pitchFamily="34" charset="0"/>
                <a:ea typeface="Cambria" panose="02040503050406030204" pitchFamily="18" charset="0"/>
                <a:cs typeface="Arial" panose="020B0604020202020204" pitchFamily="34" charset="0"/>
              </a:rPr>
              <a:t> </a:t>
            </a:r>
            <a:endParaRPr lang="en-US" sz="1100" dirty="0">
              <a:solidFill>
                <a:srgbClr val="000000"/>
              </a:solidFill>
              <a:highlight>
                <a:srgbClr val="FFFF00"/>
              </a:highlight>
              <a:latin typeface="Arial" panose="020B0604020202020204" pitchFamily="34" charset="0"/>
              <a:ea typeface="Cambria" panose="02040503050406030204" pitchFamily="18" charset="0"/>
              <a:cs typeface="Arial" panose="020B0604020202020204" pitchFamily="34" charset="0"/>
            </a:endParaRPr>
          </a:p>
          <a:p>
            <a:pPr indent="352425" algn="just">
              <a:lnSpc>
                <a:spcPct val="114000"/>
              </a:lnSpc>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Abaixo apresentamos o cronograma processual da Recuperanda subdividido nas etapas de Recuperação Judicial e verificação de créditos</a:t>
            </a:r>
            <a:r>
              <a:rPr lang="pt-BR" sz="1200" dirty="0">
                <a:solidFill>
                  <a:schemeClr val="tx2"/>
                </a:solidFill>
                <a:latin typeface="Arial" panose="020B0604020202020204" pitchFamily="34" charset="0"/>
                <a:cs typeface="Arial" panose="020B0604020202020204" pitchFamily="34" charset="0"/>
              </a:rPr>
              <a:t>.</a:t>
            </a:r>
            <a:endParaRPr lang="en-US" sz="1100" dirty="0">
              <a:latin typeface="Arial" panose="020B0604020202020204" pitchFamily="34" charset="0"/>
              <a:ea typeface="Calibri" panose="020F0502020204030204" pitchFamily="34" charset="0"/>
              <a:cs typeface="Arial" panose="020B0604020202020204" pitchFamily="34" charset="0"/>
            </a:endParaRPr>
          </a:p>
        </p:txBody>
      </p:sp>
      <p:sp>
        <p:nvSpPr>
          <p:cNvPr id="73" name="Oval 33">
            <a:extLst>
              <a:ext uri="{FF2B5EF4-FFF2-40B4-BE49-F238E27FC236}">
                <a16:creationId xmlns:a16="http://schemas.microsoft.com/office/drawing/2014/main" id="{16BFCEB2-B6D4-4B50-8477-4DB8596C5854}"/>
              </a:ext>
            </a:extLst>
          </p:cNvPr>
          <p:cNvSpPr/>
          <p:nvPr/>
        </p:nvSpPr>
        <p:spPr>
          <a:xfrm>
            <a:off x="7855511" y="3723639"/>
            <a:ext cx="366544" cy="368424"/>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cxnSp>
        <p:nvCxnSpPr>
          <p:cNvPr id="77" name="Straight Connector 56">
            <a:extLst>
              <a:ext uri="{FF2B5EF4-FFF2-40B4-BE49-F238E27FC236}">
                <a16:creationId xmlns:a16="http://schemas.microsoft.com/office/drawing/2014/main" id="{5A458C9A-B6D2-423F-A7E5-7335C9A6B7E6}"/>
              </a:ext>
            </a:extLst>
          </p:cNvPr>
          <p:cNvCxnSpPr>
            <a:cxnSpLocks/>
          </p:cNvCxnSpPr>
          <p:nvPr/>
        </p:nvCxnSpPr>
        <p:spPr>
          <a:xfrm flipV="1">
            <a:off x="8038562" y="4067836"/>
            <a:ext cx="0" cy="1793447"/>
          </a:xfrm>
          <a:prstGeom prst="line">
            <a:avLst/>
          </a:prstGeom>
          <a:ln w="25400">
            <a:solidFill>
              <a:srgbClr val="009900"/>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81" name="Oval 21">
            <a:extLst>
              <a:ext uri="{FF2B5EF4-FFF2-40B4-BE49-F238E27FC236}">
                <a16:creationId xmlns:a16="http://schemas.microsoft.com/office/drawing/2014/main" id="{399F23DC-077C-4185-B0C1-592D158D4AC5}"/>
              </a:ext>
            </a:extLst>
          </p:cNvPr>
          <p:cNvSpPr/>
          <p:nvPr/>
        </p:nvSpPr>
        <p:spPr>
          <a:xfrm>
            <a:off x="8776863" y="3812293"/>
            <a:ext cx="214922" cy="216024"/>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70" name="TextBox 19">
            <a:extLst>
              <a:ext uri="{FF2B5EF4-FFF2-40B4-BE49-F238E27FC236}">
                <a16:creationId xmlns:a16="http://schemas.microsoft.com/office/drawing/2014/main" id="{D997B03C-B7BB-4528-8DBB-8DF46F36D382}"/>
              </a:ext>
            </a:extLst>
          </p:cNvPr>
          <p:cNvSpPr txBox="1"/>
          <p:nvPr/>
        </p:nvSpPr>
        <p:spPr>
          <a:xfrm>
            <a:off x="5604364" y="3427266"/>
            <a:ext cx="1234845" cy="276999"/>
          </a:xfrm>
          <a:prstGeom prst="rect">
            <a:avLst/>
          </a:prstGeom>
          <a:noFill/>
        </p:spPr>
        <p:txBody>
          <a:bodyPr wrap="square" rtlCol="0">
            <a:spAutoFit/>
          </a:bodyPr>
          <a:lstStyle/>
          <a:p>
            <a:pPr algn="ctr"/>
            <a:r>
              <a:rPr lang="en-US"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03/10/2017</a:t>
            </a:r>
            <a:endParaRPr lang="ko-KR" altLang="en-US" sz="12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671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290F03-DB57-41F4-A9B8-08C2AF8B3669}"/>
              </a:ext>
            </a:extLst>
          </p:cNvPr>
          <p:cNvSpPr>
            <a:spLocks noGrp="1"/>
          </p:cNvSpPr>
          <p:nvPr>
            <p:ph type="sldNum" sz="quarter" idx="10"/>
          </p:nvPr>
        </p:nvSpPr>
        <p:spPr/>
        <p:txBody>
          <a:bodyPr/>
          <a:lstStyle/>
          <a:p>
            <a:fld id="{4FAB73BC-B049-4115-A692-8D63A059BFB8}" type="slidenum">
              <a:rPr lang="en-US" sz="1200" smtClean="0">
                <a:latin typeface="Arial" panose="020B0604020202020204" pitchFamily="34" charset="0"/>
                <a:cs typeface="Arial" panose="020B0604020202020204" pitchFamily="34" charset="0"/>
              </a:rPr>
              <a:pPr/>
              <a:t>6</a:t>
            </a:fld>
            <a:endParaRPr lang="en-US" sz="1200">
              <a:latin typeface="Arial" panose="020B0604020202020204" pitchFamily="34" charset="0"/>
              <a:cs typeface="Arial" panose="020B0604020202020204" pitchFamily="34" charset="0"/>
            </a:endParaRPr>
          </a:p>
        </p:txBody>
      </p:sp>
      <p:pic>
        <p:nvPicPr>
          <p:cNvPr id="65" name="Picture 64">
            <a:extLst>
              <a:ext uri="{FF2B5EF4-FFF2-40B4-BE49-F238E27FC236}">
                <a16:creationId xmlns:a16="http://schemas.microsoft.com/office/drawing/2014/main" id="{9EF5ED83-453C-416A-9933-4DCD89BD6B0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11155" y="5807041"/>
            <a:ext cx="2094230" cy="789940"/>
          </a:xfrm>
          <a:prstGeom prst="rect">
            <a:avLst/>
          </a:prstGeom>
          <a:noFill/>
          <a:ln>
            <a:noFill/>
          </a:ln>
        </p:spPr>
      </p:pic>
      <p:cxnSp>
        <p:nvCxnSpPr>
          <p:cNvPr id="7" name="Straight Connector 36">
            <a:extLst>
              <a:ext uri="{FF2B5EF4-FFF2-40B4-BE49-F238E27FC236}">
                <a16:creationId xmlns:a16="http://schemas.microsoft.com/office/drawing/2014/main" id="{DCA79A19-B03C-4811-B4C1-31B99183A160}"/>
              </a:ext>
            </a:extLst>
          </p:cNvPr>
          <p:cNvCxnSpPr>
            <a:cxnSpLocks/>
          </p:cNvCxnSpPr>
          <p:nvPr/>
        </p:nvCxnSpPr>
        <p:spPr>
          <a:xfrm flipV="1">
            <a:off x="2565715" y="1916242"/>
            <a:ext cx="11363" cy="1800000"/>
          </a:xfrm>
          <a:prstGeom prst="line">
            <a:avLst/>
          </a:prstGeom>
          <a:ln w="25400">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A3A1691-39C2-456B-BD17-3905FF0F3E56}"/>
              </a:ext>
            </a:extLst>
          </p:cNvPr>
          <p:cNvSpPr txBox="1"/>
          <p:nvPr/>
        </p:nvSpPr>
        <p:spPr>
          <a:xfrm>
            <a:off x="2609891" y="1908942"/>
            <a:ext cx="1262447" cy="461665"/>
          </a:xfrm>
          <a:prstGeom prst="rect">
            <a:avLst/>
          </a:prstGeom>
          <a:noFill/>
        </p:spPr>
        <p:txBody>
          <a:bodyPr wrap="square" rtlCol="0">
            <a:spAutoFit/>
          </a:bodyPr>
          <a:lstStyle/>
          <a:p>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Ajuizamento</a:t>
            </a:r>
            <a:r>
              <a:rPr lang="en-US"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 (art. 51 LRF)</a:t>
            </a:r>
            <a:endParaRPr lang="ko-KR" altLang="en-US" sz="1200" b="1" dirty="0">
              <a:solidFill>
                <a:srgbClr val="002060"/>
              </a:solidFill>
              <a:latin typeface="Arial" panose="020B0604020202020204" pitchFamily="34" charset="0"/>
              <a:cs typeface="Arial" panose="020B0604020202020204" pitchFamily="34" charset="0"/>
            </a:endParaRPr>
          </a:p>
        </p:txBody>
      </p:sp>
      <p:cxnSp>
        <p:nvCxnSpPr>
          <p:cNvPr id="9" name="Straight Connector 42">
            <a:extLst>
              <a:ext uri="{FF2B5EF4-FFF2-40B4-BE49-F238E27FC236}">
                <a16:creationId xmlns:a16="http://schemas.microsoft.com/office/drawing/2014/main" id="{174B134E-F81B-4320-B27B-FDCD15F42F8A}"/>
              </a:ext>
            </a:extLst>
          </p:cNvPr>
          <p:cNvCxnSpPr/>
          <p:nvPr/>
        </p:nvCxnSpPr>
        <p:spPr>
          <a:xfrm flipV="1">
            <a:off x="5059193" y="1919022"/>
            <a:ext cx="0" cy="1800000"/>
          </a:xfrm>
          <a:prstGeom prst="line">
            <a:avLst/>
          </a:prstGeom>
          <a:ln w="25400">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EF5FF90-E7BD-41AD-9842-14A3D6C10B0B}"/>
              </a:ext>
            </a:extLst>
          </p:cNvPr>
          <p:cNvSpPr txBox="1"/>
          <p:nvPr/>
        </p:nvSpPr>
        <p:spPr>
          <a:xfrm>
            <a:off x="5102730" y="1908942"/>
            <a:ext cx="1819862" cy="461665"/>
          </a:xfrm>
          <a:prstGeom prst="rect">
            <a:avLst/>
          </a:prstGeom>
          <a:noFill/>
        </p:spPr>
        <p:txBody>
          <a:bodyPr wrap="square" rtlCol="0">
            <a:spAutoFit/>
          </a:bodyPr>
          <a:lstStyle/>
          <a:p>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Prazo</a:t>
            </a:r>
            <a:r>
              <a:rPr lang="en-US"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 de Hab. e Div. </a:t>
            </a:r>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(art. 7º, § 1º LRF)</a:t>
            </a:r>
            <a:endParaRPr lang="ko-KR" altLang="en-US" sz="1200" b="1" dirty="0">
              <a:solidFill>
                <a:srgbClr val="002060"/>
              </a:solidFill>
              <a:latin typeface="Arial" panose="020B0604020202020204" pitchFamily="34" charset="0"/>
              <a:cs typeface="Arial" panose="020B0604020202020204" pitchFamily="34" charset="0"/>
            </a:endParaRPr>
          </a:p>
        </p:txBody>
      </p:sp>
      <p:cxnSp>
        <p:nvCxnSpPr>
          <p:cNvPr id="11" name="Straight Connector 46">
            <a:extLst>
              <a:ext uri="{FF2B5EF4-FFF2-40B4-BE49-F238E27FC236}">
                <a16:creationId xmlns:a16="http://schemas.microsoft.com/office/drawing/2014/main" id="{EFFDA9CF-F359-432B-803D-82F34EFA5D7E}"/>
              </a:ext>
            </a:extLst>
          </p:cNvPr>
          <p:cNvCxnSpPr>
            <a:cxnSpLocks/>
          </p:cNvCxnSpPr>
          <p:nvPr/>
        </p:nvCxnSpPr>
        <p:spPr>
          <a:xfrm>
            <a:off x="8628856" y="3919342"/>
            <a:ext cx="0" cy="1968104"/>
          </a:xfrm>
          <a:prstGeom prst="line">
            <a:avLst/>
          </a:prstGeom>
          <a:ln w="25400">
            <a:solidFill>
              <a:srgbClr val="008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 name="Straight Connector 52">
            <a:extLst>
              <a:ext uri="{FF2B5EF4-FFF2-40B4-BE49-F238E27FC236}">
                <a16:creationId xmlns:a16="http://schemas.microsoft.com/office/drawing/2014/main" id="{1D8D63DC-A6F5-4933-AED1-A1364DFF00DD}"/>
              </a:ext>
            </a:extLst>
          </p:cNvPr>
          <p:cNvCxnSpPr/>
          <p:nvPr/>
        </p:nvCxnSpPr>
        <p:spPr>
          <a:xfrm flipV="1">
            <a:off x="3844474" y="4065201"/>
            <a:ext cx="0" cy="1800000"/>
          </a:xfrm>
          <a:prstGeom prst="line">
            <a:avLst/>
          </a:prstGeom>
          <a:ln w="25400">
            <a:solidFill>
              <a:srgbClr val="002060"/>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A391E5F-1E08-4DCD-90DB-3A22CF97741A}"/>
              </a:ext>
            </a:extLst>
          </p:cNvPr>
          <p:cNvSpPr txBox="1"/>
          <p:nvPr/>
        </p:nvSpPr>
        <p:spPr>
          <a:xfrm>
            <a:off x="3841196" y="5284687"/>
            <a:ext cx="1195311" cy="461665"/>
          </a:xfrm>
          <a:prstGeom prst="rect">
            <a:avLst/>
          </a:prstGeom>
          <a:noFill/>
        </p:spPr>
        <p:txBody>
          <a:bodyPr wrap="square" rtlCol="0">
            <a:spAutoFit/>
          </a:bodyPr>
          <a:lstStyle/>
          <a:p>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1º edital (art. 52, §1º LRF)</a:t>
            </a:r>
          </a:p>
        </p:txBody>
      </p:sp>
      <p:cxnSp>
        <p:nvCxnSpPr>
          <p:cNvPr id="14" name="Straight Connector 56">
            <a:extLst>
              <a:ext uri="{FF2B5EF4-FFF2-40B4-BE49-F238E27FC236}">
                <a16:creationId xmlns:a16="http://schemas.microsoft.com/office/drawing/2014/main" id="{3924C493-7C73-4A8C-A680-CFACFF53EE30}"/>
              </a:ext>
            </a:extLst>
          </p:cNvPr>
          <p:cNvCxnSpPr/>
          <p:nvPr/>
        </p:nvCxnSpPr>
        <p:spPr>
          <a:xfrm flipV="1">
            <a:off x="6272678" y="4087446"/>
            <a:ext cx="0" cy="1800000"/>
          </a:xfrm>
          <a:prstGeom prst="line">
            <a:avLst/>
          </a:prstGeom>
          <a:ln w="25400">
            <a:solidFill>
              <a:srgbClr val="002060"/>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EDFCE2C-3256-4280-AC5A-6B426F29D03F}"/>
              </a:ext>
            </a:extLst>
          </p:cNvPr>
          <p:cNvSpPr txBox="1"/>
          <p:nvPr/>
        </p:nvSpPr>
        <p:spPr>
          <a:xfrm>
            <a:off x="6252229" y="5310692"/>
            <a:ext cx="1670408" cy="461665"/>
          </a:xfrm>
          <a:prstGeom prst="rect">
            <a:avLst/>
          </a:prstGeom>
          <a:noFill/>
        </p:spPr>
        <p:txBody>
          <a:bodyPr wrap="square" rtlCol="0">
            <a:spAutoFit/>
          </a:bodyPr>
          <a:lstStyle/>
          <a:p>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2º edital (art. 7º, § 2º LRF) </a:t>
            </a:r>
          </a:p>
        </p:txBody>
      </p:sp>
      <p:sp>
        <p:nvSpPr>
          <p:cNvPr id="16" name="TextBox 15">
            <a:extLst>
              <a:ext uri="{FF2B5EF4-FFF2-40B4-BE49-F238E27FC236}">
                <a16:creationId xmlns:a16="http://schemas.microsoft.com/office/drawing/2014/main" id="{C17A34F5-CE43-44C1-8E3F-7E3BEE443AF6}"/>
              </a:ext>
            </a:extLst>
          </p:cNvPr>
          <p:cNvSpPr txBox="1"/>
          <p:nvPr/>
        </p:nvSpPr>
        <p:spPr>
          <a:xfrm>
            <a:off x="1593724" y="4093007"/>
            <a:ext cx="1977433" cy="276999"/>
          </a:xfrm>
          <a:prstGeom prst="rect">
            <a:avLst/>
          </a:prstGeom>
          <a:noFill/>
        </p:spPr>
        <p:txBody>
          <a:bodyPr wrap="square" rtlCol="0">
            <a:spAutoFit/>
          </a:bodyPr>
          <a:lstStyle/>
          <a:p>
            <a:pPr algn="ctr"/>
            <a:r>
              <a:rPr lang="en-US"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02/06/2017</a:t>
            </a:r>
            <a:endParaRPr lang="ko-KR" altLang="en-US" sz="1200" b="1" dirty="0">
              <a:solidFill>
                <a:srgbClr val="00206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FE61AB7-3936-44E5-84AA-730FD61E2F6D}"/>
              </a:ext>
            </a:extLst>
          </p:cNvPr>
          <p:cNvSpPr txBox="1"/>
          <p:nvPr/>
        </p:nvSpPr>
        <p:spPr>
          <a:xfrm>
            <a:off x="4456672" y="4090743"/>
            <a:ext cx="1236388" cy="276999"/>
          </a:xfrm>
          <a:prstGeom prst="rect">
            <a:avLst/>
          </a:prstGeom>
          <a:noFill/>
        </p:spPr>
        <p:txBody>
          <a:bodyPr wrap="square" rtlCol="0">
            <a:spAutoFit/>
          </a:bodyPr>
          <a:lstStyle/>
          <a:p>
            <a:pPr algn="ctr"/>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30/08/2017</a:t>
            </a:r>
            <a:endParaRPr lang="pt-BR" altLang="ko-KR" sz="1200" b="1" dirty="0">
              <a:solidFill>
                <a:srgbClr val="00206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8343F37-815F-4B03-A539-9A0FFBD7FC6F}"/>
              </a:ext>
            </a:extLst>
          </p:cNvPr>
          <p:cNvSpPr txBox="1"/>
          <p:nvPr/>
        </p:nvSpPr>
        <p:spPr>
          <a:xfrm>
            <a:off x="8076541" y="3238434"/>
            <a:ext cx="1118274" cy="461665"/>
          </a:xfrm>
          <a:prstGeom prst="rect">
            <a:avLst/>
          </a:prstGeom>
          <a:noFill/>
        </p:spPr>
        <p:txBody>
          <a:bodyPr wrap="square" rtlCol="0">
            <a:spAutoFit/>
          </a:bodyPr>
          <a:lstStyle/>
          <a:p>
            <a:pPr algn="ctr"/>
            <a:r>
              <a:rPr lang="pt-BR" altLang="ko-KR" sz="1200" b="1" dirty="0">
                <a:solidFill>
                  <a:srgbClr val="008000"/>
                </a:solidFill>
                <a:latin typeface="Arial" panose="020B0604020202020204" pitchFamily="34" charset="0"/>
                <a:cs typeface="Arial" panose="020B0604020202020204" pitchFamily="34" charset="0"/>
              </a:rPr>
              <a:t>Sem previsão</a:t>
            </a:r>
          </a:p>
        </p:txBody>
      </p:sp>
      <p:sp>
        <p:nvSpPr>
          <p:cNvPr id="19" name="TextBox 18">
            <a:extLst>
              <a:ext uri="{FF2B5EF4-FFF2-40B4-BE49-F238E27FC236}">
                <a16:creationId xmlns:a16="http://schemas.microsoft.com/office/drawing/2014/main" id="{58CC3DF4-42CA-4C83-AC12-09B83CA8E670}"/>
              </a:ext>
            </a:extLst>
          </p:cNvPr>
          <p:cNvSpPr txBox="1"/>
          <p:nvPr/>
        </p:nvSpPr>
        <p:spPr>
          <a:xfrm>
            <a:off x="3041775" y="3431365"/>
            <a:ext cx="1712689" cy="276999"/>
          </a:xfrm>
          <a:prstGeom prst="rect">
            <a:avLst/>
          </a:prstGeom>
          <a:noFill/>
        </p:spPr>
        <p:txBody>
          <a:bodyPr wrap="square" rtlCol="0">
            <a:spAutoFit/>
          </a:bodyPr>
          <a:lstStyle/>
          <a:p>
            <a:pPr algn="ctr"/>
            <a:r>
              <a:rPr lang="en-US"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14/08/2017</a:t>
            </a:r>
          </a:p>
        </p:txBody>
      </p:sp>
      <p:sp>
        <p:nvSpPr>
          <p:cNvPr id="20" name="TextBox 19">
            <a:extLst>
              <a:ext uri="{FF2B5EF4-FFF2-40B4-BE49-F238E27FC236}">
                <a16:creationId xmlns:a16="http://schemas.microsoft.com/office/drawing/2014/main" id="{59E2D52A-B85E-4D97-8283-4C50EFFD53F2}"/>
              </a:ext>
            </a:extLst>
          </p:cNvPr>
          <p:cNvSpPr txBox="1"/>
          <p:nvPr/>
        </p:nvSpPr>
        <p:spPr>
          <a:xfrm>
            <a:off x="5632410" y="3403134"/>
            <a:ext cx="1317173" cy="276999"/>
          </a:xfrm>
          <a:prstGeom prst="rect">
            <a:avLst/>
          </a:prstGeom>
          <a:noFill/>
        </p:spPr>
        <p:txBody>
          <a:bodyPr wrap="square" rtlCol="0">
            <a:spAutoFit/>
          </a:bodyPr>
          <a:lstStyle/>
          <a:p>
            <a:pPr algn="ctr"/>
            <a:r>
              <a:rPr lang="pt-BR" altLang="ko-KR" sz="1200" b="1" dirty="0">
                <a:solidFill>
                  <a:srgbClr val="002060"/>
                </a:solidFill>
                <a:latin typeface="Arial" panose="020B0604020202020204" pitchFamily="34" charset="0"/>
                <a:ea typeface="Cambria" panose="02040503050406030204" pitchFamily="18" charset="0"/>
                <a:cs typeface="Arial" panose="020B0604020202020204" pitchFamily="34" charset="0"/>
              </a:rPr>
              <a:t>01/09/2017</a:t>
            </a:r>
            <a:endParaRPr lang="pt-BR" altLang="ko-KR" sz="1200" b="1" dirty="0">
              <a:solidFill>
                <a:srgbClr val="002060"/>
              </a:solidFill>
              <a:latin typeface="Arial" panose="020B0604020202020204" pitchFamily="34" charset="0"/>
              <a:cs typeface="Arial" panose="020B0604020202020204" pitchFamily="34" charset="0"/>
            </a:endParaRPr>
          </a:p>
        </p:txBody>
      </p:sp>
      <p:grpSp>
        <p:nvGrpSpPr>
          <p:cNvPr id="21" name="그룹 1">
            <a:extLst>
              <a:ext uri="{FF2B5EF4-FFF2-40B4-BE49-F238E27FC236}">
                <a16:creationId xmlns:a16="http://schemas.microsoft.com/office/drawing/2014/main" id="{F5820E35-77BC-408B-B8E0-652C9A836DDD}"/>
              </a:ext>
            </a:extLst>
          </p:cNvPr>
          <p:cNvGrpSpPr/>
          <p:nvPr/>
        </p:nvGrpSpPr>
        <p:grpSpPr>
          <a:xfrm>
            <a:off x="1798086" y="3583748"/>
            <a:ext cx="8333195" cy="564154"/>
            <a:chOff x="940255" y="3599071"/>
            <a:chExt cx="8375927" cy="564154"/>
          </a:xfrm>
          <a:solidFill>
            <a:srgbClr val="B2B2B2"/>
          </a:solidFill>
        </p:grpSpPr>
        <p:sp>
          <p:nvSpPr>
            <p:cNvPr id="22" name="Oval 2">
              <a:extLst>
                <a:ext uri="{FF2B5EF4-FFF2-40B4-BE49-F238E27FC236}">
                  <a16:creationId xmlns:a16="http://schemas.microsoft.com/office/drawing/2014/main" id="{8BBBE21A-5635-4F27-864E-F2ACDD2135AB}"/>
                </a:ext>
              </a:extLst>
            </p:cNvPr>
            <p:cNvSpPr/>
            <p:nvPr/>
          </p:nvSpPr>
          <p:spPr>
            <a:xfrm>
              <a:off x="940255"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23" name="Oval 4">
              <a:extLst>
                <a:ext uri="{FF2B5EF4-FFF2-40B4-BE49-F238E27FC236}">
                  <a16:creationId xmlns:a16="http://schemas.microsoft.com/office/drawing/2014/main" id="{4DE6F58F-4808-4AC2-8D55-F264BECBCDA9}"/>
                </a:ext>
              </a:extLst>
            </p:cNvPr>
            <p:cNvSpPr/>
            <p:nvPr/>
          </p:nvSpPr>
          <p:spPr>
            <a:xfrm>
              <a:off x="1228236"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24" name="Oval 5">
              <a:extLst>
                <a:ext uri="{FF2B5EF4-FFF2-40B4-BE49-F238E27FC236}">
                  <a16:creationId xmlns:a16="http://schemas.microsoft.com/office/drawing/2014/main" id="{83DF44C0-2501-4BDA-BB2D-AEC49E202F8D}"/>
                </a:ext>
              </a:extLst>
            </p:cNvPr>
            <p:cNvSpPr/>
            <p:nvPr/>
          </p:nvSpPr>
          <p:spPr>
            <a:xfrm>
              <a:off x="1956598"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25" name="Oval 7">
              <a:extLst>
                <a:ext uri="{FF2B5EF4-FFF2-40B4-BE49-F238E27FC236}">
                  <a16:creationId xmlns:a16="http://schemas.microsoft.com/office/drawing/2014/main" id="{C6DE7883-272E-4BF0-9572-48CDE89F9603}"/>
                </a:ext>
              </a:extLst>
            </p:cNvPr>
            <p:cNvSpPr/>
            <p:nvPr/>
          </p:nvSpPr>
          <p:spPr>
            <a:xfrm>
              <a:off x="2537965" y="3808683"/>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26" name="Oval 9">
              <a:extLst>
                <a:ext uri="{FF2B5EF4-FFF2-40B4-BE49-F238E27FC236}">
                  <a16:creationId xmlns:a16="http://schemas.microsoft.com/office/drawing/2014/main" id="{1EF31853-C16C-4619-A7BD-8D409D481E7A}"/>
                </a:ext>
              </a:extLst>
            </p:cNvPr>
            <p:cNvSpPr/>
            <p:nvPr/>
          </p:nvSpPr>
          <p:spPr>
            <a:xfrm>
              <a:off x="3227110" y="3810112"/>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27" name="Oval 10">
              <a:extLst>
                <a:ext uri="{FF2B5EF4-FFF2-40B4-BE49-F238E27FC236}">
                  <a16:creationId xmlns:a16="http://schemas.microsoft.com/office/drawing/2014/main" id="{98E5F556-24AD-4C00-B986-34562882F792}"/>
                </a:ext>
              </a:extLst>
            </p:cNvPr>
            <p:cNvSpPr/>
            <p:nvPr/>
          </p:nvSpPr>
          <p:spPr>
            <a:xfrm>
              <a:off x="3767183" y="3808683"/>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28" name="Oval 12">
              <a:extLst>
                <a:ext uri="{FF2B5EF4-FFF2-40B4-BE49-F238E27FC236}">
                  <a16:creationId xmlns:a16="http://schemas.microsoft.com/office/drawing/2014/main" id="{61B018A8-0D06-4D42-8EBC-0DD82C872331}"/>
                </a:ext>
              </a:extLst>
            </p:cNvPr>
            <p:cNvSpPr/>
            <p:nvPr/>
          </p:nvSpPr>
          <p:spPr>
            <a:xfrm>
              <a:off x="4450571" y="3812358"/>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29" name="Oval 13">
              <a:extLst>
                <a:ext uri="{FF2B5EF4-FFF2-40B4-BE49-F238E27FC236}">
                  <a16:creationId xmlns:a16="http://schemas.microsoft.com/office/drawing/2014/main" id="{EC3636C9-8F92-4C5D-AF75-061AA7D81F8D}"/>
                </a:ext>
              </a:extLst>
            </p:cNvPr>
            <p:cNvSpPr/>
            <p:nvPr/>
          </p:nvSpPr>
          <p:spPr>
            <a:xfrm>
              <a:off x="4703694" y="3808683"/>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0" name="Oval 16">
              <a:extLst>
                <a:ext uri="{FF2B5EF4-FFF2-40B4-BE49-F238E27FC236}">
                  <a16:creationId xmlns:a16="http://schemas.microsoft.com/office/drawing/2014/main" id="{7909EC08-CE75-483F-A49C-A6ACA0453295}"/>
                </a:ext>
              </a:extLst>
            </p:cNvPr>
            <p:cNvSpPr/>
            <p:nvPr/>
          </p:nvSpPr>
          <p:spPr>
            <a:xfrm>
              <a:off x="5670735"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1" name="Oval 17">
              <a:extLst>
                <a:ext uri="{FF2B5EF4-FFF2-40B4-BE49-F238E27FC236}">
                  <a16:creationId xmlns:a16="http://schemas.microsoft.com/office/drawing/2014/main" id="{89084D79-4C8E-426A-9E0A-71E212609379}"/>
                </a:ext>
              </a:extLst>
            </p:cNvPr>
            <p:cNvSpPr/>
            <p:nvPr/>
          </p:nvSpPr>
          <p:spPr>
            <a:xfrm>
              <a:off x="5935777"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2" name="Oval 19">
              <a:extLst>
                <a:ext uri="{FF2B5EF4-FFF2-40B4-BE49-F238E27FC236}">
                  <a16:creationId xmlns:a16="http://schemas.microsoft.com/office/drawing/2014/main" id="{89A832A4-93B2-4065-8E10-F8B11A9539A1}"/>
                </a:ext>
              </a:extLst>
            </p:cNvPr>
            <p:cNvSpPr/>
            <p:nvPr/>
          </p:nvSpPr>
          <p:spPr>
            <a:xfrm>
              <a:off x="6862739" y="3810112"/>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3" name="Oval 20">
              <a:extLst>
                <a:ext uri="{FF2B5EF4-FFF2-40B4-BE49-F238E27FC236}">
                  <a16:creationId xmlns:a16="http://schemas.microsoft.com/office/drawing/2014/main" id="{8ACEC094-E042-4308-993F-977B12D02A5A}"/>
                </a:ext>
              </a:extLst>
            </p:cNvPr>
            <p:cNvSpPr/>
            <p:nvPr/>
          </p:nvSpPr>
          <p:spPr>
            <a:xfrm>
              <a:off x="7096213" y="3810112"/>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4" name="Oval 21">
              <a:extLst>
                <a:ext uri="{FF2B5EF4-FFF2-40B4-BE49-F238E27FC236}">
                  <a16:creationId xmlns:a16="http://schemas.microsoft.com/office/drawing/2014/main" id="{7DE7B3EF-D9E6-404F-8397-1B7761B63075}"/>
                </a:ext>
              </a:extLst>
            </p:cNvPr>
            <p:cNvSpPr/>
            <p:nvPr/>
          </p:nvSpPr>
          <p:spPr>
            <a:xfrm>
              <a:off x="7358326" y="3810112"/>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grpSp>
          <p:nvGrpSpPr>
            <p:cNvPr id="35" name="Group 27">
              <a:extLst>
                <a:ext uri="{FF2B5EF4-FFF2-40B4-BE49-F238E27FC236}">
                  <a16:creationId xmlns:a16="http://schemas.microsoft.com/office/drawing/2014/main" id="{E8B1374E-3551-4D24-A437-F772F7763E71}"/>
                </a:ext>
              </a:extLst>
            </p:cNvPr>
            <p:cNvGrpSpPr/>
            <p:nvPr/>
          </p:nvGrpSpPr>
          <p:grpSpPr>
            <a:xfrm>
              <a:off x="8629540" y="3599071"/>
              <a:ext cx="686642" cy="564154"/>
              <a:chOff x="4535621" y="4422335"/>
              <a:chExt cx="686642" cy="564154"/>
            </a:xfrm>
            <a:grpFill/>
          </p:grpSpPr>
          <p:sp>
            <p:nvSpPr>
              <p:cNvPr id="47" name="Rounded Rectangle 25">
                <a:extLst>
                  <a:ext uri="{FF2B5EF4-FFF2-40B4-BE49-F238E27FC236}">
                    <a16:creationId xmlns:a16="http://schemas.microsoft.com/office/drawing/2014/main" id="{45C3DC40-0D9C-4A53-9C29-DAF002EA5980}"/>
                  </a:ext>
                </a:extLst>
              </p:cNvPr>
              <p:cNvSpPr/>
              <p:nvPr/>
            </p:nvSpPr>
            <p:spPr>
              <a:xfrm rot="2624939">
                <a:off x="4535621" y="4422335"/>
                <a:ext cx="682842" cy="18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8" name="Rounded Rectangle 26">
                <a:extLst>
                  <a:ext uri="{FF2B5EF4-FFF2-40B4-BE49-F238E27FC236}">
                    <a16:creationId xmlns:a16="http://schemas.microsoft.com/office/drawing/2014/main" id="{70862F76-1648-478A-9DF4-0F7BA32F0CC5}"/>
                  </a:ext>
                </a:extLst>
              </p:cNvPr>
              <p:cNvSpPr/>
              <p:nvPr/>
            </p:nvSpPr>
            <p:spPr>
              <a:xfrm rot="18900000">
                <a:off x="4539421" y="4806489"/>
                <a:ext cx="682842" cy="18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grpSp>
        <p:sp>
          <p:nvSpPr>
            <p:cNvPr id="36" name="Oval 29">
              <a:extLst>
                <a:ext uri="{FF2B5EF4-FFF2-40B4-BE49-F238E27FC236}">
                  <a16:creationId xmlns:a16="http://schemas.microsoft.com/office/drawing/2014/main" id="{F587DB40-8ABC-46EF-8B39-F25728C4D0C9}"/>
                </a:ext>
              </a:extLst>
            </p:cNvPr>
            <p:cNvSpPr/>
            <p:nvPr/>
          </p:nvSpPr>
          <p:spPr>
            <a:xfrm>
              <a:off x="1516217" y="3734345"/>
              <a:ext cx="368424" cy="36842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7" name="Oval 30">
              <a:extLst>
                <a:ext uri="{FF2B5EF4-FFF2-40B4-BE49-F238E27FC236}">
                  <a16:creationId xmlns:a16="http://schemas.microsoft.com/office/drawing/2014/main" id="{7C937E2F-CC2D-4248-A29C-636984A6FEB8}"/>
                </a:ext>
              </a:extLst>
            </p:cNvPr>
            <p:cNvSpPr/>
            <p:nvPr/>
          </p:nvSpPr>
          <p:spPr>
            <a:xfrm>
              <a:off x="2812925" y="3737769"/>
              <a:ext cx="368424" cy="36842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8" name="Oval 31">
              <a:extLst>
                <a:ext uri="{FF2B5EF4-FFF2-40B4-BE49-F238E27FC236}">
                  <a16:creationId xmlns:a16="http://schemas.microsoft.com/office/drawing/2014/main" id="{5D75817C-FFFD-4DC1-ABF6-CFDE3EFAB9DD}"/>
                </a:ext>
              </a:extLst>
            </p:cNvPr>
            <p:cNvSpPr/>
            <p:nvPr/>
          </p:nvSpPr>
          <p:spPr>
            <a:xfrm>
              <a:off x="4033873" y="3734345"/>
              <a:ext cx="368424" cy="36842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39" name="Oval 32">
              <a:extLst>
                <a:ext uri="{FF2B5EF4-FFF2-40B4-BE49-F238E27FC236}">
                  <a16:creationId xmlns:a16="http://schemas.microsoft.com/office/drawing/2014/main" id="{11D1F518-A4C8-4A9D-8D58-3104A67E155E}"/>
                </a:ext>
              </a:extLst>
            </p:cNvPr>
            <p:cNvSpPr/>
            <p:nvPr/>
          </p:nvSpPr>
          <p:spPr>
            <a:xfrm>
              <a:off x="5253581" y="3734345"/>
              <a:ext cx="368424" cy="36842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0" name="Oval 33">
              <a:extLst>
                <a:ext uri="{FF2B5EF4-FFF2-40B4-BE49-F238E27FC236}">
                  <a16:creationId xmlns:a16="http://schemas.microsoft.com/office/drawing/2014/main" id="{90B9B7C1-4F40-4DB5-90E1-972801A80375}"/>
                </a:ext>
              </a:extLst>
            </p:cNvPr>
            <p:cNvSpPr/>
            <p:nvPr/>
          </p:nvSpPr>
          <p:spPr>
            <a:xfrm>
              <a:off x="7621842" y="3712100"/>
              <a:ext cx="368424" cy="368424"/>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1" name="Oval 74">
              <a:extLst>
                <a:ext uri="{FF2B5EF4-FFF2-40B4-BE49-F238E27FC236}">
                  <a16:creationId xmlns:a16="http://schemas.microsoft.com/office/drawing/2014/main" id="{442B7F95-1777-4E0E-BF60-7C2DE5D40224}"/>
                </a:ext>
              </a:extLst>
            </p:cNvPr>
            <p:cNvSpPr/>
            <p:nvPr/>
          </p:nvSpPr>
          <p:spPr>
            <a:xfrm>
              <a:off x="8611594" y="377791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3" name="Oval 5">
              <a:extLst>
                <a:ext uri="{FF2B5EF4-FFF2-40B4-BE49-F238E27FC236}">
                  <a16:creationId xmlns:a16="http://schemas.microsoft.com/office/drawing/2014/main" id="{AFB894B9-A952-49A1-B61A-409A18E93BFB}"/>
                </a:ext>
              </a:extLst>
            </p:cNvPr>
            <p:cNvSpPr/>
            <p:nvPr/>
          </p:nvSpPr>
          <p:spPr>
            <a:xfrm>
              <a:off x="2244579"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4" name="Oval 9">
              <a:extLst>
                <a:ext uri="{FF2B5EF4-FFF2-40B4-BE49-F238E27FC236}">
                  <a16:creationId xmlns:a16="http://schemas.microsoft.com/office/drawing/2014/main" id="{F0AAD808-BAC4-4F00-93AE-D891F705F782}"/>
                </a:ext>
              </a:extLst>
            </p:cNvPr>
            <p:cNvSpPr/>
            <p:nvPr/>
          </p:nvSpPr>
          <p:spPr>
            <a:xfrm>
              <a:off x="3489307" y="3810112"/>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5" name="Oval 13">
              <a:extLst>
                <a:ext uri="{FF2B5EF4-FFF2-40B4-BE49-F238E27FC236}">
                  <a16:creationId xmlns:a16="http://schemas.microsoft.com/office/drawing/2014/main" id="{AD7F249F-5A97-4E12-8310-5DD2E6BB7668}"/>
                </a:ext>
              </a:extLst>
            </p:cNvPr>
            <p:cNvSpPr/>
            <p:nvPr/>
          </p:nvSpPr>
          <p:spPr>
            <a:xfrm>
              <a:off x="4963736" y="3797293"/>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46" name="Oval 17">
              <a:extLst>
                <a:ext uri="{FF2B5EF4-FFF2-40B4-BE49-F238E27FC236}">
                  <a16:creationId xmlns:a16="http://schemas.microsoft.com/office/drawing/2014/main" id="{8C121888-05D7-442E-B725-B7AC0D7B7E8C}"/>
                </a:ext>
              </a:extLst>
            </p:cNvPr>
            <p:cNvSpPr/>
            <p:nvPr/>
          </p:nvSpPr>
          <p:spPr>
            <a:xfrm>
              <a:off x="6208069" y="3810545"/>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grpSp>
      <p:sp>
        <p:nvSpPr>
          <p:cNvPr id="55" name="Oval 33">
            <a:extLst>
              <a:ext uri="{FF2B5EF4-FFF2-40B4-BE49-F238E27FC236}">
                <a16:creationId xmlns:a16="http://schemas.microsoft.com/office/drawing/2014/main" id="{7E64BE5C-BA96-4A94-BFD9-765E3D820356}"/>
              </a:ext>
            </a:extLst>
          </p:cNvPr>
          <p:cNvSpPr/>
          <p:nvPr/>
        </p:nvSpPr>
        <p:spPr>
          <a:xfrm>
            <a:off x="7299738" y="3721096"/>
            <a:ext cx="366544" cy="36842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56" name="Oval 74">
            <a:extLst>
              <a:ext uri="{FF2B5EF4-FFF2-40B4-BE49-F238E27FC236}">
                <a16:creationId xmlns:a16="http://schemas.microsoft.com/office/drawing/2014/main" id="{2FC7E1F9-C260-45F2-9A5C-4BCA0D876ADC}"/>
              </a:ext>
            </a:extLst>
          </p:cNvPr>
          <p:cNvSpPr/>
          <p:nvPr/>
        </p:nvSpPr>
        <p:spPr>
          <a:xfrm>
            <a:off x="8867849" y="3754073"/>
            <a:ext cx="214922" cy="216024"/>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57" name="Oval 74">
            <a:extLst>
              <a:ext uri="{FF2B5EF4-FFF2-40B4-BE49-F238E27FC236}">
                <a16:creationId xmlns:a16="http://schemas.microsoft.com/office/drawing/2014/main" id="{E5F70015-368B-451C-B212-0F80AA385AC2}"/>
              </a:ext>
            </a:extLst>
          </p:cNvPr>
          <p:cNvSpPr/>
          <p:nvPr/>
        </p:nvSpPr>
        <p:spPr>
          <a:xfrm>
            <a:off x="9144399" y="3754073"/>
            <a:ext cx="214922" cy="216024"/>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48B355F7-7C5F-4052-A97B-FFE8C51AC359}"/>
              </a:ext>
            </a:extLst>
          </p:cNvPr>
          <p:cNvSpPr/>
          <p:nvPr/>
        </p:nvSpPr>
        <p:spPr>
          <a:xfrm>
            <a:off x="7525861" y="1849765"/>
            <a:ext cx="1422966" cy="461665"/>
          </a:xfrm>
          <a:prstGeom prst="rect">
            <a:avLst/>
          </a:prstGeom>
        </p:spPr>
        <p:txBody>
          <a:bodyPr wrap="square">
            <a:spAutoFit/>
          </a:bodyPr>
          <a:lstStyle/>
          <a:p>
            <a:r>
              <a:rPr lang="pt-BR" sz="1200" b="1" dirty="0">
                <a:solidFill>
                  <a:srgbClr val="002060"/>
                </a:solidFill>
                <a:latin typeface="Arial" panose="020B0604020202020204" pitchFamily="34" charset="0"/>
                <a:ea typeface="Cambria" panose="02040503050406030204" pitchFamily="18" charset="0"/>
                <a:cs typeface="Arial" panose="020B0604020202020204" pitchFamily="34" charset="0"/>
              </a:rPr>
              <a:t>Impugnações (art. 8º LRF)</a:t>
            </a:r>
            <a:endParaRPr lang="en-US" sz="1200" b="1" dirty="0">
              <a:solidFill>
                <a:srgbClr val="002060"/>
              </a:solidFill>
              <a:latin typeface="Arial" panose="020B0604020202020204" pitchFamily="34" charset="0"/>
              <a:cs typeface="Arial" panose="020B0604020202020204" pitchFamily="34" charset="0"/>
            </a:endParaRPr>
          </a:p>
        </p:txBody>
      </p:sp>
      <p:cxnSp>
        <p:nvCxnSpPr>
          <p:cNvPr id="61" name="Straight Connector 60">
            <a:extLst>
              <a:ext uri="{FF2B5EF4-FFF2-40B4-BE49-F238E27FC236}">
                <a16:creationId xmlns:a16="http://schemas.microsoft.com/office/drawing/2014/main" id="{49855B01-0CB0-485E-B8E5-3DA8E9877A30}"/>
              </a:ext>
            </a:extLst>
          </p:cNvPr>
          <p:cNvCxnSpPr>
            <a:cxnSpLocks/>
          </p:cNvCxnSpPr>
          <p:nvPr/>
        </p:nvCxnSpPr>
        <p:spPr>
          <a:xfrm>
            <a:off x="7483010" y="1820629"/>
            <a:ext cx="0" cy="2157987"/>
          </a:xfrm>
          <a:prstGeom prst="line">
            <a:avLst/>
          </a:prstGeom>
          <a:ln w="25400">
            <a:solidFill>
              <a:srgbClr val="002060"/>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62" name="CaixaDeTexto 92">
            <a:extLst>
              <a:ext uri="{FF2B5EF4-FFF2-40B4-BE49-F238E27FC236}">
                <a16:creationId xmlns:a16="http://schemas.microsoft.com/office/drawing/2014/main" id="{8E50C425-B209-40B0-A6EC-E33E93A8859E}"/>
              </a:ext>
            </a:extLst>
          </p:cNvPr>
          <p:cNvSpPr txBox="1"/>
          <p:nvPr/>
        </p:nvSpPr>
        <p:spPr>
          <a:xfrm>
            <a:off x="719252" y="1246100"/>
            <a:ext cx="4281925" cy="307777"/>
          </a:xfrm>
          <a:prstGeom prst="rect">
            <a:avLst/>
          </a:prstGeom>
          <a:noFill/>
        </p:spPr>
        <p:txBody>
          <a:bodyPr wrap="square" rtlCol="0">
            <a:spAutoFit/>
          </a:bodyPr>
          <a:lstStyle/>
          <a:p>
            <a:r>
              <a:rPr lang="pt-BR" sz="1400" b="1" u="sng" dirty="0">
                <a:solidFill>
                  <a:srgbClr val="000000"/>
                </a:solidFill>
                <a:latin typeface="Arial" panose="020B0604020202020204" pitchFamily="34" charset="0"/>
                <a:ea typeface="Cambria" panose="02040503050406030204" pitchFamily="18" charset="0"/>
                <a:cs typeface="Arial" panose="020B0604020202020204" pitchFamily="34" charset="0"/>
              </a:rPr>
              <a:t>Verificação de créditos</a:t>
            </a:r>
          </a:p>
        </p:txBody>
      </p:sp>
      <p:sp>
        <p:nvSpPr>
          <p:cNvPr id="63" name="Rectangle 4">
            <a:extLst>
              <a:ext uri="{FF2B5EF4-FFF2-40B4-BE49-F238E27FC236}">
                <a16:creationId xmlns:a16="http://schemas.microsoft.com/office/drawing/2014/main" id="{00314715-D9D8-4FFA-87AE-E27965802FD6}"/>
              </a:ext>
            </a:extLst>
          </p:cNvPr>
          <p:cNvSpPr/>
          <p:nvPr/>
        </p:nvSpPr>
        <p:spPr>
          <a:xfrm>
            <a:off x="368969" y="330651"/>
            <a:ext cx="11448000" cy="723916"/>
          </a:xfrm>
          <a:prstGeom prst="rect">
            <a:avLst/>
          </a:prstGeom>
        </p:spPr>
        <p:txBody>
          <a:bodyPr wrap="square" numCol="1" spcCol="360000">
            <a:spAutoFit/>
          </a:bodyPr>
          <a:lstStyle/>
          <a:p>
            <a:pPr marL="342900" lvl="0" defTabSz="360000">
              <a:lnSpc>
                <a:spcPct val="114000"/>
              </a:lnSpc>
              <a:spcAft>
                <a:spcPts val="0"/>
              </a:spcAft>
            </a:pPr>
            <a:r>
              <a:rPr lang="pt-BR" sz="1400" b="1" kern="0" dirty="0">
                <a:solidFill>
                  <a:schemeClr val="accent5"/>
                </a:solidFill>
                <a:latin typeface="Arial" panose="020B0604020202020204" pitchFamily="34" charset="0"/>
                <a:ea typeface="Cambria" panose="02040503050406030204" pitchFamily="18" charset="0"/>
                <a:cs typeface="Arial" panose="020B0604020202020204" pitchFamily="34" charset="0"/>
              </a:rPr>
              <a:t>1.3. Cronograma Processual</a:t>
            </a:r>
            <a:endParaRPr lang="en-US" sz="1400" b="1" kern="0" dirty="0">
              <a:solidFill>
                <a:schemeClr val="accent5"/>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spcAft>
                <a:spcPts val="0"/>
              </a:spcAft>
            </a:pPr>
            <a:r>
              <a:rPr lang="pt-BR" sz="1100" dirty="0">
                <a:solidFill>
                  <a:schemeClr val="accent5"/>
                </a:solidFill>
                <a:highlight>
                  <a:srgbClr val="FFFF00"/>
                </a:highlight>
                <a:latin typeface="Arial" panose="020B0604020202020204" pitchFamily="34" charset="0"/>
                <a:ea typeface="Cambria" panose="02040503050406030204" pitchFamily="18" charset="0"/>
                <a:cs typeface="Arial" panose="020B0604020202020204" pitchFamily="34" charset="0"/>
              </a:rPr>
              <a:t> </a:t>
            </a:r>
            <a:endParaRPr lang="en-US" sz="1100" dirty="0">
              <a:solidFill>
                <a:srgbClr val="000000"/>
              </a:solidFill>
              <a:highlight>
                <a:srgbClr val="FFFF00"/>
              </a:highlight>
              <a:latin typeface="Arial" panose="020B0604020202020204" pitchFamily="34" charset="0"/>
              <a:ea typeface="Cambria" panose="02040503050406030204" pitchFamily="18" charset="0"/>
              <a:cs typeface="Arial" panose="020B0604020202020204" pitchFamily="34" charset="0"/>
            </a:endParaRPr>
          </a:p>
          <a:p>
            <a:pPr indent="352425" algn="just">
              <a:lnSpc>
                <a:spcPct val="114000"/>
              </a:lnSpc>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Abaixo apresentamos o cronograma processual da Recuperanda subdividido nas etapas de Recuperação Judicial e verificação de créditos</a:t>
            </a:r>
            <a:r>
              <a:rPr lang="pt-BR" sz="1200" dirty="0">
                <a:solidFill>
                  <a:schemeClr val="tx2"/>
                </a:solidFill>
                <a:latin typeface="Arial" panose="020B0604020202020204" pitchFamily="34" charset="0"/>
                <a:cs typeface="Arial" panose="020B0604020202020204" pitchFamily="34" charset="0"/>
              </a:rPr>
              <a:t>.</a:t>
            </a:r>
            <a:endParaRPr lang="en-US" sz="1100" dirty="0">
              <a:latin typeface="Arial" panose="020B0604020202020204" pitchFamily="34" charset="0"/>
              <a:ea typeface="Calibri" panose="020F050202020403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EEE1C3FA-005F-4526-B1E7-4F74885A193A}"/>
              </a:ext>
            </a:extLst>
          </p:cNvPr>
          <p:cNvSpPr/>
          <p:nvPr/>
        </p:nvSpPr>
        <p:spPr>
          <a:xfrm>
            <a:off x="8653641" y="5310692"/>
            <a:ext cx="1082348" cy="461665"/>
          </a:xfrm>
          <a:prstGeom prst="rect">
            <a:avLst/>
          </a:prstGeom>
        </p:spPr>
        <p:txBody>
          <a:bodyPr wrap="none">
            <a:spAutoFit/>
          </a:bodyPr>
          <a:lstStyle/>
          <a:p>
            <a:r>
              <a:rPr lang="pt-BR" altLang="ko-KR" sz="1200" b="1" dirty="0">
                <a:solidFill>
                  <a:srgbClr val="008000"/>
                </a:solidFill>
                <a:latin typeface="Arial" panose="020B0604020202020204" pitchFamily="34" charset="0"/>
                <a:ea typeface="Cambria" panose="02040503050406030204" pitchFamily="18" charset="0"/>
                <a:cs typeface="Arial" panose="020B0604020202020204" pitchFamily="34" charset="0"/>
              </a:rPr>
              <a:t>QGC</a:t>
            </a:r>
          </a:p>
          <a:p>
            <a:r>
              <a:rPr lang="pt-BR" altLang="ko-KR" sz="1200" b="1" dirty="0">
                <a:solidFill>
                  <a:srgbClr val="008000"/>
                </a:solidFill>
                <a:latin typeface="Arial" panose="020B0604020202020204" pitchFamily="34" charset="0"/>
                <a:ea typeface="Cambria" panose="02040503050406030204" pitchFamily="18" charset="0"/>
                <a:cs typeface="Arial" panose="020B0604020202020204" pitchFamily="34" charset="0"/>
              </a:rPr>
              <a:t>(art. 18 LRF)</a:t>
            </a:r>
          </a:p>
        </p:txBody>
      </p:sp>
      <p:sp>
        <p:nvSpPr>
          <p:cNvPr id="53" name="TextBox 19">
            <a:extLst>
              <a:ext uri="{FF2B5EF4-FFF2-40B4-BE49-F238E27FC236}">
                <a16:creationId xmlns:a16="http://schemas.microsoft.com/office/drawing/2014/main" id="{A3F9473F-0D4E-43CF-B85E-0A19E9838809}"/>
              </a:ext>
            </a:extLst>
          </p:cNvPr>
          <p:cNvSpPr txBox="1"/>
          <p:nvPr/>
        </p:nvSpPr>
        <p:spPr>
          <a:xfrm>
            <a:off x="6885820" y="4160928"/>
            <a:ext cx="1317173" cy="276999"/>
          </a:xfrm>
          <a:prstGeom prst="rect">
            <a:avLst/>
          </a:prstGeom>
          <a:noFill/>
        </p:spPr>
        <p:txBody>
          <a:bodyPr wrap="square" rtlCol="0">
            <a:spAutoFit/>
          </a:bodyPr>
          <a:lstStyle/>
          <a:p>
            <a:pPr algn="ctr"/>
            <a:r>
              <a:rPr lang="pt-BR" altLang="ko-KR" sz="1200" b="1">
                <a:solidFill>
                  <a:srgbClr val="002060"/>
                </a:solidFill>
                <a:latin typeface="Arial" panose="020B0604020202020204" pitchFamily="34" charset="0"/>
                <a:ea typeface="Cambria" panose="02040503050406030204" pitchFamily="18" charset="0"/>
                <a:cs typeface="Arial" panose="020B0604020202020204" pitchFamily="34" charset="0"/>
              </a:rPr>
              <a:t>15/09/2017</a:t>
            </a:r>
            <a:endParaRPr lang="pt-BR" altLang="ko-KR" sz="12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357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D2CF7E-157D-44B1-945F-B282E7E83EF1}"/>
              </a:ext>
            </a:extLst>
          </p:cNvPr>
          <p:cNvSpPr/>
          <p:nvPr/>
        </p:nvSpPr>
        <p:spPr>
          <a:xfrm>
            <a:off x="556259" y="151231"/>
            <a:ext cx="11209021" cy="6618030"/>
          </a:xfrm>
          <a:prstGeom prst="rect">
            <a:avLst/>
          </a:prstGeom>
          <a:solidFill>
            <a:schemeClr val="bg1"/>
          </a:solidFill>
        </p:spPr>
        <p:txBody>
          <a:bodyPr wrap="square" numCol="2" spcCol="360000">
            <a:spAutoFit/>
          </a:bodyPr>
          <a:lstStyle/>
          <a:p>
            <a:pPr indent="360000" algn="just" defTabSz="360000">
              <a:lnSpc>
                <a:spcPct val="114000"/>
              </a:lnSpc>
            </a:pPr>
            <a:r>
              <a:rPr lang="pt-BR" sz="1600" b="1" kern="0" dirty="0">
                <a:solidFill>
                  <a:schemeClr val="accent6">
                    <a:lumMod val="90000"/>
                    <a:lumOff val="10000"/>
                  </a:schemeClr>
                </a:solidFill>
                <a:latin typeface="Arial" panose="020B0604020202020204" pitchFamily="34" charset="0"/>
                <a:ea typeface="Times New Roman" panose="02020603050405020304" pitchFamily="18" charset="0"/>
                <a:cs typeface="Arial" panose="020B0604020202020204" pitchFamily="34" charset="0"/>
              </a:rPr>
              <a:t>2. Informações sobre as Recuperandas</a:t>
            </a:r>
            <a:endParaRPr lang="pt-BR" sz="1600" b="1" dirty="0">
              <a:solidFill>
                <a:schemeClr val="accent5"/>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400" b="1" dirty="0">
              <a:solidFill>
                <a:schemeClr val="accent5"/>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r>
              <a:rPr lang="pt-BR" sz="1400" b="1" dirty="0">
                <a:solidFill>
                  <a:schemeClr val="accent5"/>
                </a:solidFill>
                <a:latin typeface="Arial" panose="020B0604020202020204" pitchFamily="34" charset="0"/>
                <a:ea typeface="Cambria" panose="02040503050406030204" pitchFamily="18" charset="0"/>
                <a:cs typeface="Arial" panose="020B0604020202020204" pitchFamily="34" charset="0"/>
              </a:rPr>
              <a:t>2.1. Visita à sede da Recuperanda</a:t>
            </a:r>
            <a:endParaRPr lang="en-US" sz="1400" b="1" dirty="0">
              <a:solidFill>
                <a:schemeClr val="accent5"/>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r>
              <a:rPr lang="pt-BR" sz="1400" b="1" dirty="0">
                <a:solidFill>
                  <a:srgbClr val="000000"/>
                </a:solidFill>
                <a:latin typeface="Arial" panose="020B0604020202020204" pitchFamily="34" charset="0"/>
                <a:ea typeface="Cambria" panose="02040503050406030204" pitchFamily="18" charset="0"/>
                <a:cs typeface="Arial" panose="020B0604020202020204" pitchFamily="34" charset="0"/>
              </a:rPr>
              <a:t> </a:t>
            </a:r>
            <a:endParaRPr lang="en-US"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No dia 18 de abril de 2019, a Administração Judicial realizou visita à sede da Recuperanda, ocasião em que foi recebida pela sócia proprietária Lúcia e pela administradora Jonara. Inicialmente, foram abordadas as questões de mercado da Empresa, tais como novos clientes e fornecedores, bem como ampliação de vendas, entre outros assuntos operacionais. </a:t>
            </a: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Em resposta aos questionamentos da Administração Judicial, as representantes da Empresa informaram que deixaram de conceder crédito informal ao clientes - prática conhecida como “vender fiado”, que sempre foi utilizada pela empresa. Mencionaram que tal medida causou a perda de alguns clientes, mas que a maioria da clientela continuou frequentando o local, utilizando outras formas de pagamento. Em relação ao movimento, relataram não estar ruim, mas abaixo do esperado.</a:t>
            </a: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Informaram também sobre as tentativas de melhora nos controles administrativos e fiscais, principalmente em relação as contas a receber e estoques, dos quais a Empresa ainda não tem controle, inclusive com a contratação de um novo funcionário que será encarregado de fazer tais implementações de controle, bem com o acompanhamento do responsável pelo sistema e do contador, pois até o final do ano pretendem regularizar estas questões. Também pretendem efetuar o pagamento dos tributos em dia e se adequar para passar a tributação para o lucro real ou voltar ao simples nacional.</a:t>
            </a: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Comentaram que ainda não conseguiram liberar os recebíveis de cartão de crédito retidos pelas instituições financeiras, o que dificulta que alguns pagamentos sejam feitos de forma tempestiva. </a:t>
            </a: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Esclareceram que parcelaram o ICMS devido até dezembro de 2018, em 60 vezes; que conseguem manter em dia somente o pagamento do INSS e FGTS e que os demais tributos  não estão sendo recolhidos. </a:t>
            </a: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Em relação ao quadro funcional, contatou-se que ocorreu uma demissão e três admissões, passando de 8 colaboradores em fevereiro para 9 colaboradores em abril, conforme demontra o gráfico abaixo:</a:t>
            </a: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Foram solicitadas informações ao contador sobre diferenças entre o número de colaboradores informado </a:t>
            </a:r>
            <a:r>
              <a:rPr lang="pt-BR" sz="1200" dirty="0">
                <a:solidFill>
                  <a:schemeClr val="tx2"/>
                </a:solidFill>
                <a:latin typeface="Arial" panose="020B0604020202020204" pitchFamily="34" charset="0"/>
                <a:ea typeface="Cambria" panose="02040503050406030204" pitchFamily="18" charset="0"/>
                <a:cs typeface="Arial" panose="020B0604020202020204" pitchFamily="34" charset="0"/>
              </a:rPr>
              <a:t>na relação dos empregados ativos </a:t>
            </a: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(11 funcionários) e na lista de movimentações (8 funcionários). </a:t>
            </a: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60000" algn="just" defTabSz="360000">
              <a:lnSpc>
                <a:spcPct val="114000"/>
              </a:lnSpc>
            </a:pPr>
            <a:endParaRPr lang="pt-BR" sz="1200" dirty="0">
              <a:solidFill>
                <a:srgbClr val="000000"/>
              </a:solidFill>
              <a:latin typeface="Arial" panose="020B0604020202020204" pitchFamily="34" charset="0"/>
              <a:ea typeface="Cambria" panose="02040503050406030204" pitchFamily="18" charset="0"/>
              <a:cs typeface="Arial" panose="020B0604020202020204" pitchFamily="34" charset="0"/>
            </a:endParaRPr>
          </a:p>
        </p:txBody>
      </p:sp>
      <p:sp>
        <p:nvSpPr>
          <p:cNvPr id="2" name="Slide Number Placeholder 1">
            <a:extLst>
              <a:ext uri="{FF2B5EF4-FFF2-40B4-BE49-F238E27FC236}">
                <a16:creationId xmlns:a16="http://schemas.microsoft.com/office/drawing/2014/main" id="{B7487BF4-1D2B-4D8B-9F12-406EBD1D4406}"/>
              </a:ext>
            </a:extLst>
          </p:cNvPr>
          <p:cNvSpPr>
            <a:spLocks noGrp="1"/>
          </p:cNvSpPr>
          <p:nvPr>
            <p:ph type="sldNum" sz="quarter" idx="4"/>
          </p:nvPr>
        </p:nvSpPr>
        <p:spPr/>
        <p:txBody>
          <a:bodyPr/>
          <a:lstStyle/>
          <a:p>
            <a:fld id="{4FAB73BC-B049-4115-A692-8D63A059BFB8}" type="slidenum">
              <a:rPr lang="en-US" sz="1200" smtClean="0">
                <a:latin typeface="Arial" panose="020B0604020202020204" pitchFamily="34" charset="0"/>
                <a:cs typeface="Arial" panose="020B0604020202020204" pitchFamily="34" charset="0"/>
              </a:rPr>
              <a:pPr/>
              <a:t>7</a:t>
            </a:fld>
            <a:endParaRPr lang="en-US" sz="1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7C401D8-AF48-48FB-8356-8D981879932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11155" y="5868770"/>
            <a:ext cx="2094230" cy="789940"/>
          </a:xfrm>
          <a:prstGeom prst="rect">
            <a:avLst/>
          </a:prstGeom>
          <a:noFill/>
          <a:ln>
            <a:noFill/>
          </a:ln>
        </p:spPr>
      </p:pic>
      <p:pic>
        <p:nvPicPr>
          <p:cNvPr id="3" name="Imagem 2">
            <a:extLst>
              <a:ext uri="{FF2B5EF4-FFF2-40B4-BE49-F238E27FC236}">
                <a16:creationId xmlns:a16="http://schemas.microsoft.com/office/drawing/2014/main" id="{71A2A0F1-6F2A-4EF1-B4F0-1868B3D04D17}"/>
              </a:ext>
            </a:extLst>
          </p:cNvPr>
          <p:cNvPicPr>
            <a:picLocks noChangeAspect="1"/>
          </p:cNvPicPr>
          <p:nvPr/>
        </p:nvPicPr>
        <p:blipFill>
          <a:blip r:embed="rId3"/>
          <a:stretch>
            <a:fillRect/>
          </a:stretch>
        </p:blipFill>
        <p:spPr>
          <a:xfrm>
            <a:off x="6635455" y="2179099"/>
            <a:ext cx="4322815" cy="2990711"/>
          </a:xfrm>
          <a:prstGeom prst="rect">
            <a:avLst/>
          </a:prstGeom>
        </p:spPr>
      </p:pic>
    </p:spTree>
    <p:extLst>
      <p:ext uri="{BB962C8B-B14F-4D97-AF65-F5344CB8AC3E}">
        <p14:creationId xmlns:p14="http://schemas.microsoft.com/office/powerpoint/2010/main" val="1777912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50B13F-3EB0-48E8-82E5-4FAF0222232E}"/>
              </a:ext>
            </a:extLst>
          </p:cNvPr>
          <p:cNvSpPr/>
          <p:nvPr/>
        </p:nvSpPr>
        <p:spPr>
          <a:xfrm>
            <a:off x="368969" y="330652"/>
            <a:ext cx="11598442" cy="1250150"/>
          </a:xfrm>
          <a:prstGeom prst="rect">
            <a:avLst/>
          </a:prstGeom>
        </p:spPr>
        <p:txBody>
          <a:bodyPr wrap="square" numCol="1" spcCol="180000">
            <a:spAutoFit/>
          </a:bodyPr>
          <a:lstStyle/>
          <a:p>
            <a:pPr lvl="0" indent="352425">
              <a:lnSpc>
                <a:spcPct val="114000"/>
              </a:lnSpc>
            </a:pPr>
            <a:r>
              <a:rPr lang="pt-BR" sz="1400" b="1" kern="0" dirty="0">
                <a:solidFill>
                  <a:schemeClr val="accent6">
                    <a:lumMod val="90000"/>
                    <a:lumOff val="10000"/>
                  </a:schemeClr>
                </a:solidFill>
                <a:latin typeface="Arial" panose="020B0604020202020204" pitchFamily="34" charset="0"/>
                <a:ea typeface="Cambria" panose="02040503050406030204" pitchFamily="18" charset="0"/>
                <a:cs typeface="Arial" panose="020B0604020202020204" pitchFamily="34" charset="0"/>
              </a:rPr>
              <a:t>2.2. Análise Econômico-Financeira</a:t>
            </a:r>
            <a:endParaRPr lang="en-US" sz="1400" b="1" dirty="0">
              <a:solidFill>
                <a:schemeClr val="accent6">
                  <a:lumMod val="90000"/>
                  <a:lumOff val="10000"/>
                </a:schemeClr>
              </a:solidFill>
              <a:latin typeface="Arial" panose="020B0604020202020204" pitchFamily="34" charset="0"/>
              <a:ea typeface="Cambria" panose="02040503050406030204" pitchFamily="18" charset="0"/>
              <a:cs typeface="Arial" panose="020B0604020202020204" pitchFamily="34" charset="0"/>
            </a:endParaRPr>
          </a:p>
          <a:p>
            <a:pPr indent="352425" algn="just">
              <a:lnSpc>
                <a:spcPct val="114000"/>
              </a:lnSpc>
            </a:pPr>
            <a:endParaRPr lang="pt-BR" sz="1600" b="1"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52425" algn="just">
              <a:lnSpc>
                <a:spcPct val="114000"/>
              </a:lnSpc>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A análise do aspecto patrimonial da Empresa se deu através dos indicadores do balanço patrimonial e balancetes do período, conforme exposição sintética constante no quadro abaixo que apresenta a análise vertical e horizontal dos ativos da </a:t>
            </a:r>
            <a:r>
              <a:rPr lang="pt-BR" sz="1200" dirty="0" err="1">
                <a:solidFill>
                  <a:srgbClr val="000000"/>
                </a:solidFill>
                <a:latin typeface="Arial" panose="020B0604020202020204" pitchFamily="34" charset="0"/>
                <a:ea typeface="Cambria" panose="02040503050406030204" pitchFamily="18" charset="0"/>
                <a:cs typeface="Arial" panose="020B0604020202020204" pitchFamily="34" charset="0"/>
              </a:rPr>
              <a:t>Recuperanda</a:t>
            </a: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 em 2018, em janeiro e fevereiro/19, este último comparado com dezembro/18:</a:t>
            </a:r>
          </a:p>
        </p:txBody>
      </p:sp>
      <p:sp>
        <p:nvSpPr>
          <p:cNvPr id="4" name="Slide Number Placeholder 3">
            <a:extLst>
              <a:ext uri="{FF2B5EF4-FFF2-40B4-BE49-F238E27FC236}">
                <a16:creationId xmlns:a16="http://schemas.microsoft.com/office/drawing/2014/main" id="{E2F2890C-D483-483B-88C7-7BC0CB2591D4}"/>
              </a:ext>
            </a:extLst>
          </p:cNvPr>
          <p:cNvSpPr>
            <a:spLocks noGrp="1"/>
          </p:cNvSpPr>
          <p:nvPr>
            <p:ph type="sldNum" sz="quarter" idx="4"/>
          </p:nvPr>
        </p:nvSpPr>
        <p:spPr/>
        <p:txBody>
          <a:bodyPr/>
          <a:lstStyle/>
          <a:p>
            <a:fld id="{4FAB73BC-B049-4115-A692-8D63A059BFB8}" type="slidenum">
              <a:rPr lang="en-US" sz="1200" smtClean="0">
                <a:latin typeface="Arial" panose="020B0604020202020204" pitchFamily="34" charset="0"/>
                <a:cs typeface="Arial" panose="020B0604020202020204" pitchFamily="34" charset="0"/>
              </a:rPr>
              <a:pPr/>
              <a:t>8</a:t>
            </a:fld>
            <a:endParaRPr lang="en-US" sz="12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5971576-15D2-460E-ACC8-D9B7ACFFA5E3}"/>
              </a:ext>
            </a:extLst>
          </p:cNvPr>
          <p:cNvSpPr/>
          <p:nvPr/>
        </p:nvSpPr>
        <p:spPr>
          <a:xfrm>
            <a:off x="337219" y="5044188"/>
            <a:ext cx="6096000" cy="400110"/>
          </a:xfrm>
          <a:prstGeom prst="rect">
            <a:avLst/>
          </a:prstGeom>
        </p:spPr>
        <p:txBody>
          <a:bodyPr>
            <a:spAutoFit/>
          </a:bodyPr>
          <a:lstStyle/>
          <a:p>
            <a:pPr>
              <a:spcAft>
                <a:spcPts val="0"/>
              </a:spcAft>
            </a:pPr>
            <a:r>
              <a:rPr lang="pt-BR"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AV – Análise Vertical</a:t>
            </a:r>
            <a:endParaRPr lang="en-US" sz="1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pt-BR"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AH – Análise Horizontal</a:t>
            </a:r>
            <a:endParaRPr lang="en-US" sz="1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261F8A4D-5055-48ED-B996-C6F8928837C4}"/>
              </a:ext>
            </a:extLst>
          </p:cNvPr>
          <p:cNvSpPr/>
          <p:nvPr/>
        </p:nvSpPr>
        <p:spPr>
          <a:xfrm>
            <a:off x="6433219" y="1590543"/>
            <a:ext cx="5429648" cy="4455515"/>
          </a:xfrm>
          <a:prstGeom prst="rect">
            <a:avLst/>
          </a:prstGeom>
        </p:spPr>
        <p:txBody>
          <a:bodyPr wrap="square">
            <a:spAutoFit/>
          </a:bodyPr>
          <a:lstStyle/>
          <a:p>
            <a:pPr marL="171450" indent="-171450" algn="just">
              <a:lnSpc>
                <a:spcPts val="1800"/>
              </a:lnSpc>
              <a:spcAft>
                <a:spcPts val="0"/>
              </a:spcAft>
              <a:buFont typeface="Arial" panose="020B0604020202020204" pitchFamily="34" charset="0"/>
              <a:buChar char="•"/>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As contas mais representativas do ativo são os estoques, que representam 22%, e os imobilizados com 35%, perfazendo 57% do ativo total da Recuperanda.</a:t>
            </a:r>
          </a:p>
          <a:p>
            <a:pPr algn="just">
              <a:lnSpc>
                <a:spcPts val="1800"/>
              </a:lnSpc>
              <a:spcAft>
                <a:spcPts val="0"/>
              </a:spcAft>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ts val="1800"/>
              </a:lnSpc>
              <a:spcAft>
                <a:spcPts val="0"/>
              </a:spcAft>
              <a:buFont typeface="Arial" panose="020B0604020202020204" pitchFamily="34" charset="0"/>
              <a:buChar char="•"/>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Pela análise horizontal entre dez/18 e fev/19, verifica-se que ocorreram as seguintes variações nos ativos da recuperanda:</a:t>
            </a:r>
          </a:p>
          <a:p>
            <a:pPr marL="171450" indent="-171450" algn="just">
              <a:lnSpc>
                <a:spcPts val="1800"/>
              </a:lnSpc>
              <a:spcAft>
                <a:spcPts val="0"/>
              </a:spcAft>
              <a:buFont typeface="Arial" panose="020B0604020202020204" pitchFamily="34" charset="0"/>
              <a:buChar char="•"/>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ts val="1800"/>
              </a:lnSpc>
              <a:spcAft>
                <a:spcPts val="0"/>
              </a:spcAft>
              <a:buFont typeface="Wingdings" panose="05000000000000000000" pitchFamily="2" charset="2"/>
              <a:buChar char="v"/>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Aumento das disponibilidades em 34%, passando de R$ 412.821,52  para R$ 575.272,23, ocasionada pelo registro das vendas a prazo, como sendo à vista, e pelo pagamento de algumas despesas que não são enviadas a contabilidade.</a:t>
            </a:r>
          </a:p>
          <a:p>
            <a:pPr marL="171450" indent="-171450" algn="just">
              <a:lnSpc>
                <a:spcPts val="1800"/>
              </a:lnSpc>
              <a:spcAft>
                <a:spcPts val="0"/>
              </a:spcAft>
              <a:buFont typeface="Wingdings" panose="05000000000000000000" pitchFamily="2" charset="2"/>
              <a:buChar char="v"/>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ts val="1800"/>
              </a:lnSpc>
              <a:spcAft>
                <a:spcPts val="0"/>
              </a:spcAft>
              <a:buFont typeface="Wingdings" panose="05000000000000000000" pitchFamily="2" charset="2"/>
              <a:buChar char="v"/>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Os estoques, conforme relatado nos relatórios anteriores, são calculados pelo contador utilizando uma margem bruta de 30%. Neste primeiro bimestre, reduziram em 9%, em razão da redução no volume de compras no mês de fevereiro.</a:t>
            </a:r>
          </a:p>
          <a:p>
            <a:pPr algn="just">
              <a:lnSpc>
                <a:spcPts val="1800"/>
              </a:lnSpc>
              <a:spcAft>
                <a:spcPts val="0"/>
              </a:spcAft>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ts val="1800"/>
              </a:lnSpc>
              <a:spcAft>
                <a:spcPts val="0"/>
              </a:spcAft>
              <a:buFont typeface="Wingdings" panose="05000000000000000000" pitchFamily="2" charset="2"/>
              <a:buChar char="v"/>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Demais contas sem variação significativa.</a:t>
            </a:r>
            <a:endPar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ts val="1800"/>
              </a:lnSpc>
              <a:spcAft>
                <a:spcPts val="0"/>
              </a:spcAft>
            </a:pPr>
            <a:endPar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2">
            <a:extLst>
              <a:ext uri="{FF2B5EF4-FFF2-40B4-BE49-F238E27FC236}">
                <a16:creationId xmlns:a16="http://schemas.microsoft.com/office/drawing/2014/main" id="{06FF1BF6-3B4E-4020-B0C6-28E23D1CD3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911155" y="5807041"/>
            <a:ext cx="2094230" cy="789940"/>
          </a:xfrm>
          <a:prstGeom prst="rect">
            <a:avLst/>
          </a:prstGeom>
          <a:noFill/>
          <a:ln>
            <a:noFill/>
          </a:ln>
        </p:spPr>
      </p:pic>
      <p:graphicFrame>
        <p:nvGraphicFramePr>
          <p:cNvPr id="7" name="Objeto 6">
            <a:extLst>
              <a:ext uri="{FF2B5EF4-FFF2-40B4-BE49-F238E27FC236}">
                <a16:creationId xmlns:a16="http://schemas.microsoft.com/office/drawing/2014/main" id="{77AF66E5-F7B1-42E6-8256-7707C845D5A9}"/>
              </a:ext>
            </a:extLst>
          </p:cNvPr>
          <p:cNvGraphicFramePr>
            <a:graphicFrameLocks noChangeAspect="1"/>
          </p:cNvGraphicFramePr>
          <p:nvPr>
            <p:extLst>
              <p:ext uri="{D42A27DB-BD31-4B8C-83A1-F6EECF244321}">
                <p14:modId xmlns:p14="http://schemas.microsoft.com/office/powerpoint/2010/main" val="3810186939"/>
              </p:ext>
            </p:extLst>
          </p:nvPr>
        </p:nvGraphicFramePr>
        <p:xfrm>
          <a:off x="366784" y="1942012"/>
          <a:ext cx="6066435" cy="2900526"/>
        </p:xfrm>
        <a:graphic>
          <a:graphicData uri="http://schemas.openxmlformats.org/presentationml/2006/ole">
            <mc:AlternateContent xmlns:mc="http://schemas.openxmlformats.org/markup-compatibility/2006">
              <mc:Choice xmlns:v="urn:schemas-microsoft-com:vml" Requires="v">
                <p:oleObj spid="_x0000_s1026" name="Worksheet" r:id="rId5" imgW="5353105" imgH="2486037" progId="Excel.Sheet.12">
                  <p:embed/>
                </p:oleObj>
              </mc:Choice>
              <mc:Fallback>
                <p:oleObj name="Worksheet" r:id="rId5" imgW="5353105" imgH="2486037" progId="Excel.Sheet.12">
                  <p:embed/>
                  <p:pic>
                    <p:nvPicPr>
                      <p:cNvPr id="7" name="Objeto 6">
                        <a:extLst>
                          <a:ext uri="{FF2B5EF4-FFF2-40B4-BE49-F238E27FC236}">
                            <a16:creationId xmlns:a16="http://schemas.microsoft.com/office/drawing/2014/main" id="{77AF66E5-F7B1-42E6-8256-7707C845D5A9}"/>
                          </a:ext>
                        </a:extLst>
                      </p:cNvPr>
                      <p:cNvPicPr/>
                      <p:nvPr/>
                    </p:nvPicPr>
                    <p:blipFill>
                      <a:blip r:embed="rId6"/>
                      <a:stretch>
                        <a:fillRect/>
                      </a:stretch>
                    </p:blipFill>
                    <p:spPr>
                      <a:xfrm>
                        <a:off x="366784" y="1942012"/>
                        <a:ext cx="6066435" cy="2900526"/>
                      </a:xfrm>
                      <a:prstGeom prst="rect">
                        <a:avLst/>
                      </a:prstGeom>
                    </p:spPr>
                  </p:pic>
                </p:oleObj>
              </mc:Fallback>
            </mc:AlternateContent>
          </a:graphicData>
        </a:graphic>
      </p:graphicFrame>
    </p:spTree>
    <p:extLst>
      <p:ext uri="{BB962C8B-B14F-4D97-AF65-F5344CB8AC3E}">
        <p14:creationId xmlns:p14="http://schemas.microsoft.com/office/powerpoint/2010/main" val="2175450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50B13F-3EB0-48E8-82E5-4FAF0222232E}"/>
              </a:ext>
            </a:extLst>
          </p:cNvPr>
          <p:cNvSpPr/>
          <p:nvPr/>
        </p:nvSpPr>
        <p:spPr>
          <a:xfrm>
            <a:off x="368969" y="330652"/>
            <a:ext cx="11598442" cy="1039644"/>
          </a:xfrm>
          <a:prstGeom prst="rect">
            <a:avLst/>
          </a:prstGeom>
        </p:spPr>
        <p:txBody>
          <a:bodyPr wrap="square" numCol="1" spcCol="180000">
            <a:spAutoFit/>
          </a:bodyPr>
          <a:lstStyle/>
          <a:p>
            <a:pPr lvl="0" indent="352425">
              <a:lnSpc>
                <a:spcPct val="114000"/>
              </a:lnSpc>
            </a:pPr>
            <a:r>
              <a:rPr lang="pt-BR" sz="1400" b="1" kern="0" dirty="0">
                <a:solidFill>
                  <a:schemeClr val="accent6">
                    <a:lumMod val="90000"/>
                    <a:lumOff val="10000"/>
                  </a:schemeClr>
                </a:solidFill>
                <a:latin typeface="Arial" panose="020B0604020202020204" pitchFamily="34" charset="0"/>
                <a:ea typeface="Cambria" panose="02040503050406030204" pitchFamily="18" charset="0"/>
                <a:cs typeface="Arial" panose="020B0604020202020204" pitchFamily="34" charset="0"/>
              </a:rPr>
              <a:t>2.2. Análise Econômico-Financeira</a:t>
            </a:r>
            <a:endParaRPr lang="en-US" sz="1400" b="1" dirty="0">
              <a:solidFill>
                <a:schemeClr val="accent6">
                  <a:lumMod val="90000"/>
                  <a:lumOff val="10000"/>
                </a:schemeClr>
              </a:solidFill>
              <a:latin typeface="Arial" panose="020B0604020202020204" pitchFamily="34" charset="0"/>
              <a:ea typeface="Cambria" panose="02040503050406030204" pitchFamily="18" charset="0"/>
              <a:cs typeface="Arial" panose="020B0604020202020204" pitchFamily="34" charset="0"/>
            </a:endParaRPr>
          </a:p>
          <a:p>
            <a:pPr indent="352425" algn="just">
              <a:lnSpc>
                <a:spcPct val="114000"/>
              </a:lnSpc>
            </a:pPr>
            <a:endParaRPr lang="pt-BR" sz="1600" b="1"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indent="352425" algn="just">
              <a:lnSpc>
                <a:spcPct val="114000"/>
              </a:lnSpc>
            </a:pPr>
            <a:r>
              <a:rPr lang="pt-BR" sz="1200" dirty="0">
                <a:solidFill>
                  <a:srgbClr val="000000"/>
                </a:solidFill>
                <a:latin typeface="Arial" panose="020B0604020202020204" pitchFamily="34" charset="0"/>
                <a:ea typeface="Cambria" panose="02040503050406030204" pitchFamily="18" charset="0"/>
                <a:cs typeface="Arial" panose="020B0604020202020204" pitchFamily="34" charset="0"/>
              </a:rPr>
              <a:t>O passivo circulante é o grupo de contas onde constam todas as obrigações que vencerão nos próximos doze meses. No passivo não circulante, por sua vez, constam as obrigações com vencimento após doze meses, ou seja, superiores a 365 dias.</a:t>
            </a:r>
          </a:p>
        </p:txBody>
      </p:sp>
      <p:sp>
        <p:nvSpPr>
          <p:cNvPr id="4" name="Slide Number Placeholder 3">
            <a:extLst>
              <a:ext uri="{FF2B5EF4-FFF2-40B4-BE49-F238E27FC236}">
                <a16:creationId xmlns:a16="http://schemas.microsoft.com/office/drawing/2014/main" id="{E2F2890C-D483-483B-88C7-7BC0CB2591D4}"/>
              </a:ext>
            </a:extLst>
          </p:cNvPr>
          <p:cNvSpPr>
            <a:spLocks noGrp="1"/>
          </p:cNvSpPr>
          <p:nvPr>
            <p:ph type="sldNum" sz="quarter" idx="4"/>
          </p:nvPr>
        </p:nvSpPr>
        <p:spPr/>
        <p:txBody>
          <a:bodyPr/>
          <a:lstStyle/>
          <a:p>
            <a:fld id="{4FAB73BC-B049-4115-A692-8D63A059BFB8}" type="slidenum">
              <a:rPr lang="en-US" sz="1200" smtClean="0">
                <a:latin typeface="Arial" panose="020B0604020202020204" pitchFamily="34" charset="0"/>
                <a:cs typeface="Arial" panose="020B0604020202020204" pitchFamily="34" charset="0"/>
              </a:rPr>
              <a:pPr/>
              <a:t>9</a:t>
            </a:fld>
            <a:endParaRPr lang="en-US" sz="12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5971576-15D2-460E-ACC8-D9B7ACFFA5E3}"/>
              </a:ext>
            </a:extLst>
          </p:cNvPr>
          <p:cNvSpPr/>
          <p:nvPr/>
        </p:nvSpPr>
        <p:spPr>
          <a:xfrm>
            <a:off x="427389" y="5893813"/>
            <a:ext cx="6096000" cy="430887"/>
          </a:xfrm>
          <a:prstGeom prst="rect">
            <a:avLst/>
          </a:prstGeom>
        </p:spPr>
        <p:txBody>
          <a:bodyPr>
            <a:spAutoFit/>
          </a:bodyPr>
          <a:lstStyle/>
          <a:p>
            <a:pPr>
              <a:spcAft>
                <a:spcPts val="0"/>
              </a:spcAft>
            </a:pPr>
            <a:r>
              <a:rPr lang="pt-BR" sz="1100" dirty="0">
                <a:solidFill>
                  <a:srgbClr val="000000"/>
                </a:solidFill>
                <a:latin typeface="Arial" panose="020B0604020202020204" pitchFamily="34" charset="0"/>
                <a:ea typeface="Times New Roman" panose="02020603050405020304" pitchFamily="18" charset="0"/>
                <a:cs typeface="Arial" panose="020B0604020202020204" pitchFamily="34" charset="0"/>
              </a:rPr>
              <a:t>AV – Análise Vertical</a:t>
            </a:r>
            <a:endParaRPr lang="en-US"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pt-BR" sz="1100" dirty="0">
                <a:solidFill>
                  <a:srgbClr val="000000"/>
                </a:solidFill>
                <a:latin typeface="Arial" panose="020B0604020202020204" pitchFamily="34" charset="0"/>
                <a:ea typeface="Times New Roman" panose="02020603050405020304" pitchFamily="18" charset="0"/>
                <a:cs typeface="Arial" panose="020B0604020202020204" pitchFamily="34" charset="0"/>
              </a:rPr>
              <a:t>AH – Análise Horizontal</a:t>
            </a:r>
            <a:endParaRPr lang="en-US"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261F8A4D-5055-48ED-B996-C6F8928837C4}"/>
              </a:ext>
            </a:extLst>
          </p:cNvPr>
          <p:cNvSpPr/>
          <p:nvPr/>
        </p:nvSpPr>
        <p:spPr>
          <a:xfrm>
            <a:off x="6632812" y="1590055"/>
            <a:ext cx="5190219" cy="3070521"/>
          </a:xfrm>
          <a:prstGeom prst="rect">
            <a:avLst/>
          </a:prstGeom>
        </p:spPr>
        <p:txBody>
          <a:bodyPr wrap="square">
            <a:spAutoFit/>
          </a:bodyPr>
          <a:lstStyle/>
          <a:p>
            <a:pPr marL="171450" indent="-171450" algn="just">
              <a:lnSpc>
                <a:spcPts val="1800"/>
              </a:lnSpc>
              <a:spcAft>
                <a:spcPts val="0"/>
              </a:spcAft>
              <a:buFont typeface="Arial" panose="020B0604020202020204" pitchFamily="34" charset="0"/>
              <a:buChar char="•"/>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Em relação às variações ocorridas entre dez/18 e fev/19, destaca-se:</a:t>
            </a:r>
          </a:p>
          <a:p>
            <a:pPr algn="just">
              <a:lnSpc>
                <a:spcPts val="1800"/>
              </a:lnSpc>
              <a:spcAft>
                <a:spcPts val="0"/>
              </a:spcAft>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ts val="1800"/>
              </a:lnSpc>
              <a:spcAft>
                <a:spcPts val="0"/>
              </a:spcAft>
              <a:buFont typeface="Wingdings" panose="05000000000000000000" pitchFamily="2" charset="2"/>
              <a:buChar char="v"/>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Aumento nas obrigações sociais de 15% em função da falta de pagamento dos encargos e contribuições em dia (PIS e Cofins).</a:t>
            </a:r>
          </a:p>
          <a:p>
            <a:pPr marL="171450" indent="-171450" algn="just">
              <a:lnSpc>
                <a:spcPts val="1800"/>
              </a:lnSpc>
              <a:spcAft>
                <a:spcPts val="0"/>
              </a:spcAft>
              <a:buFont typeface="Wingdings" panose="05000000000000000000" pitchFamily="2" charset="2"/>
              <a:buChar char="v"/>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ts val="1800"/>
              </a:lnSpc>
              <a:spcAft>
                <a:spcPts val="0"/>
              </a:spcAft>
              <a:buFont typeface="Wingdings" panose="05000000000000000000" pitchFamily="2" charset="2"/>
              <a:buChar char="v"/>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Acréscimo de 5% nas obrigações tributárias, também ocasionado pela falta de pagamento em dia dos tributos correntes, principalmente do ICMS.</a:t>
            </a:r>
          </a:p>
          <a:p>
            <a:pPr marL="171450" indent="-171450" algn="just">
              <a:lnSpc>
                <a:spcPts val="1800"/>
              </a:lnSpc>
              <a:spcAft>
                <a:spcPts val="0"/>
              </a:spcAft>
              <a:buFont typeface="Wingdings" panose="05000000000000000000" pitchFamily="2" charset="2"/>
              <a:buChar char="v"/>
            </a:pPr>
            <a:endPar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ts val="1800"/>
              </a:lnSpc>
              <a:spcAft>
                <a:spcPts val="0"/>
              </a:spcAft>
              <a:buFont typeface="Wingdings" panose="05000000000000000000" pitchFamily="2" charset="2"/>
              <a:buChar char="v"/>
            </a:pPr>
            <a:r>
              <a:rPr lang="pt-B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O contador separou os credores elencados na Recuperação Judicial, porém vem registrando novas compras e pagamentos. A Administração Judicial solicitou a realização de registros em contas e grupos separados, a fim de facilitar a verificação do cumprimento do plano.</a:t>
            </a:r>
          </a:p>
        </p:txBody>
      </p:sp>
      <p:pic>
        <p:nvPicPr>
          <p:cNvPr id="11" name="Picture 2">
            <a:extLst>
              <a:ext uri="{FF2B5EF4-FFF2-40B4-BE49-F238E27FC236}">
                <a16:creationId xmlns:a16="http://schemas.microsoft.com/office/drawing/2014/main" id="{6924C3D3-EF34-4E96-BBFF-C205BC739A3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911155" y="5807041"/>
            <a:ext cx="2094230" cy="789940"/>
          </a:xfrm>
          <a:prstGeom prst="rect">
            <a:avLst/>
          </a:prstGeom>
          <a:noFill/>
          <a:ln>
            <a:noFill/>
          </a:ln>
        </p:spPr>
      </p:pic>
      <p:graphicFrame>
        <p:nvGraphicFramePr>
          <p:cNvPr id="7" name="Objeto 6">
            <a:extLst>
              <a:ext uri="{FF2B5EF4-FFF2-40B4-BE49-F238E27FC236}">
                <a16:creationId xmlns:a16="http://schemas.microsoft.com/office/drawing/2014/main" id="{B49C5481-6A6E-4AEB-82C5-7CC52C82DCCF}"/>
              </a:ext>
            </a:extLst>
          </p:cNvPr>
          <p:cNvGraphicFramePr>
            <a:graphicFrameLocks noChangeAspect="1"/>
          </p:cNvGraphicFramePr>
          <p:nvPr>
            <p:extLst>
              <p:ext uri="{D42A27DB-BD31-4B8C-83A1-F6EECF244321}">
                <p14:modId xmlns:p14="http://schemas.microsoft.com/office/powerpoint/2010/main" val="2581742822"/>
              </p:ext>
            </p:extLst>
          </p:nvPr>
        </p:nvGraphicFramePr>
        <p:xfrm>
          <a:off x="368968" y="1817468"/>
          <a:ext cx="5727031" cy="3500120"/>
        </p:xfrm>
        <a:graphic>
          <a:graphicData uri="http://schemas.openxmlformats.org/presentationml/2006/ole">
            <mc:AlternateContent xmlns:mc="http://schemas.openxmlformats.org/markup-compatibility/2006">
              <mc:Choice xmlns:v="urn:schemas-microsoft-com:vml" Requires="v">
                <p:oleObj spid="_x0000_s2050" name="Worksheet" r:id="rId5" imgW="5210133" imgH="3248100" progId="Excel.Sheet.12">
                  <p:embed/>
                </p:oleObj>
              </mc:Choice>
              <mc:Fallback>
                <p:oleObj name="Worksheet" r:id="rId5" imgW="5210133" imgH="3248100" progId="Excel.Sheet.12">
                  <p:embed/>
                  <p:pic>
                    <p:nvPicPr>
                      <p:cNvPr id="7" name="Objeto 6">
                        <a:extLst>
                          <a:ext uri="{FF2B5EF4-FFF2-40B4-BE49-F238E27FC236}">
                            <a16:creationId xmlns:a16="http://schemas.microsoft.com/office/drawing/2014/main" id="{B49C5481-6A6E-4AEB-82C5-7CC52C82DCCF}"/>
                          </a:ext>
                        </a:extLst>
                      </p:cNvPr>
                      <p:cNvPicPr/>
                      <p:nvPr/>
                    </p:nvPicPr>
                    <p:blipFill>
                      <a:blip r:embed="rId6"/>
                      <a:stretch>
                        <a:fillRect/>
                      </a:stretch>
                    </p:blipFill>
                    <p:spPr>
                      <a:xfrm>
                        <a:off x="368968" y="1817468"/>
                        <a:ext cx="5727031" cy="3500120"/>
                      </a:xfrm>
                      <a:prstGeom prst="rect">
                        <a:avLst/>
                      </a:prstGeom>
                    </p:spPr>
                  </p:pic>
                </p:oleObj>
              </mc:Fallback>
            </mc:AlternateContent>
          </a:graphicData>
        </a:graphic>
      </p:graphicFrame>
    </p:spTree>
    <p:extLst>
      <p:ext uri="{BB962C8B-B14F-4D97-AF65-F5344CB8AC3E}">
        <p14:creationId xmlns:p14="http://schemas.microsoft.com/office/powerpoint/2010/main" val="787277163"/>
      </p:ext>
    </p:extLst>
  </p:cSld>
  <p:clrMapOvr>
    <a:masterClrMapping/>
  </p:clrMapOvr>
</p:sld>
</file>

<file path=ppt/theme/theme1.xml><?xml version="1.0" encoding="utf-8"?>
<a:theme xmlns:a="http://schemas.openxmlformats.org/drawingml/2006/main" name="NOWCO Master">
  <a:themeElements>
    <a:clrScheme name="Custom 14">
      <a:dk1>
        <a:srgbClr val="F0F4FA"/>
      </a:dk1>
      <a:lt1>
        <a:srgbClr val="FCFDFE"/>
      </a:lt1>
      <a:dk2>
        <a:srgbClr val="0C1624"/>
      </a:dk2>
      <a:lt2>
        <a:srgbClr val="F0F4FA"/>
      </a:lt2>
      <a:accent1>
        <a:srgbClr val="0C1624"/>
      </a:accent1>
      <a:accent2>
        <a:srgbClr val="3D6EB7"/>
      </a:accent2>
      <a:accent3>
        <a:srgbClr val="F58673"/>
      </a:accent3>
      <a:accent4>
        <a:srgbClr val="F16953"/>
      </a:accent4>
      <a:accent5>
        <a:srgbClr val="22375C"/>
      </a:accent5>
      <a:accent6>
        <a:srgbClr val="1A2A46"/>
      </a:accent6>
      <a:hlink>
        <a:srgbClr val="F16953"/>
      </a:hlink>
      <a:folHlink>
        <a:srgbClr val="F8A7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nowco-corporate-template" id="{37AAEE3E-5247-4054-AC57-BB65D5E0883B}" vid="{337ED34B-C5C7-4D2F-B536-2CAE281407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3C25E02C492E4B985EE828668EADBF" ma:contentTypeVersion="16" ma:contentTypeDescription="Create a new document." ma:contentTypeScope="" ma:versionID="f2b0fdc843d7471f455c51b38a1e7f32">
  <xsd:schema xmlns:xsd="http://www.w3.org/2001/XMLSchema" xmlns:xs="http://www.w3.org/2001/XMLSchema" xmlns:p="http://schemas.microsoft.com/office/2006/metadata/properties" xmlns:ns2="428182ff-5b7c-42a0-853e-d54b6befd95f" xmlns:ns3="10f10aa4-5702-47bb-b7f6-1e31cf998bd6" targetNamespace="http://schemas.microsoft.com/office/2006/metadata/properties" ma:root="true" ma:fieldsID="16cb20e37379de3b791980fc0309cd14" ns2:_="" ns3:_="">
    <xsd:import namespace="428182ff-5b7c-42a0-853e-d54b6befd95f"/>
    <xsd:import namespace="10f10aa4-5702-47bb-b7f6-1e31cf998b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8182ff-5b7c-42a0-853e-d54b6befd9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8cef530-b7a7-45b6-9e40-b54026029e3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f10aa4-5702-47bb-b7f6-1e31cf998bd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0e11f1e-42ac-4242-96d3-b0d9854f5654}" ma:internalName="TaxCatchAll" ma:showField="CatchAllData" ma:web="10f10aa4-5702-47bb-b7f6-1e31cf998b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28182ff-5b7c-42a0-853e-d54b6befd95f">
      <Terms xmlns="http://schemas.microsoft.com/office/infopath/2007/PartnerControls"/>
    </lcf76f155ced4ddcb4097134ff3c332f>
    <TaxCatchAll xmlns="10f10aa4-5702-47bb-b7f6-1e31cf998bd6" xsi:nil="true"/>
  </documentManagement>
</p:properties>
</file>

<file path=customXml/itemProps1.xml><?xml version="1.0" encoding="utf-8"?>
<ds:datastoreItem xmlns:ds="http://schemas.openxmlformats.org/officeDocument/2006/customXml" ds:itemID="{0DF93BC0-0727-4654-915C-31538005429E}"/>
</file>

<file path=customXml/itemProps2.xml><?xml version="1.0" encoding="utf-8"?>
<ds:datastoreItem xmlns:ds="http://schemas.openxmlformats.org/officeDocument/2006/customXml" ds:itemID="{014F5A20-8090-4798-9308-F1DD43216B4E}">
  <ds:schemaRefs>
    <ds:schemaRef ds:uri="http://schemas.microsoft.com/sharepoint/v3/contenttype/forms"/>
  </ds:schemaRefs>
</ds:datastoreItem>
</file>

<file path=customXml/itemProps3.xml><?xml version="1.0" encoding="utf-8"?>
<ds:datastoreItem xmlns:ds="http://schemas.openxmlformats.org/officeDocument/2006/customXml" ds:itemID="{E4234ED0-19F4-4627-9090-AED3779DE191}">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10f10aa4-5702-47bb-b7f6-1e31cf998bd6"/>
    <ds:schemaRef ds:uri="428182ff-5b7c-42a0-853e-d54b6befd95f"/>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nowco-corporate-template</Template>
  <TotalTime>3633</TotalTime>
  <Words>1101</Words>
  <Application>Microsoft Office PowerPoint</Application>
  <PresentationFormat>Widescreen</PresentationFormat>
  <Paragraphs>203</Paragraphs>
  <Slides>15</Slides>
  <Notes>5</Notes>
  <HiddenSlides>0</HiddenSlides>
  <MMClips>0</MMClips>
  <ScaleCrop>false</ScaleCrop>
  <HeadingPairs>
    <vt:vector size="8" baseType="variant">
      <vt:variant>
        <vt:lpstr>Fontes usadas</vt:lpstr>
      </vt:variant>
      <vt:variant>
        <vt:i4>7</vt:i4>
      </vt:variant>
      <vt:variant>
        <vt:lpstr>Tema</vt:lpstr>
      </vt:variant>
      <vt:variant>
        <vt:i4>1</vt:i4>
      </vt:variant>
      <vt:variant>
        <vt:lpstr>Servidores OLE inseridos</vt:lpstr>
      </vt:variant>
      <vt:variant>
        <vt:i4>1</vt:i4>
      </vt:variant>
      <vt:variant>
        <vt:lpstr>Títulos de slides</vt:lpstr>
      </vt:variant>
      <vt:variant>
        <vt:i4>15</vt:i4>
      </vt:variant>
    </vt:vector>
  </HeadingPairs>
  <TitlesOfParts>
    <vt:vector size="24" baseType="lpstr">
      <vt:lpstr>Arial</vt:lpstr>
      <vt:lpstr>Calibri</vt:lpstr>
      <vt:lpstr>Open Sans</vt:lpstr>
      <vt:lpstr>Open Sans Light</vt:lpstr>
      <vt:lpstr>Open Sans Semibold</vt:lpstr>
      <vt:lpstr>Tw Cen MT</vt:lpstr>
      <vt:lpstr>Wingdings</vt:lpstr>
      <vt:lpstr>NOWCO Master</vt:lpstr>
      <vt:lpstr>Worksheet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Fernanda BJ Adm Judicial</dc:creator>
  <cp:lastModifiedBy>Rafael Marques Brizola</cp:lastModifiedBy>
  <cp:revision>52</cp:revision>
  <cp:lastPrinted>2019-01-24T17:56:34Z</cp:lastPrinted>
  <dcterms:created xsi:type="dcterms:W3CDTF">2019-01-24T17:20:57Z</dcterms:created>
  <dcterms:modified xsi:type="dcterms:W3CDTF">2019-06-07T01:45:41Z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0x010100C83C25E02C492E4B985EE828668EADBF</vt:lpwstr>
  </property>
  <property fmtid="{D5CDD505-2E9C-101B-9397-08002B2CF9AE}" pid="3" name="AuthorIds_UIVersion_512">
    <vt:lpwstr>16</vt:lpwstr>
  </property>
  <property fmtid="{D5CDD505-2E9C-101B-9397-08002B2CF9AE}" pid="4" name="AuthorIds_UIVersion_25600">
    <vt:lpwstr>16</vt:lpwstr>
  </property>
  <property fmtid="{D5CDD505-2E9C-101B-9397-08002B2CF9AE}" pid="5" name="AuthorIds_UIVersion_26112">
    <vt:lpwstr>31</vt:lpwstr>
  </property>
  <property fmtid="{D5CDD505-2E9C-101B-9397-08002B2CF9AE}" pid="6" name="AuthorIds_UIVersion_15360">
    <vt:lpwstr>16</vt:lpwstr>
  </property>
  <property fmtid="{D5CDD505-2E9C-101B-9397-08002B2CF9AE}" pid="7" name="AuthorIds_UIVersion_1024">
    <vt:lpwstr>38</vt:lpwstr>
  </property>
  <property fmtid="{D5CDD505-2E9C-101B-9397-08002B2CF9AE}" pid="8" name="AuthorIds_UIVersion_3584">
    <vt:lpwstr>36</vt:lpwstr>
  </property>
  <property fmtid="{D5CDD505-2E9C-101B-9397-08002B2CF9AE}" pid="9" name="AuthorIds_UIVersion_32768">
    <vt:lpwstr>16</vt:lpwstr>
  </property>
  <property fmtid="{D5CDD505-2E9C-101B-9397-08002B2CF9AE}" pid="10" name="AuthorIds_UIVersion_34816">
    <vt:lpwstr>16</vt:lpwstr>
  </property>
</Properties>
</file>