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34"/>
  </p:notesMasterIdLst>
  <p:handoutMasterIdLst>
    <p:handoutMasterId r:id="rId35"/>
  </p:handoutMasterIdLst>
  <p:sldIdLst>
    <p:sldId id="1343" r:id="rId8"/>
    <p:sldId id="749" r:id="rId9"/>
    <p:sldId id="1344" r:id="rId10"/>
    <p:sldId id="1403" r:id="rId11"/>
    <p:sldId id="1404" r:id="rId12"/>
    <p:sldId id="1405" r:id="rId13"/>
    <p:sldId id="1406" r:id="rId14"/>
    <p:sldId id="1347" r:id="rId15"/>
    <p:sldId id="1338" r:id="rId16"/>
    <p:sldId id="1407" r:id="rId17"/>
    <p:sldId id="1346" r:id="rId18"/>
    <p:sldId id="1317" r:id="rId19"/>
    <p:sldId id="1374" r:id="rId20"/>
    <p:sldId id="1397" r:id="rId21"/>
    <p:sldId id="1333" r:id="rId22"/>
    <p:sldId id="1350" r:id="rId23"/>
    <p:sldId id="1390" r:id="rId24"/>
    <p:sldId id="1395" r:id="rId25"/>
    <p:sldId id="1396" r:id="rId26"/>
    <p:sldId id="1365" r:id="rId27"/>
    <p:sldId id="1349" r:id="rId28"/>
    <p:sldId id="1334" r:id="rId29"/>
    <p:sldId id="1360" r:id="rId30"/>
    <p:sldId id="1399" r:id="rId31"/>
    <p:sldId id="1436" r:id="rId32"/>
    <p:sldId id="275" r:id="rId33"/>
  </p:sldIdLst>
  <p:sldSz cx="9906000" cy="6858000" type="A4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1343"/>
            <p14:sldId id="749"/>
            <p14:sldId id="1344"/>
            <p14:sldId id="1403"/>
            <p14:sldId id="1404"/>
            <p14:sldId id="1405"/>
            <p14:sldId id="1406"/>
            <p14:sldId id="1347"/>
            <p14:sldId id="1338"/>
            <p14:sldId id="1407"/>
            <p14:sldId id="1346"/>
            <p14:sldId id="1317"/>
            <p14:sldId id="1374"/>
            <p14:sldId id="1397"/>
            <p14:sldId id="1333"/>
            <p14:sldId id="1350"/>
            <p14:sldId id="1390"/>
            <p14:sldId id="1395"/>
            <p14:sldId id="1396"/>
            <p14:sldId id="1365"/>
            <p14:sldId id="1349"/>
            <p14:sldId id="1334"/>
            <p14:sldId id="1360"/>
            <p14:sldId id="1399"/>
            <p14:sldId id="143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5EE"/>
    <a:srgbClr val="377023"/>
    <a:srgbClr val="F4C85A"/>
    <a:srgbClr val="A7A7A7"/>
    <a:srgbClr val="7CB342"/>
    <a:srgbClr val="88C641"/>
    <a:srgbClr val="8BC944"/>
    <a:srgbClr val="F9EBB9"/>
    <a:srgbClr val="C2C2C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54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a Biasi" userId="34bb8daf-268a-45f2-9b31-9b7caa86c3d7" providerId="ADAL" clId="{73645F34-9FC4-4B13-A0D6-921FE2CCB5DD}"/>
    <pc:docChg chg="custSel modSld">
      <pc:chgData name="Joana Biasi" userId="34bb8daf-268a-45f2-9b31-9b7caa86c3d7" providerId="ADAL" clId="{73645F34-9FC4-4B13-A0D6-921FE2CCB5DD}" dt="2021-04-28T14:50:27.549" v="11" actId="478"/>
      <pc:docMkLst>
        <pc:docMk/>
      </pc:docMkLst>
      <pc:sldChg chg="addSp delSp modSp mod">
        <pc:chgData name="Joana Biasi" userId="34bb8daf-268a-45f2-9b31-9b7caa86c3d7" providerId="ADAL" clId="{73645F34-9FC4-4B13-A0D6-921FE2CCB5DD}" dt="2021-04-28T14:50:27.549" v="11" actId="478"/>
        <pc:sldMkLst>
          <pc:docMk/>
          <pc:sldMk cId="3628614292" sldId="1407"/>
        </pc:sldMkLst>
        <pc:spChg chg="add del mod">
          <ac:chgData name="Joana Biasi" userId="34bb8daf-268a-45f2-9b31-9b7caa86c3d7" providerId="ADAL" clId="{73645F34-9FC4-4B13-A0D6-921FE2CCB5DD}" dt="2021-04-28T14:50:27.549" v="11" actId="478"/>
          <ac:spMkLst>
            <pc:docMk/>
            <pc:sldMk cId="3628614292" sldId="1407"/>
            <ac:spMk id="3" creationId="{D02EFAD1-071B-42FF-9DF7-5BC3F814ECBA}"/>
          </ac:spMkLst>
        </pc:spChg>
        <pc:spChg chg="mod">
          <ac:chgData name="Joana Biasi" userId="34bb8daf-268a-45f2-9b31-9b7caa86c3d7" providerId="ADAL" clId="{73645F34-9FC4-4B13-A0D6-921FE2CCB5DD}" dt="2021-04-28T14:49:06.834" v="1" actId="20577"/>
          <ac:spMkLst>
            <pc:docMk/>
            <pc:sldMk cId="3628614292" sldId="1407"/>
            <ac:spMk id="11" creationId="{48D7908C-BFF9-4C8C-93B0-C2DD898E2807}"/>
          </ac:spMkLst>
        </pc:spChg>
      </pc:sldChg>
    </pc:docChg>
  </pc:docChgLst>
  <pc:docChgLst>
    <pc:chgData name="Daniel Kops" userId="89bb4887-0d96-4749-a719-a73ae3625c92" providerId="ADAL" clId="{7F69FE11-AA95-4313-8B29-3A6E9FA35676}"/>
    <pc:docChg chg="undo redo custSel addSld delSld modSld modSection">
      <pc:chgData name="Daniel Kops" userId="89bb4887-0d96-4749-a719-a73ae3625c92" providerId="ADAL" clId="{7F69FE11-AA95-4313-8B29-3A6E9FA35676}" dt="2021-02-09T17:07:49.937" v="1446" actId="13926"/>
      <pc:docMkLst>
        <pc:docMk/>
      </pc:docMkLst>
      <pc:sldChg chg="modSp mod">
        <pc:chgData name="Daniel Kops" userId="89bb4887-0d96-4749-a719-a73ae3625c92" providerId="ADAL" clId="{7F69FE11-AA95-4313-8B29-3A6E9FA35676}" dt="2021-02-09T13:51:00.034" v="34" actId="20577"/>
        <pc:sldMkLst>
          <pc:docMk/>
          <pc:sldMk cId="0" sldId="749"/>
        </pc:sldMkLst>
        <pc:spChg chg="mod">
          <ac:chgData name="Daniel Kops" userId="89bb4887-0d96-4749-a719-a73ae3625c92" providerId="ADAL" clId="{7F69FE11-AA95-4313-8B29-3A6E9FA35676}" dt="2021-02-09T13:51:00.034" v="34" actId="20577"/>
          <ac:spMkLst>
            <pc:docMk/>
            <pc:sldMk cId="0" sldId="749"/>
            <ac:spMk id="16" creationId="{5786B810-17FA-463F-8C1F-06C454E07794}"/>
          </ac:spMkLst>
        </pc:spChg>
      </pc:sldChg>
      <pc:sldChg chg="del">
        <pc:chgData name="Daniel Kops" userId="89bb4887-0d96-4749-a719-a73ae3625c92" providerId="ADAL" clId="{7F69FE11-AA95-4313-8B29-3A6E9FA35676}" dt="2021-02-09T14:09:38.333" v="705" actId="47"/>
        <pc:sldMkLst>
          <pc:docMk/>
          <pc:sldMk cId="660923624" sldId="1315"/>
        </pc:sldMkLst>
      </pc:sldChg>
      <pc:sldChg chg="modSp mod">
        <pc:chgData name="Daniel Kops" userId="89bb4887-0d96-4749-a719-a73ae3625c92" providerId="ADAL" clId="{7F69FE11-AA95-4313-8B29-3A6E9FA35676}" dt="2021-02-09T16:17:05.388" v="832" actId="20577"/>
        <pc:sldMkLst>
          <pc:docMk/>
          <pc:sldMk cId="3275463655" sldId="1317"/>
        </pc:sldMkLst>
        <pc:spChg chg="mod">
          <ac:chgData name="Daniel Kops" userId="89bb4887-0d96-4749-a719-a73ae3625c92" providerId="ADAL" clId="{7F69FE11-AA95-4313-8B29-3A6E9FA35676}" dt="2021-02-09T16:17:05.388" v="832" actId="20577"/>
          <ac:spMkLst>
            <pc:docMk/>
            <pc:sldMk cId="3275463655" sldId="1317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7F69FE11-AA95-4313-8B29-3A6E9FA35676}" dt="2021-02-09T16:16:51.285" v="831" actId="207"/>
          <ac:graphicFrameMkLst>
            <pc:docMk/>
            <pc:sldMk cId="3275463655" sldId="1317"/>
            <ac:graphicFrameMk id="5" creationId="{3FA04A34-B572-4153-825E-7473D5928138}"/>
          </ac:graphicFrameMkLst>
        </pc:graphicFrameChg>
      </pc:sldChg>
      <pc:sldChg chg="del">
        <pc:chgData name="Daniel Kops" userId="89bb4887-0d96-4749-a719-a73ae3625c92" providerId="ADAL" clId="{7F69FE11-AA95-4313-8B29-3A6E9FA35676}" dt="2021-02-09T13:55:52.198" v="61" actId="47"/>
        <pc:sldMkLst>
          <pc:docMk/>
          <pc:sldMk cId="2213664845" sldId="1321"/>
        </pc:sldMkLst>
      </pc:sldChg>
      <pc:sldChg chg="del">
        <pc:chgData name="Daniel Kops" userId="89bb4887-0d96-4749-a719-a73ae3625c92" providerId="ADAL" clId="{7F69FE11-AA95-4313-8B29-3A6E9FA35676}" dt="2021-02-09T13:53:24.516" v="41" actId="47"/>
        <pc:sldMkLst>
          <pc:docMk/>
          <pc:sldMk cId="1630834399" sldId="1325"/>
        </pc:sldMkLst>
      </pc:sldChg>
      <pc:sldChg chg="modSp mod">
        <pc:chgData name="Daniel Kops" userId="89bb4887-0d96-4749-a719-a73ae3625c92" providerId="ADAL" clId="{7F69FE11-AA95-4313-8B29-3A6E9FA35676}" dt="2021-02-09T16:57:29.007" v="1155" actId="255"/>
        <pc:sldMkLst>
          <pc:docMk/>
          <pc:sldMk cId="3064054227" sldId="1333"/>
        </pc:sldMkLst>
        <pc:spChg chg="mod">
          <ac:chgData name="Daniel Kops" userId="89bb4887-0d96-4749-a719-a73ae3625c92" providerId="ADAL" clId="{7F69FE11-AA95-4313-8B29-3A6E9FA35676}" dt="2021-02-09T16:57:29.007" v="1155" actId="255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Daniel Kops" userId="89bb4887-0d96-4749-a719-a73ae3625c92" providerId="ADAL" clId="{7F69FE11-AA95-4313-8B29-3A6E9FA35676}" dt="2021-02-09T16:57:25.004" v="1154" actId="255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7F69FE11-AA95-4313-8B29-3A6E9FA35676}" dt="2021-02-09T16:56:36.199" v="1130" actId="1076"/>
          <ac:graphicFrameMkLst>
            <pc:docMk/>
            <pc:sldMk cId="3064054227" sldId="1333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7F69FE11-AA95-4313-8B29-3A6E9FA35676}" dt="2021-02-09T17:04:25.215" v="1327" actId="1076"/>
        <pc:sldMkLst>
          <pc:docMk/>
          <pc:sldMk cId="3285528555" sldId="1334"/>
        </pc:sldMkLst>
        <pc:spChg chg="mod">
          <ac:chgData name="Daniel Kops" userId="89bb4887-0d96-4749-a719-a73ae3625c92" providerId="ADAL" clId="{7F69FE11-AA95-4313-8B29-3A6E9FA35676}" dt="2021-02-09T17:04:25.215" v="1327" actId="1076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Daniel Kops" userId="89bb4887-0d96-4749-a719-a73ae3625c92" providerId="ADAL" clId="{7F69FE11-AA95-4313-8B29-3A6E9FA35676}" dt="2021-02-09T13:57:10.600" v="68" actId="2711"/>
        <pc:sldMkLst>
          <pc:docMk/>
          <pc:sldMk cId="1955048611" sldId="1338"/>
        </pc:sldMkLst>
        <pc:spChg chg="mod">
          <ac:chgData name="Daniel Kops" userId="89bb4887-0d96-4749-a719-a73ae3625c92" providerId="ADAL" clId="{7F69FE11-AA95-4313-8B29-3A6E9FA35676}" dt="2021-02-09T13:57:01.172" v="67" actId="255"/>
          <ac:spMkLst>
            <pc:docMk/>
            <pc:sldMk cId="1955048611" sldId="1338"/>
            <ac:spMk id="22" creationId="{A513C745-5290-4858-9CC6-E24EDCD2988F}"/>
          </ac:spMkLst>
        </pc:spChg>
        <pc:spChg chg="mod">
          <ac:chgData name="Daniel Kops" userId="89bb4887-0d96-4749-a719-a73ae3625c92" providerId="ADAL" clId="{7F69FE11-AA95-4313-8B29-3A6E9FA35676}" dt="2021-02-09T13:57:01.172" v="67" actId="255"/>
          <ac:spMkLst>
            <pc:docMk/>
            <pc:sldMk cId="1955048611" sldId="1338"/>
            <ac:spMk id="29" creationId="{60D2A3F0-66DD-44FB-A540-317CFCA04AD3}"/>
          </ac:spMkLst>
        </pc:spChg>
        <pc:spChg chg="mod">
          <ac:chgData name="Daniel Kops" userId="89bb4887-0d96-4749-a719-a73ae3625c92" providerId="ADAL" clId="{7F69FE11-AA95-4313-8B29-3A6E9FA35676}" dt="2021-02-09T13:57:10.600" v="68" actId="2711"/>
          <ac:spMkLst>
            <pc:docMk/>
            <pc:sldMk cId="1955048611" sldId="1338"/>
            <ac:spMk id="30" creationId="{76A20E84-3233-4C02-9A51-F98136DC013E}"/>
          </ac:spMkLst>
        </pc:spChg>
        <pc:spChg chg="mod">
          <ac:chgData name="Daniel Kops" userId="89bb4887-0d96-4749-a719-a73ae3625c92" providerId="ADAL" clId="{7F69FE11-AA95-4313-8B29-3A6E9FA35676}" dt="2021-02-09T13:57:01.172" v="67" actId="255"/>
          <ac:spMkLst>
            <pc:docMk/>
            <pc:sldMk cId="1955048611" sldId="1338"/>
            <ac:spMk id="31" creationId="{4F709ADB-9260-4CE8-BADD-A8F455735D36}"/>
          </ac:spMkLst>
        </pc:spChg>
        <pc:spChg chg="mod">
          <ac:chgData name="Daniel Kops" userId="89bb4887-0d96-4749-a719-a73ae3625c92" providerId="ADAL" clId="{7F69FE11-AA95-4313-8B29-3A6E9FA35676}" dt="2021-02-09T13:57:01.172" v="67" actId="255"/>
          <ac:spMkLst>
            <pc:docMk/>
            <pc:sldMk cId="1955048611" sldId="1338"/>
            <ac:spMk id="34" creationId="{7A02AD72-E610-405C-B161-6FDF23026062}"/>
          </ac:spMkLst>
        </pc:spChg>
      </pc:sldChg>
      <pc:sldChg chg="delSp del mod">
        <pc:chgData name="Daniel Kops" userId="89bb4887-0d96-4749-a719-a73ae3625c92" providerId="ADAL" clId="{7F69FE11-AA95-4313-8B29-3A6E9FA35676}" dt="2021-02-09T13:55:49.606" v="60" actId="47"/>
        <pc:sldMkLst>
          <pc:docMk/>
          <pc:sldMk cId="1487227126" sldId="1339"/>
        </pc:sldMkLst>
        <pc:spChg chg="del">
          <ac:chgData name="Daniel Kops" userId="89bb4887-0d96-4749-a719-a73ae3625c92" providerId="ADAL" clId="{7F69FE11-AA95-4313-8B29-3A6E9FA35676}" dt="2021-02-09T13:53:56.011" v="44" actId="21"/>
          <ac:spMkLst>
            <pc:docMk/>
            <pc:sldMk cId="1487227126" sldId="1339"/>
            <ac:spMk id="376" creationId="{BAC6F7F4-7951-4A62-A376-A3902C7F1698}"/>
          </ac:spMkLst>
        </pc:spChg>
      </pc:sldChg>
      <pc:sldChg chg="modSp del mod">
        <pc:chgData name="Daniel Kops" userId="89bb4887-0d96-4749-a719-a73ae3625c92" providerId="ADAL" clId="{7F69FE11-AA95-4313-8B29-3A6E9FA35676}" dt="2021-02-09T13:53:11.381" v="40" actId="47"/>
        <pc:sldMkLst>
          <pc:docMk/>
          <pc:sldMk cId="1652522170" sldId="1342"/>
        </pc:sldMkLst>
        <pc:spChg chg="mod">
          <ac:chgData name="Daniel Kops" userId="89bb4887-0d96-4749-a719-a73ae3625c92" providerId="ADAL" clId="{7F69FE11-AA95-4313-8B29-3A6E9FA35676}" dt="2021-02-09T13:51:09.631" v="35" actId="6549"/>
          <ac:spMkLst>
            <pc:docMk/>
            <pc:sldMk cId="1652522170" sldId="1342"/>
            <ac:spMk id="5" creationId="{403EFA86-559B-4D84-BC6E-7D4FA499D1B1}"/>
          </ac:spMkLst>
        </pc:spChg>
      </pc:sldChg>
      <pc:sldChg chg="addSp delSp mod">
        <pc:chgData name="Daniel Kops" userId="89bb4887-0d96-4749-a719-a73ae3625c92" providerId="ADAL" clId="{7F69FE11-AA95-4313-8B29-3A6E9FA35676}" dt="2021-02-09T13:51:39.644" v="37" actId="22"/>
        <pc:sldMkLst>
          <pc:docMk/>
          <pc:sldMk cId="1932070117" sldId="1344"/>
        </pc:sldMkLst>
        <pc:picChg chg="add del">
          <ac:chgData name="Daniel Kops" userId="89bb4887-0d96-4749-a719-a73ae3625c92" providerId="ADAL" clId="{7F69FE11-AA95-4313-8B29-3A6E9FA35676}" dt="2021-02-09T13:51:39.644" v="37" actId="22"/>
          <ac:picMkLst>
            <pc:docMk/>
            <pc:sldMk cId="1932070117" sldId="1344"/>
            <ac:picMk id="3" creationId="{9AF20321-FE97-4563-9C51-4D711F9DCDF6}"/>
          </ac:picMkLst>
        </pc:picChg>
      </pc:sldChg>
      <pc:sldChg chg="modSp mod">
        <pc:chgData name="Daniel Kops" userId="89bb4887-0d96-4749-a719-a73ae3625c92" providerId="ADAL" clId="{7F69FE11-AA95-4313-8B29-3A6E9FA35676}" dt="2021-02-09T16:15:32.483" v="826" actId="6549"/>
        <pc:sldMkLst>
          <pc:docMk/>
          <pc:sldMk cId="2463478421" sldId="1346"/>
        </pc:sldMkLst>
        <pc:spChg chg="mod">
          <ac:chgData name="Daniel Kops" userId="89bb4887-0d96-4749-a719-a73ae3625c92" providerId="ADAL" clId="{7F69FE11-AA95-4313-8B29-3A6E9FA35676}" dt="2021-02-09T16:15:32.483" v="826" actId="6549"/>
          <ac:spMkLst>
            <pc:docMk/>
            <pc:sldMk cId="2463478421" sldId="1346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7F69FE11-AA95-4313-8B29-3A6E9FA35676}" dt="2021-02-09T13:56:39.185" v="63" actId="1076"/>
        <pc:sldMkLst>
          <pc:docMk/>
          <pc:sldMk cId="409174816" sldId="1347"/>
        </pc:sldMkLst>
        <pc:spChg chg="mod">
          <ac:chgData name="Daniel Kops" userId="89bb4887-0d96-4749-a719-a73ae3625c92" providerId="ADAL" clId="{7F69FE11-AA95-4313-8B29-3A6E9FA35676}" dt="2021-02-09T13:56:39.185" v="63" actId="1076"/>
          <ac:spMkLst>
            <pc:docMk/>
            <pc:sldMk cId="409174816" sldId="1347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7F69FE11-AA95-4313-8B29-3A6E9FA35676}" dt="2021-02-09T16:59:01.917" v="1191" actId="113"/>
        <pc:sldMkLst>
          <pc:docMk/>
          <pc:sldMk cId="2303788196" sldId="1350"/>
        </pc:sldMkLst>
        <pc:spChg chg="mod">
          <ac:chgData name="Daniel Kops" userId="89bb4887-0d96-4749-a719-a73ae3625c92" providerId="ADAL" clId="{7F69FE11-AA95-4313-8B29-3A6E9FA35676}" dt="2021-02-09T16:58:37.457" v="1186" actId="5793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7F69FE11-AA95-4313-8B29-3A6E9FA35676}" dt="2021-02-09T16:59:01.917" v="1191" actId="113"/>
          <ac:graphicFrameMkLst>
            <pc:docMk/>
            <pc:sldMk cId="2303788196" sldId="1350"/>
            <ac:graphicFrameMk id="4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7F69FE11-AA95-4313-8B29-3A6E9FA35676}" dt="2021-02-09T17:03:22.253" v="1322" actId="1076"/>
        <pc:sldMkLst>
          <pc:docMk/>
          <pc:sldMk cId="3104445173" sldId="1365"/>
        </pc:sldMkLst>
        <pc:spChg chg="mod">
          <ac:chgData name="Daniel Kops" userId="89bb4887-0d96-4749-a719-a73ae3625c92" providerId="ADAL" clId="{7F69FE11-AA95-4313-8B29-3A6E9FA35676}" dt="2021-02-09T17:03:22.253" v="1322" actId="1076"/>
          <ac:spMkLst>
            <pc:docMk/>
            <pc:sldMk cId="3104445173" sldId="1365"/>
            <ac:spMk id="8" creationId="{22613F70-1F95-463F-BFDB-8B15297559E4}"/>
          </ac:spMkLst>
        </pc:spChg>
      </pc:sldChg>
      <pc:sldChg chg="addSp delSp modSp mod">
        <pc:chgData name="Daniel Kops" userId="89bb4887-0d96-4749-a719-a73ae3625c92" providerId="ADAL" clId="{7F69FE11-AA95-4313-8B29-3A6E9FA35676}" dt="2021-02-09T16:25:10.398" v="981" actId="27918"/>
        <pc:sldMkLst>
          <pc:docMk/>
          <pc:sldMk cId="666382258" sldId="1374"/>
        </pc:sldMkLst>
        <pc:spChg chg="mod">
          <ac:chgData name="Daniel Kops" userId="89bb4887-0d96-4749-a719-a73ae3625c92" providerId="ADAL" clId="{7F69FE11-AA95-4313-8B29-3A6E9FA35676}" dt="2021-02-09T16:19:19.506" v="903" actId="113"/>
          <ac:spMkLst>
            <pc:docMk/>
            <pc:sldMk cId="666382258" sldId="1374"/>
            <ac:spMk id="138" creationId="{EE42AE11-4358-4CEA-8D6E-C776C92A2779}"/>
          </ac:spMkLst>
        </pc:spChg>
        <pc:graphicFrameChg chg="del">
          <ac:chgData name="Daniel Kops" userId="89bb4887-0d96-4749-a719-a73ae3625c92" providerId="ADAL" clId="{7F69FE11-AA95-4313-8B29-3A6E9FA35676}" dt="2021-02-09T16:20:48.833" v="904" actId="478"/>
          <ac:graphicFrameMkLst>
            <pc:docMk/>
            <pc:sldMk cId="666382258" sldId="1374"/>
            <ac:graphicFrameMk id="5" creationId="{00000000-0000-0000-0000-000000000000}"/>
          </ac:graphicFrameMkLst>
        </pc:graphicFrameChg>
        <pc:graphicFrameChg chg="add mod">
          <ac:chgData name="Daniel Kops" userId="89bb4887-0d96-4749-a719-a73ae3625c92" providerId="ADAL" clId="{7F69FE11-AA95-4313-8B29-3A6E9FA35676}" dt="2021-02-09T16:20:53.001" v="910"/>
          <ac:graphicFrameMkLst>
            <pc:docMk/>
            <pc:sldMk cId="666382258" sldId="1374"/>
            <ac:graphicFrameMk id="6" creationId="{BDE9D450-5C4E-45F2-ACF1-1DBDD4154AF4}"/>
          </ac:graphicFrameMkLst>
        </pc:graphicFrameChg>
        <pc:graphicFrameChg chg="add mod">
          <ac:chgData name="Daniel Kops" userId="89bb4887-0d96-4749-a719-a73ae3625c92" providerId="ADAL" clId="{7F69FE11-AA95-4313-8B29-3A6E9FA35676}" dt="2021-02-09T16:20:52.529" v="909"/>
          <ac:graphicFrameMkLst>
            <pc:docMk/>
            <pc:sldMk cId="666382258" sldId="1374"/>
            <ac:graphicFrameMk id="7" creationId="{BDE9D450-5C4E-45F2-ACF1-1DBDD4154AF4}"/>
          </ac:graphicFrameMkLst>
        </pc:graphicFrameChg>
        <pc:graphicFrameChg chg="add mod">
          <ac:chgData name="Daniel Kops" userId="89bb4887-0d96-4749-a719-a73ae3625c92" providerId="ADAL" clId="{7F69FE11-AA95-4313-8B29-3A6E9FA35676}" dt="2021-02-09T16:25:00.617" v="977" actId="2085"/>
          <ac:graphicFrameMkLst>
            <pc:docMk/>
            <pc:sldMk cId="666382258" sldId="1374"/>
            <ac:graphicFrameMk id="8" creationId="{BDE9D450-5C4E-45F2-ACF1-1DBDD4154AF4}"/>
          </ac:graphicFrameMkLst>
        </pc:graphicFrameChg>
      </pc:sldChg>
      <pc:sldChg chg="addSp delSp modSp mod">
        <pc:chgData name="Daniel Kops" userId="89bb4887-0d96-4749-a719-a73ae3625c92" providerId="ADAL" clId="{7F69FE11-AA95-4313-8B29-3A6E9FA35676}" dt="2021-02-09T17:05:00.663" v="1332" actId="478"/>
        <pc:sldMkLst>
          <pc:docMk/>
          <pc:sldMk cId="1212857022" sldId="1384"/>
        </pc:sldMkLst>
        <pc:spChg chg="del">
          <ac:chgData name="Daniel Kops" userId="89bb4887-0d96-4749-a719-a73ae3625c92" providerId="ADAL" clId="{7F69FE11-AA95-4313-8B29-3A6E9FA35676}" dt="2021-02-09T17:05:00.663" v="1332" actId="478"/>
          <ac:spMkLst>
            <pc:docMk/>
            <pc:sldMk cId="1212857022" sldId="1384"/>
            <ac:spMk id="2" creationId="{00000000-0000-0000-0000-000000000000}"/>
          </ac:spMkLst>
        </pc:spChg>
        <pc:spChg chg="add mod">
          <ac:chgData name="Daniel Kops" userId="89bb4887-0d96-4749-a719-a73ae3625c92" providerId="ADAL" clId="{7F69FE11-AA95-4313-8B29-3A6E9FA35676}" dt="2021-02-09T17:04:58.750" v="1331" actId="1076"/>
          <ac:spMkLst>
            <pc:docMk/>
            <pc:sldMk cId="1212857022" sldId="1384"/>
            <ac:spMk id="7" creationId="{0F5ACE3E-59F3-449F-8AAF-75FCFA2A8DB5}"/>
          </ac:spMkLst>
        </pc:spChg>
        <pc:picChg chg="add mod">
          <ac:chgData name="Daniel Kops" userId="89bb4887-0d96-4749-a719-a73ae3625c92" providerId="ADAL" clId="{7F69FE11-AA95-4313-8B29-3A6E9FA35676}" dt="2021-02-09T17:04:58.750" v="1331" actId="1076"/>
          <ac:picMkLst>
            <pc:docMk/>
            <pc:sldMk cId="1212857022" sldId="1384"/>
            <ac:picMk id="8" creationId="{59A798D3-A6FB-4B0C-96C8-DA361B1EA75B}"/>
          </ac:picMkLst>
        </pc:picChg>
      </pc:sldChg>
      <pc:sldChg chg="modSp mod">
        <pc:chgData name="Daniel Kops" userId="89bb4887-0d96-4749-a719-a73ae3625c92" providerId="ADAL" clId="{7F69FE11-AA95-4313-8B29-3A6E9FA35676}" dt="2021-02-09T17:01:48.475" v="1218"/>
        <pc:sldMkLst>
          <pc:docMk/>
          <pc:sldMk cId="1747746632" sldId="1390"/>
        </pc:sldMkLst>
        <pc:spChg chg="mod">
          <ac:chgData name="Daniel Kops" userId="89bb4887-0d96-4749-a719-a73ae3625c92" providerId="ADAL" clId="{7F69FE11-AA95-4313-8B29-3A6E9FA35676}" dt="2021-02-09T16:57:15.787" v="1152" actId="255"/>
          <ac:spMkLst>
            <pc:docMk/>
            <pc:sldMk cId="1747746632" sldId="1390"/>
            <ac:spMk id="6" creationId="{AF8A94DE-7006-4FB2-8C06-C66400550462}"/>
          </ac:spMkLst>
        </pc:spChg>
        <pc:spChg chg="mod">
          <ac:chgData name="Daniel Kops" userId="89bb4887-0d96-4749-a719-a73ae3625c92" providerId="ADAL" clId="{7F69FE11-AA95-4313-8B29-3A6E9FA35676}" dt="2021-02-09T16:57:20.440" v="1153" actId="255"/>
          <ac:spMkLst>
            <pc:docMk/>
            <pc:sldMk cId="1747746632" sldId="1390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7F69FE11-AA95-4313-8B29-3A6E9FA35676}" dt="2021-02-09T17:01:48.475" v="1218"/>
          <ac:graphicFrameMkLst>
            <pc:docMk/>
            <pc:sldMk cId="1747746632" sldId="1390"/>
            <ac:graphicFrameMk id="5" creationId="{00000000-0000-0000-0000-000000000000}"/>
          </ac:graphicFrameMkLst>
        </pc:graphicFrameChg>
      </pc:sldChg>
      <pc:sldChg chg="addSp delSp modSp mod">
        <pc:chgData name="Daniel Kops" userId="89bb4887-0d96-4749-a719-a73ae3625c92" providerId="ADAL" clId="{7F69FE11-AA95-4313-8B29-3A6E9FA35676}" dt="2021-02-09T16:59:38.142" v="1200" actId="20577"/>
        <pc:sldMkLst>
          <pc:docMk/>
          <pc:sldMk cId="2218299428" sldId="1395"/>
        </pc:sldMkLst>
        <pc:spChg chg="add del mod">
          <ac:chgData name="Daniel Kops" userId="89bb4887-0d96-4749-a719-a73ae3625c92" providerId="ADAL" clId="{7F69FE11-AA95-4313-8B29-3A6E9FA35676}" dt="2021-02-09T16:57:53.044" v="1157" actId="478"/>
          <ac:spMkLst>
            <pc:docMk/>
            <pc:sldMk cId="2218299428" sldId="1395"/>
            <ac:spMk id="3" creationId="{9CAFB0D7-0197-4F64-88D2-095D2C631706}"/>
          </ac:spMkLst>
        </pc:spChg>
        <pc:spChg chg="mod">
          <ac:chgData name="Daniel Kops" userId="89bb4887-0d96-4749-a719-a73ae3625c92" providerId="ADAL" clId="{7F69FE11-AA95-4313-8B29-3A6E9FA35676}" dt="2021-02-09T16:59:38.142" v="1200" actId="20577"/>
          <ac:spMkLst>
            <pc:docMk/>
            <pc:sldMk cId="2218299428" sldId="1395"/>
            <ac:spMk id="6" creationId="{F8992120-D949-4EB5-9671-F6D7A05C1B43}"/>
          </ac:spMkLst>
        </pc:spChg>
        <pc:spChg chg="add mod">
          <ac:chgData name="Daniel Kops" userId="89bb4887-0d96-4749-a719-a73ae3625c92" providerId="ADAL" clId="{7F69FE11-AA95-4313-8B29-3A6E9FA35676}" dt="2021-02-09T16:58:06.281" v="1180"/>
          <ac:spMkLst>
            <pc:docMk/>
            <pc:sldMk cId="2218299428" sldId="1395"/>
            <ac:spMk id="7" creationId="{34426B5A-3C33-48D0-8B30-CD2C22864EB2}"/>
          </ac:spMkLst>
        </pc:spChg>
        <pc:spChg chg="del">
          <ac:chgData name="Daniel Kops" userId="89bb4887-0d96-4749-a719-a73ae3625c92" providerId="ADAL" clId="{7F69FE11-AA95-4313-8B29-3A6E9FA35676}" dt="2021-02-09T16:57:51.737" v="1156" actId="478"/>
          <ac:spMkLst>
            <pc:docMk/>
            <pc:sldMk cId="2218299428" sldId="1395"/>
            <ac:spMk id="19" creationId="{4A242DB3-376D-471A-AFD1-4CCDB69C14DB}"/>
          </ac:spMkLst>
        </pc:spChg>
        <pc:graphicFrameChg chg="mod">
          <ac:chgData name="Daniel Kops" userId="89bb4887-0d96-4749-a719-a73ae3625c92" providerId="ADAL" clId="{7F69FE11-AA95-4313-8B29-3A6E9FA35676}" dt="2021-02-09T16:59:16.745" v="1195" actId="208"/>
          <ac:graphicFrameMkLst>
            <pc:docMk/>
            <pc:sldMk cId="2218299428" sldId="1395"/>
            <ac:graphicFrameMk id="5" creationId="{00000000-0008-0000-0100-000005000000}"/>
          </ac:graphicFrameMkLst>
        </pc:graphicFrameChg>
      </pc:sldChg>
      <pc:sldChg chg="delSp modSp mod">
        <pc:chgData name="Daniel Kops" userId="89bb4887-0d96-4749-a719-a73ae3625c92" providerId="ADAL" clId="{7F69FE11-AA95-4313-8B29-3A6E9FA35676}" dt="2021-02-09T17:02:40.392" v="1311" actId="14100"/>
        <pc:sldMkLst>
          <pc:docMk/>
          <pc:sldMk cId="1844770847" sldId="1396"/>
        </pc:sldMkLst>
        <pc:spChg chg="mod">
          <ac:chgData name="Daniel Kops" userId="89bb4887-0d96-4749-a719-a73ae3625c92" providerId="ADAL" clId="{7F69FE11-AA95-4313-8B29-3A6E9FA35676}" dt="2021-02-09T17:02:40.392" v="1311" actId="14100"/>
          <ac:spMkLst>
            <pc:docMk/>
            <pc:sldMk cId="1844770847" sldId="1396"/>
            <ac:spMk id="2" creationId="{FCA71363-1553-4D2E-B567-2351246C5E92}"/>
          </ac:spMkLst>
        </pc:spChg>
        <pc:spChg chg="mod">
          <ac:chgData name="Daniel Kops" userId="89bb4887-0d96-4749-a719-a73ae3625c92" providerId="ADAL" clId="{7F69FE11-AA95-4313-8B29-3A6E9FA35676}" dt="2021-02-09T16:57:08.812" v="1150" actId="255"/>
          <ac:spMkLst>
            <pc:docMk/>
            <pc:sldMk cId="1844770847" sldId="1396"/>
            <ac:spMk id="9" creationId="{0AD157DA-93B4-4B70-9FD6-8E17B9ADDE5D}"/>
          </ac:spMkLst>
        </pc:spChg>
        <pc:graphicFrameChg chg="del mod modGraphic">
          <ac:chgData name="Daniel Kops" userId="89bb4887-0d96-4749-a719-a73ae3625c92" providerId="ADAL" clId="{7F69FE11-AA95-4313-8B29-3A6E9FA35676}" dt="2021-02-09T17:01:05.480" v="1210" actId="478"/>
          <ac:graphicFrameMkLst>
            <pc:docMk/>
            <pc:sldMk cId="1844770847" sldId="1396"/>
            <ac:graphicFrameMk id="3" creationId="{00000000-0000-0000-0000-000000000000}"/>
          </ac:graphicFrameMkLst>
        </pc:graphicFrameChg>
        <pc:graphicFrameChg chg="mod modGraphic">
          <ac:chgData name="Daniel Kops" userId="89bb4887-0d96-4749-a719-a73ae3625c92" providerId="ADAL" clId="{7F69FE11-AA95-4313-8B29-3A6E9FA35676}" dt="2021-02-09T17:02:03.710" v="1222" actId="1076"/>
          <ac:graphicFrameMkLst>
            <pc:docMk/>
            <pc:sldMk cId="1844770847" sldId="1396"/>
            <ac:graphicFrameMk id="4" creationId="{3505D645-5ACF-4D03-B0C8-49448D8CD365}"/>
          </ac:graphicFrameMkLst>
        </pc:graphicFrameChg>
      </pc:sldChg>
      <pc:sldChg chg="modSp mod">
        <pc:chgData name="Daniel Kops" userId="89bb4887-0d96-4749-a719-a73ae3625c92" providerId="ADAL" clId="{7F69FE11-AA95-4313-8B29-3A6E9FA35676}" dt="2021-02-09T16:25:31.484" v="982" actId="20577"/>
        <pc:sldMkLst>
          <pc:docMk/>
          <pc:sldMk cId="1331689277" sldId="1397"/>
        </pc:sldMkLst>
        <pc:spChg chg="mod">
          <ac:chgData name="Daniel Kops" userId="89bb4887-0d96-4749-a719-a73ae3625c92" providerId="ADAL" clId="{7F69FE11-AA95-4313-8B29-3A6E9FA35676}" dt="2021-02-09T16:25:31.484" v="982" actId="20577"/>
          <ac:spMkLst>
            <pc:docMk/>
            <pc:sldMk cId="1331689277" sldId="1397"/>
            <ac:spMk id="8" creationId="{550DBF0B-AD19-4A05-A2BF-D385D53CA5C7}"/>
          </ac:spMkLst>
        </pc:spChg>
      </pc:sldChg>
      <pc:sldChg chg="addSp delSp modSp add del mod">
        <pc:chgData name="Daniel Kops" userId="89bb4887-0d96-4749-a719-a73ae3625c92" providerId="ADAL" clId="{7F69FE11-AA95-4313-8B29-3A6E9FA35676}" dt="2021-02-09T17:05:03.366" v="1333" actId="47"/>
        <pc:sldMkLst>
          <pc:docMk/>
          <pc:sldMk cId="3197367518" sldId="1400"/>
        </pc:sldMkLst>
        <pc:spChg chg="add mod">
          <ac:chgData name="Daniel Kops" userId="89bb4887-0d96-4749-a719-a73ae3625c92" providerId="ADAL" clId="{7F69FE11-AA95-4313-8B29-3A6E9FA35676}" dt="2021-02-09T17:04:52.611" v="1329" actId="27636"/>
          <ac:spMkLst>
            <pc:docMk/>
            <pc:sldMk cId="3197367518" sldId="1400"/>
            <ac:spMk id="3" creationId="{7B02460E-DEC4-4EDA-8E4E-6EB624DAD0D4}"/>
          </ac:spMkLst>
        </pc:spChg>
        <pc:spChg chg="add mod">
          <ac:chgData name="Daniel Kops" userId="89bb4887-0d96-4749-a719-a73ae3625c92" providerId="ADAL" clId="{7F69FE11-AA95-4313-8B29-3A6E9FA35676}" dt="2021-02-09T17:04:52.593" v="1328" actId="21"/>
          <ac:spMkLst>
            <pc:docMk/>
            <pc:sldMk cId="3197367518" sldId="1400"/>
            <ac:spMk id="6" creationId="{3110439D-8B1F-4E18-9045-5C11DD2BE7D2}"/>
          </ac:spMkLst>
        </pc:spChg>
        <pc:spChg chg="del">
          <ac:chgData name="Daniel Kops" userId="89bb4887-0d96-4749-a719-a73ae3625c92" providerId="ADAL" clId="{7F69FE11-AA95-4313-8B29-3A6E9FA35676}" dt="2021-02-09T17:04:52.593" v="1328" actId="21"/>
          <ac:spMkLst>
            <pc:docMk/>
            <pc:sldMk cId="3197367518" sldId="1400"/>
            <ac:spMk id="11" creationId="{25BD1E35-1D8C-4FCD-8A46-2F29DB6605D3}"/>
          </ac:spMkLst>
        </pc:spChg>
        <pc:picChg chg="del">
          <ac:chgData name="Daniel Kops" userId="89bb4887-0d96-4749-a719-a73ae3625c92" providerId="ADAL" clId="{7F69FE11-AA95-4313-8B29-3A6E9FA35676}" dt="2021-02-09T17:04:52.593" v="1328" actId="21"/>
          <ac:picMkLst>
            <pc:docMk/>
            <pc:sldMk cId="3197367518" sldId="1400"/>
            <ac:picMk id="4" creationId="{00000000-0000-0000-0000-000000000000}"/>
          </ac:picMkLst>
        </pc:picChg>
      </pc:sldChg>
      <pc:sldChg chg="add">
        <pc:chgData name="Daniel Kops" userId="89bb4887-0d96-4749-a719-a73ae3625c92" providerId="ADAL" clId="{7F69FE11-AA95-4313-8B29-3A6E9FA35676}" dt="2021-02-09T13:51:44.608" v="38"/>
        <pc:sldMkLst>
          <pc:docMk/>
          <pc:sldMk cId="448124775" sldId="1403"/>
        </pc:sldMkLst>
      </pc:sldChg>
      <pc:sldChg chg="modSp add mod">
        <pc:chgData name="Daniel Kops" userId="89bb4887-0d96-4749-a719-a73ae3625c92" providerId="ADAL" clId="{7F69FE11-AA95-4313-8B29-3A6E9FA35676}" dt="2021-02-09T13:53:33.285" v="42" actId="13926"/>
        <pc:sldMkLst>
          <pc:docMk/>
          <pc:sldMk cId="726888512" sldId="1404"/>
        </pc:sldMkLst>
        <pc:spChg chg="mod">
          <ac:chgData name="Daniel Kops" userId="89bb4887-0d96-4749-a719-a73ae3625c92" providerId="ADAL" clId="{7F69FE11-AA95-4313-8B29-3A6E9FA35676}" dt="2021-02-09T13:53:33.285" v="42" actId="13926"/>
          <ac:spMkLst>
            <pc:docMk/>
            <pc:sldMk cId="726888512" sldId="1404"/>
            <ac:spMk id="5" creationId="{403EFA86-559B-4D84-BC6E-7D4FA499D1B1}"/>
          </ac:spMkLst>
        </pc:spChg>
      </pc:sldChg>
      <pc:sldChg chg="addSp delSp modSp add mod">
        <pc:chgData name="Daniel Kops" userId="89bb4887-0d96-4749-a719-a73ae3625c92" providerId="ADAL" clId="{7F69FE11-AA95-4313-8B29-3A6E9FA35676}" dt="2021-02-09T13:56:09.533" v="62" actId="1037"/>
        <pc:sldMkLst>
          <pc:docMk/>
          <pc:sldMk cId="2592572719" sldId="1405"/>
        </pc:sldMkLst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65" creationId="{EEAC8FC8-576E-40FF-87C7-493990BDF0C3}"/>
          </ac:spMkLst>
        </pc:spChg>
        <pc:spChg chg="add mod">
          <ac:chgData name="Daniel Kops" userId="89bb4887-0d96-4749-a719-a73ae3625c92" providerId="ADAL" clId="{7F69FE11-AA95-4313-8B29-3A6E9FA35676}" dt="2021-02-09T13:55:09.789" v="53" actId="255"/>
          <ac:spMkLst>
            <pc:docMk/>
            <pc:sldMk cId="2592572719" sldId="1405"/>
            <ac:spMk id="67" creationId="{CA328E3A-7BCA-4F4D-B455-FC52BB1830B9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69" creationId="{073B3278-F9FB-425A-A276-5D54DE88CA04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70" creationId="{E2408466-2C82-4ADD-8B4C-04D95D7FF97F}"/>
          </ac:spMkLst>
        </pc:spChg>
        <pc:spChg chg="del">
          <ac:chgData name="Daniel Kops" userId="89bb4887-0d96-4749-a719-a73ae3625c92" providerId="ADAL" clId="{7F69FE11-AA95-4313-8B29-3A6E9FA35676}" dt="2021-02-09T13:54:36.384" v="48" actId="478"/>
          <ac:spMkLst>
            <pc:docMk/>
            <pc:sldMk cId="2592572719" sldId="1405"/>
            <ac:spMk id="71" creationId="{81C9718D-59C9-4C12-9D95-F661B139CD7C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72" creationId="{085AA3EE-DFA8-40DB-9DF1-D711639E0889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73" creationId="{8422D124-F6F4-4932-BF67-BC97EF1FC8B6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26" creationId="{5FF0446D-A188-4F0C-AF97-DB19E516BFFB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28" creationId="{8C3E11BF-5ABD-4B7E-AF67-7C4640CC2005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30" creationId="{EEB9D0F7-CE1B-4105-8F63-0AB26636C7B0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32" creationId="{D0BFAEF1-C1CA-4854-B06A-4D1E3E218196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34" creationId="{DE77C883-2CE8-4202-866C-A37BD47901B7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35" creationId="{36082F1A-EF62-4169-A304-BC87A56BB89C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36" creationId="{C999262F-8734-4D39-9CE6-EDB071D30A4B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37" creationId="{CB194C39-7050-4594-AE10-43570A9112C0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41" creationId="{8CC17D56-E06F-4B76-8583-51166EA64763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42" creationId="{9F1F4587-423B-49B7-8D6A-1475BF585143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43" creationId="{39283E58-3CC1-4A9F-BC1B-BC2EADF59242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44" creationId="{B8149366-AC1A-4EB9-B254-922B677BC3A2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45" creationId="{57E853D5-49EB-4F61-9A17-BB906840EB50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46" creationId="{5427CDAA-33A1-4819-AE1C-752BEBFDC7C5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47" creationId="{AD615258-6824-4A51-9356-BACBC4BA767E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48" creationId="{DD3ECEF0-41F0-44F9-A78A-68C21F4EC69D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49" creationId="{72ED4BA9-03E0-4F52-B1F1-3373D83D2C63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50" creationId="{38BF9ED5-5D2D-4BA6-8B72-632AB792535E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51" creationId="{4B0ADB2C-F0A4-4EB8-8F9E-0D6BAF17EA82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53" creationId="{3559FD64-85AC-4D46-82D1-90D156264D78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54" creationId="{ACE53688-A4D0-4786-9339-C0F19A317068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55" creationId="{2329FC1A-E925-4112-808B-0F5382929CE6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56" creationId="{D0AC8A90-686E-466C-8682-2C0AE6A7C033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57" creationId="{2B8CB685-DCB8-48EF-9E4D-68B79C242462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58" creationId="{AFFEAF0F-7232-42FC-BAD3-0F5E2849A2D7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59" creationId="{B4B0CF9E-D91E-4BC3-9BAC-85A4D7CF9BF5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60" creationId="{45EA0230-847D-4651-90C7-733E133BBBDF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61" creationId="{2777167F-6FE5-45F2-9F54-D366B2F27AA6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62" creationId="{D2C1A0B3-50AF-4444-A6E3-D80CBFFF8151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65" creationId="{AA326395-AE4C-454D-B426-437805A1C379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66" creationId="{7A49F761-0C0D-427D-8EA1-D2237F9F188D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67" creationId="{ABC9E396-BDDB-4518-98EA-D6AF8FCF9896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68" creationId="{46E2CFFC-0B88-4995-9BB2-792AA4BA1574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70" creationId="{EDE15B24-296E-4263-85C5-356F22AD2EF6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71" creationId="{465CED45-8F91-4582-8803-C08455E10CC6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72" creationId="{D30C1494-FA0B-435E-B5CC-085FEC07ADDF}"/>
          </ac:spMkLst>
        </pc:spChg>
        <pc:spChg chg="del">
          <ac:chgData name="Daniel Kops" userId="89bb4887-0d96-4749-a719-a73ae3625c92" providerId="ADAL" clId="{7F69FE11-AA95-4313-8B29-3A6E9FA35676}" dt="2021-02-09T13:53:52.166" v="43" actId="478"/>
          <ac:spMkLst>
            <pc:docMk/>
            <pc:sldMk cId="2592572719" sldId="1405"/>
            <ac:spMk id="376" creationId="{BAC6F7F4-7951-4A62-A376-A3902C7F1698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77" creationId="{1852B2DB-C278-4D39-9CCC-69913205509F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78" creationId="{D3CC5E86-03E0-431D-9105-D14AA69D2EB9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79" creationId="{8A026150-43C4-4C3D-ABD2-DC4FA533A88C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80" creationId="{6B88BAE5-92BD-49E4-A869-1159AE6B3551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81" creationId="{6E19047A-7940-47C9-92D7-112E86DA9DA2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82" creationId="{48B12D9A-31B6-4105-ADD9-73571C0610A5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83" creationId="{E93C3859-A9A4-477F-A35C-196E63CAFA9C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84" creationId="{2EE120FE-08A3-4F66-BA63-B7197B352318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86" creationId="{61659D55-DFD6-4BD6-ACFD-27CC9910FEE7}"/>
          </ac:spMkLst>
        </pc:spChg>
        <pc:spChg chg="mod">
          <ac:chgData name="Daniel Kops" userId="89bb4887-0d96-4749-a719-a73ae3625c92" providerId="ADAL" clId="{7F69FE11-AA95-4313-8B29-3A6E9FA35676}" dt="2021-02-09T13:55:19.270" v="56" actId="2711"/>
          <ac:spMkLst>
            <pc:docMk/>
            <pc:sldMk cId="2592572719" sldId="1405"/>
            <ac:spMk id="387" creationId="{EE262B77-7679-437E-8597-301FB1572735}"/>
          </ac:spMkLst>
        </pc:spChg>
        <pc:cxnChg chg="mod">
          <ac:chgData name="Daniel Kops" userId="89bb4887-0d96-4749-a719-a73ae3625c92" providerId="ADAL" clId="{7F69FE11-AA95-4313-8B29-3A6E9FA35676}" dt="2021-02-09T13:56:09.533" v="62" actId="1037"/>
          <ac:cxnSpMkLst>
            <pc:docMk/>
            <pc:sldMk cId="2592572719" sldId="1405"/>
            <ac:cxnSpMk id="369" creationId="{F646A448-157A-4B17-AEAB-ED6D317C2D86}"/>
          </ac:cxnSpMkLst>
        </pc:cxnChg>
      </pc:sldChg>
      <pc:sldChg chg="addSp delSp modSp add mod">
        <pc:chgData name="Daniel Kops" userId="89bb4887-0d96-4749-a719-a73ae3625c92" providerId="ADAL" clId="{7F69FE11-AA95-4313-8B29-3A6E9FA35676}" dt="2021-02-09T13:55:42.569" v="59" actId="2711"/>
        <pc:sldMkLst>
          <pc:docMk/>
          <pc:sldMk cId="1718546948" sldId="1406"/>
        </pc:sldMkLst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54" creationId="{EEADA5BC-E775-40B2-84C6-083F7FE28091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55" creationId="{0EBD8F5E-E15C-45F1-804F-30263D2F602A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56" creationId="{0D837CF6-E335-447F-8CAC-E735315381A6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57" creationId="{F1D497B1-F483-4F4F-AC73-7E304FDB95B0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58" creationId="{86F684A6-7520-4B9C-8EEA-0555270481C4}"/>
          </ac:spMkLst>
        </pc:spChg>
        <pc:spChg chg="add 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59" creationId="{4B9AFE32-8194-4042-A76C-F041319520B6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60" creationId="{0D837CF6-E335-447F-8CAC-E735315381A6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61" creationId="{2FA953BA-029B-4C15-A104-0F06D1472A4C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62" creationId="{08F83277-F85F-46C3-9D63-1641C7A04A1D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63" creationId="{CE5E5531-C068-4C3C-8769-8C4487291DC3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64" creationId="{80FA0AF2-F8EE-4A93-B9FA-920FB1EB657F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67" creationId="{EA4FE8A5-1ECC-4779-A28D-D1BA3C73719E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68" creationId="{00028B18-4D2B-4EF0-97D5-9738582B6861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69" creationId="{573DE3FD-EF9A-439B-8D39-D782152F3879}"/>
          </ac:spMkLst>
        </pc:spChg>
        <pc:spChg chg="del">
          <ac:chgData name="Daniel Kops" userId="89bb4887-0d96-4749-a719-a73ae3625c92" providerId="ADAL" clId="{7F69FE11-AA95-4313-8B29-3A6E9FA35676}" dt="2021-02-09T13:54:48.269" v="49" actId="478"/>
          <ac:spMkLst>
            <pc:docMk/>
            <pc:sldMk cId="1718546948" sldId="1406"/>
            <ac:spMk id="388" creationId="{57C0C48F-55D8-42F5-8B24-1F6CBD7CD7E1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389" creationId="{8B4CE6A0-F8C5-4980-8AA5-34351886B877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390" creationId="{581DC6AD-6DFC-47DE-BC42-7C7519B0C43F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395" creationId="{D25B1227-5EAD-4C8D-A660-11B453E1CF4B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396" creationId="{2C4A654F-F0F7-4F6B-BE02-C5635C2083A5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397" creationId="{6BAF83DF-4B3A-4ED7-B98F-7D4017ADC8FD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00" creationId="{3A6CCA59-C2ED-4B21-8ABB-394649396524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01" creationId="{56D56C58-9459-42B7-BCAC-05866F86812A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04" creationId="{7FA0C04A-6F32-43BF-B614-ED669BCA6DFF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05" creationId="{4F91F2B4-FEBD-4E84-AC3C-51D8A4C45E2F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07" creationId="{8E087595-4DC2-4577-BFE1-19F895F92BDC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08" creationId="{119227F0-DA64-434F-A26E-6C7FE9E9C1E5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09" creationId="{A5009677-BF98-41FB-AA3D-E7944E39910E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10" creationId="{A0BE2DBD-A5E9-46FD-8075-9BB2ED69CDA9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11" creationId="{4A41440F-5ED4-4479-8B08-2984A5503E7B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12" creationId="{2AE4CE7B-E388-4D88-8BB1-C6E1DA6DB231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13" creationId="{FAB8CAE0-BFAF-418F-B515-A0AC4540BD67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14" creationId="{4B597CD9-F975-4617-8B0C-E28DF1C8E89B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18" creationId="{734707D8-3375-4A59-B374-AEBCCB651576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19" creationId="{93E0BD17-2A81-4081-BE35-EC13A12AE7A3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20" creationId="{A5C41771-E0E2-4832-91C6-23846F5DA67D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21" creationId="{4D4B4530-33B0-49F5-A248-E2DD0EB2C384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22" creationId="{E266C632-1A5B-4AA6-96B0-524B86F75807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24" creationId="{ABDEE751-FB3A-4391-B325-B918A20EF7FF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25" creationId="{27B4BE76-D1C4-46AE-84C0-14D92C370AF6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27" creationId="{949EE1CE-85E1-4782-8679-7329B7CF10CC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28" creationId="{028D4E97-D8C9-46DA-8BF9-0B7A93E78822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36" creationId="{72AA53C9-8A01-44EA-8CCA-B55746DAAC00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38" creationId="{5A828003-26E4-4AC3-AACF-183F35311694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39" creationId="{D1B8D993-B039-45D6-9B24-C16E447A069C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42" creationId="{2F78900C-D83B-49D0-B00F-9FDC29BE918A}"/>
          </ac:spMkLst>
        </pc:spChg>
        <pc:spChg chg="mod">
          <ac:chgData name="Daniel Kops" userId="89bb4887-0d96-4749-a719-a73ae3625c92" providerId="ADAL" clId="{7F69FE11-AA95-4313-8B29-3A6E9FA35676}" dt="2021-02-09T13:55:42.569" v="59" actId="2711"/>
          <ac:spMkLst>
            <pc:docMk/>
            <pc:sldMk cId="1718546948" sldId="1406"/>
            <ac:spMk id="443" creationId="{DEDD5689-8517-40C6-8235-517C2BA38A54}"/>
          </ac:spMkLst>
        </pc:spChg>
      </pc:sldChg>
      <pc:sldChg chg="addSp delSp modSp add mod">
        <pc:chgData name="Daniel Kops" userId="89bb4887-0d96-4749-a719-a73ae3625c92" providerId="ADAL" clId="{7F69FE11-AA95-4313-8B29-3A6E9FA35676}" dt="2021-02-09T14:10:59.983" v="753"/>
        <pc:sldMkLst>
          <pc:docMk/>
          <pc:sldMk cId="3628614292" sldId="1407"/>
        </pc:sldMkLst>
        <pc:spChg chg="mod">
          <ac:chgData name="Daniel Kops" userId="89bb4887-0d96-4749-a719-a73ae3625c92" providerId="ADAL" clId="{7F69FE11-AA95-4313-8B29-3A6E9FA35676}" dt="2021-02-09T13:58:27.479" v="93" actId="20577"/>
          <ac:spMkLst>
            <pc:docMk/>
            <pc:sldMk cId="3628614292" sldId="1407"/>
            <ac:spMk id="2" creationId="{CBFADFC0-A002-834D-BDDC-65D7E0A7F082}"/>
          </ac:spMkLst>
        </pc:spChg>
        <pc:spChg chg="del mod">
          <ac:chgData name="Daniel Kops" userId="89bb4887-0d96-4749-a719-a73ae3625c92" providerId="ADAL" clId="{7F69FE11-AA95-4313-8B29-3A6E9FA35676}" dt="2021-02-09T14:10:59.492" v="752" actId="21"/>
          <ac:spMkLst>
            <pc:docMk/>
            <pc:sldMk cId="3628614292" sldId="1407"/>
            <ac:spMk id="5" creationId="{403EFA86-559B-4D84-BC6E-7D4FA499D1B1}"/>
          </ac:spMkLst>
        </pc:spChg>
        <pc:spChg chg="mod">
          <ac:chgData name="Daniel Kops" userId="89bb4887-0d96-4749-a719-a73ae3625c92" providerId="ADAL" clId="{7F69FE11-AA95-4313-8B29-3A6E9FA35676}" dt="2021-02-09T14:10:25.756" v="706"/>
          <ac:spMkLst>
            <pc:docMk/>
            <pc:sldMk cId="3628614292" sldId="1407"/>
            <ac:spMk id="7" creationId="{5E46FAA0-457B-4B93-851C-19212A63BA10}"/>
          </ac:spMkLst>
        </pc:spChg>
        <pc:spChg chg="mod">
          <ac:chgData name="Daniel Kops" userId="89bb4887-0d96-4749-a719-a73ae3625c92" providerId="ADAL" clId="{7F69FE11-AA95-4313-8B29-3A6E9FA35676}" dt="2021-02-09T14:10:25.756" v="706"/>
          <ac:spMkLst>
            <pc:docMk/>
            <pc:sldMk cId="3628614292" sldId="1407"/>
            <ac:spMk id="8" creationId="{F92669C6-A49D-43B2-BAB5-2A48C6CF191B}"/>
          </ac:spMkLst>
        </pc:spChg>
        <pc:spChg chg="mod">
          <ac:chgData name="Daniel Kops" userId="89bb4887-0d96-4749-a719-a73ae3625c92" providerId="ADAL" clId="{7F69FE11-AA95-4313-8B29-3A6E9FA35676}" dt="2021-02-09T14:10:25.756" v="706"/>
          <ac:spMkLst>
            <pc:docMk/>
            <pc:sldMk cId="3628614292" sldId="1407"/>
            <ac:spMk id="9" creationId="{6357DB6B-EA43-4553-9C73-5926D7F689ED}"/>
          </ac:spMkLst>
        </pc:spChg>
        <pc:spChg chg="mod">
          <ac:chgData name="Daniel Kops" userId="89bb4887-0d96-4749-a719-a73ae3625c92" providerId="ADAL" clId="{7F69FE11-AA95-4313-8B29-3A6E9FA35676}" dt="2021-02-09T14:10:25.756" v="706"/>
          <ac:spMkLst>
            <pc:docMk/>
            <pc:sldMk cId="3628614292" sldId="1407"/>
            <ac:spMk id="10" creationId="{A74C4DFD-B393-4658-8B6F-4536BF75A245}"/>
          </ac:spMkLst>
        </pc:spChg>
        <pc:spChg chg="add mod">
          <ac:chgData name="Daniel Kops" userId="89bb4887-0d96-4749-a719-a73ae3625c92" providerId="ADAL" clId="{7F69FE11-AA95-4313-8B29-3A6E9FA35676}" dt="2021-02-09T14:10:59.983" v="753"/>
          <ac:spMkLst>
            <pc:docMk/>
            <pc:sldMk cId="3628614292" sldId="1407"/>
            <ac:spMk id="11" creationId="{48D7908C-BFF9-4C8C-93B0-C2DD898E2807}"/>
          </ac:spMkLst>
        </pc:spChg>
        <pc:grpChg chg="add del mod">
          <ac:chgData name="Daniel Kops" userId="89bb4887-0d96-4749-a719-a73ae3625c92" providerId="ADAL" clId="{7F69FE11-AA95-4313-8B29-3A6E9FA35676}" dt="2021-02-09T14:10:30.203" v="707" actId="478"/>
          <ac:grpSpMkLst>
            <pc:docMk/>
            <pc:sldMk cId="3628614292" sldId="1407"/>
            <ac:grpSpMk id="6" creationId="{740727B5-B9F0-4419-B3A8-6E8478932586}"/>
          </ac:grpSpMkLst>
        </pc:grpChg>
        <pc:picChg chg="add mod">
          <ac:chgData name="Daniel Kops" userId="89bb4887-0d96-4749-a719-a73ae3625c92" providerId="ADAL" clId="{7F69FE11-AA95-4313-8B29-3A6E9FA35676}" dt="2021-02-09T14:10:55.982" v="751" actId="29295"/>
          <ac:picMkLst>
            <pc:docMk/>
            <pc:sldMk cId="3628614292" sldId="1407"/>
            <ac:picMk id="4" creationId="{9FB168C9-17C5-4FFA-8D19-CF53691432AC}"/>
          </ac:picMkLst>
        </pc:picChg>
      </pc:sldChg>
      <pc:sldChg chg="add">
        <pc:chgData name="Daniel Kops" userId="89bb4887-0d96-4749-a719-a73ae3625c92" providerId="ADAL" clId="{7F69FE11-AA95-4313-8B29-3A6E9FA35676}" dt="2021-02-09T14:12:57.412" v="754"/>
        <pc:sldMkLst>
          <pc:docMk/>
          <pc:sldMk cId="3856418738" sldId="1408"/>
        </pc:sldMkLst>
      </pc:sldChg>
      <pc:sldChg chg="add">
        <pc:chgData name="Daniel Kops" userId="89bb4887-0d96-4749-a719-a73ae3625c92" providerId="ADAL" clId="{7F69FE11-AA95-4313-8B29-3A6E9FA35676}" dt="2021-02-09T14:12:57.412" v="754"/>
        <pc:sldMkLst>
          <pc:docMk/>
          <pc:sldMk cId="2618648105" sldId="1409"/>
        </pc:sldMkLst>
      </pc:sldChg>
      <pc:sldChg chg="modSp add mod">
        <pc:chgData name="Daniel Kops" userId="89bb4887-0d96-4749-a719-a73ae3625c92" providerId="ADAL" clId="{7F69FE11-AA95-4313-8B29-3A6E9FA35676}" dt="2021-02-09T17:07:49.937" v="1446" actId="13926"/>
        <pc:sldMkLst>
          <pc:docMk/>
          <pc:sldMk cId="915357410" sldId="1436"/>
        </pc:sldMkLst>
        <pc:spChg chg="mod">
          <ac:chgData name="Daniel Kops" userId="89bb4887-0d96-4749-a719-a73ae3625c92" providerId="ADAL" clId="{7F69FE11-AA95-4313-8B29-3A6E9FA35676}" dt="2021-02-09T17:05:34.371" v="1337" actId="255"/>
          <ac:spMkLst>
            <pc:docMk/>
            <pc:sldMk cId="915357410" sldId="1436"/>
            <ac:spMk id="3" creationId="{F9CCB9FB-8E9D-4FC9-AAFA-C950FA96EACF}"/>
          </ac:spMkLst>
        </pc:spChg>
        <pc:spChg chg="mod">
          <ac:chgData name="Daniel Kops" userId="89bb4887-0d96-4749-a719-a73ae3625c92" providerId="ADAL" clId="{7F69FE11-AA95-4313-8B29-3A6E9FA35676}" dt="2021-02-09T17:05:47.280" v="1344" actId="20577"/>
          <ac:spMkLst>
            <pc:docMk/>
            <pc:sldMk cId="915357410" sldId="1436"/>
            <ac:spMk id="4" creationId="{5E32D751-5B3E-4FF2-807F-D082B5D9A348}"/>
          </ac:spMkLst>
        </pc:spChg>
        <pc:spChg chg="mod">
          <ac:chgData name="Daniel Kops" userId="89bb4887-0d96-4749-a719-a73ae3625c92" providerId="ADAL" clId="{7F69FE11-AA95-4313-8B29-3A6E9FA35676}" dt="2021-02-09T17:07:44.953" v="1445" actId="1037"/>
          <ac:spMkLst>
            <pc:docMk/>
            <pc:sldMk cId="915357410" sldId="1436"/>
            <ac:spMk id="5" creationId="{2EE28179-6754-4FA1-BF3A-9A1693C411D5}"/>
          </ac:spMkLst>
        </pc:spChg>
        <pc:spChg chg="mod">
          <ac:chgData name="Daniel Kops" userId="89bb4887-0d96-4749-a719-a73ae3625c92" providerId="ADAL" clId="{7F69FE11-AA95-4313-8B29-3A6E9FA35676}" dt="2021-02-09T17:07:49.937" v="1446" actId="13926"/>
          <ac:spMkLst>
            <pc:docMk/>
            <pc:sldMk cId="915357410" sldId="1436"/>
            <ac:spMk id="7" creationId="{340F24BD-55D0-42E9-B907-49C15989752A}"/>
          </ac:spMkLst>
        </pc:spChg>
        <pc:spChg chg="mod">
          <ac:chgData name="Daniel Kops" userId="89bb4887-0d96-4749-a719-a73ae3625c92" providerId="ADAL" clId="{7F69FE11-AA95-4313-8B29-3A6E9FA35676}" dt="2021-02-09T17:07:44.953" v="1445" actId="1037"/>
          <ac:spMkLst>
            <pc:docMk/>
            <pc:sldMk cId="915357410" sldId="1436"/>
            <ac:spMk id="10" creationId="{999A5E06-D040-452B-B16F-641D04330750}"/>
          </ac:spMkLst>
        </pc:spChg>
        <pc:spChg chg="mod">
          <ac:chgData name="Daniel Kops" userId="89bb4887-0d96-4749-a719-a73ae3625c92" providerId="ADAL" clId="{7F69FE11-AA95-4313-8B29-3A6E9FA35676}" dt="2021-02-09T17:07:44.953" v="1445" actId="1037"/>
          <ac:spMkLst>
            <pc:docMk/>
            <pc:sldMk cId="915357410" sldId="1436"/>
            <ac:spMk id="16" creationId="{35393C9B-302B-4FBA-B6A8-DF3FE650C086}"/>
          </ac:spMkLst>
        </pc:spChg>
        <pc:spChg chg="mod">
          <ac:chgData name="Daniel Kops" userId="89bb4887-0d96-4749-a719-a73ae3625c92" providerId="ADAL" clId="{7F69FE11-AA95-4313-8B29-3A6E9FA35676}" dt="2021-02-09T17:07:44.953" v="1445" actId="1037"/>
          <ac:spMkLst>
            <pc:docMk/>
            <pc:sldMk cId="915357410" sldId="1436"/>
            <ac:spMk id="34" creationId="{3CEBF8F4-905D-4DAB-A40A-967E6F4C8C7F}"/>
          </ac:spMkLst>
        </pc:spChg>
        <pc:picChg chg="mod">
          <ac:chgData name="Daniel Kops" userId="89bb4887-0d96-4749-a719-a73ae3625c92" providerId="ADAL" clId="{7F69FE11-AA95-4313-8B29-3A6E9FA35676}" dt="2021-02-09T17:07:44.953" v="1445" actId="1037"/>
          <ac:picMkLst>
            <pc:docMk/>
            <pc:sldMk cId="915357410" sldId="1436"/>
            <ac:picMk id="18" creationId="{258D1909-6406-45E9-B173-D97E80FD117C}"/>
          </ac:picMkLst>
        </pc:picChg>
        <pc:picChg chg="mod">
          <ac:chgData name="Daniel Kops" userId="89bb4887-0d96-4749-a719-a73ae3625c92" providerId="ADAL" clId="{7F69FE11-AA95-4313-8B29-3A6E9FA35676}" dt="2021-02-09T17:07:44.953" v="1445" actId="1037"/>
          <ac:picMkLst>
            <pc:docMk/>
            <pc:sldMk cId="915357410" sldId="1436"/>
            <ac:picMk id="20" creationId="{732099D5-0EB4-4A4D-A14D-B76D6ABA3E7C}"/>
          </ac:picMkLst>
        </pc:picChg>
        <pc:picChg chg="mod">
          <ac:chgData name="Daniel Kops" userId="89bb4887-0d96-4749-a719-a73ae3625c92" providerId="ADAL" clId="{7F69FE11-AA95-4313-8B29-3A6E9FA35676}" dt="2021-02-09T17:07:44.953" v="1445" actId="1037"/>
          <ac:picMkLst>
            <pc:docMk/>
            <pc:sldMk cId="915357410" sldId="1436"/>
            <ac:picMk id="21" creationId="{E8F0A727-1B0C-4BE9-BD4E-B0D2400B32D2}"/>
          </ac:picMkLst>
        </pc:picChg>
        <pc:picChg chg="mod">
          <ac:chgData name="Daniel Kops" userId="89bb4887-0d96-4749-a719-a73ae3625c92" providerId="ADAL" clId="{7F69FE11-AA95-4313-8B29-3A6E9FA35676}" dt="2021-02-09T17:07:44.953" v="1445" actId="1037"/>
          <ac:picMkLst>
            <pc:docMk/>
            <pc:sldMk cId="915357410" sldId="1436"/>
            <ac:picMk id="27" creationId="{1EAC555D-1E30-4C97-9E40-CF3945DD10AD}"/>
          </ac:picMkLst>
        </pc:picChg>
        <pc:picChg chg="mod">
          <ac:chgData name="Daniel Kops" userId="89bb4887-0d96-4749-a719-a73ae3625c92" providerId="ADAL" clId="{7F69FE11-AA95-4313-8B29-3A6E9FA35676}" dt="2021-02-09T17:07:44.953" v="1445" actId="1037"/>
          <ac:picMkLst>
            <pc:docMk/>
            <pc:sldMk cId="915357410" sldId="1436"/>
            <ac:picMk id="31" creationId="{64B2D76D-A14E-4AD1-89A1-743A2FAC2EA1}"/>
          </ac:picMkLst>
        </pc:picChg>
      </pc:sldChg>
    </pc:docChg>
  </pc:docChgLst>
  <pc:docChgLst>
    <pc:chgData name="Joana Biasi" userId="34bb8daf-268a-45f2-9b31-9b7caa86c3d7" providerId="ADAL" clId="{634E6CDC-01A5-4B80-9F4B-BE9C16A4DA8D}"/>
    <pc:docChg chg="undo redo custSel modSld">
      <pc:chgData name="Joana Biasi" userId="34bb8daf-268a-45f2-9b31-9b7caa86c3d7" providerId="ADAL" clId="{634E6CDC-01A5-4B80-9F4B-BE9C16A4DA8D}" dt="2021-02-19T11:59:23.425" v="1192" actId="20577"/>
      <pc:docMkLst>
        <pc:docMk/>
      </pc:docMkLst>
      <pc:sldChg chg="modSp mod">
        <pc:chgData name="Joana Biasi" userId="34bb8daf-268a-45f2-9b31-9b7caa86c3d7" providerId="ADAL" clId="{634E6CDC-01A5-4B80-9F4B-BE9C16A4DA8D}" dt="2021-02-15T19:11:19.824" v="427" actId="20577"/>
        <pc:sldMkLst>
          <pc:docMk/>
          <pc:sldMk cId="3275463655" sldId="1317"/>
        </pc:sldMkLst>
        <pc:spChg chg="mod">
          <ac:chgData name="Joana Biasi" userId="34bb8daf-268a-45f2-9b31-9b7caa86c3d7" providerId="ADAL" clId="{634E6CDC-01A5-4B80-9F4B-BE9C16A4DA8D}" dt="2021-02-15T19:11:19.824" v="427" actId="20577"/>
          <ac:spMkLst>
            <pc:docMk/>
            <pc:sldMk cId="3275463655" sldId="1317"/>
            <ac:spMk id="138" creationId="{EE42AE11-4358-4CEA-8D6E-C776C92A2779}"/>
          </ac:spMkLst>
        </pc:spChg>
      </pc:sldChg>
      <pc:sldChg chg="modSp mod">
        <pc:chgData name="Joana Biasi" userId="34bb8daf-268a-45f2-9b31-9b7caa86c3d7" providerId="ADAL" clId="{634E6CDC-01A5-4B80-9F4B-BE9C16A4DA8D}" dt="2021-02-15T19:12:25.044" v="446" actId="20577"/>
        <pc:sldMkLst>
          <pc:docMk/>
          <pc:sldMk cId="3064054227" sldId="1333"/>
        </pc:sldMkLst>
        <pc:spChg chg="mod">
          <ac:chgData name="Joana Biasi" userId="34bb8daf-268a-45f2-9b31-9b7caa86c3d7" providerId="ADAL" clId="{634E6CDC-01A5-4B80-9F4B-BE9C16A4DA8D}" dt="2021-02-15T19:12:25.044" v="446" actId="20577"/>
          <ac:spMkLst>
            <pc:docMk/>
            <pc:sldMk cId="3064054227" sldId="1333"/>
            <ac:spMk id="9" creationId="{D8C894B3-2561-4801-A3B8-79D53FCBFE68}"/>
          </ac:spMkLst>
        </pc:spChg>
      </pc:sldChg>
      <pc:sldChg chg="modSp mod">
        <pc:chgData name="Joana Biasi" userId="34bb8daf-268a-45f2-9b31-9b7caa86c3d7" providerId="ADAL" clId="{634E6CDC-01A5-4B80-9F4B-BE9C16A4DA8D}" dt="2021-02-15T19:37:47.806" v="1166" actId="20577"/>
        <pc:sldMkLst>
          <pc:docMk/>
          <pc:sldMk cId="3285528555" sldId="1334"/>
        </pc:sldMkLst>
        <pc:spChg chg="mod">
          <ac:chgData name="Joana Biasi" userId="34bb8daf-268a-45f2-9b31-9b7caa86c3d7" providerId="ADAL" clId="{634E6CDC-01A5-4B80-9F4B-BE9C16A4DA8D}" dt="2021-02-15T19:37:47.806" v="1166" actId="20577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Joana Biasi" userId="34bb8daf-268a-45f2-9b31-9b7caa86c3d7" providerId="ADAL" clId="{634E6CDC-01A5-4B80-9F4B-BE9C16A4DA8D}" dt="2021-02-19T11:57:34.355" v="1184" actId="113"/>
        <pc:sldMkLst>
          <pc:docMk/>
          <pc:sldMk cId="1414790898" sldId="1343"/>
        </pc:sldMkLst>
        <pc:spChg chg="mod">
          <ac:chgData name="Joana Biasi" userId="34bb8daf-268a-45f2-9b31-9b7caa86c3d7" providerId="ADAL" clId="{634E6CDC-01A5-4B80-9F4B-BE9C16A4DA8D}" dt="2021-02-19T11:57:34.355" v="1184" actId="113"/>
          <ac:spMkLst>
            <pc:docMk/>
            <pc:sldMk cId="1414790898" sldId="1343"/>
            <ac:spMk id="3" creationId="{A36AFF22-FEAA-4285-9252-8B35F2C77EA8}"/>
          </ac:spMkLst>
        </pc:spChg>
      </pc:sldChg>
      <pc:sldChg chg="modSp mod">
        <pc:chgData name="Joana Biasi" userId="34bb8daf-268a-45f2-9b31-9b7caa86c3d7" providerId="ADAL" clId="{634E6CDC-01A5-4B80-9F4B-BE9C16A4DA8D}" dt="2021-02-19T11:59:23.425" v="1192" actId="20577"/>
        <pc:sldMkLst>
          <pc:docMk/>
          <pc:sldMk cId="2303788196" sldId="1350"/>
        </pc:sldMkLst>
        <pc:spChg chg="mod">
          <ac:chgData name="Joana Biasi" userId="34bb8daf-268a-45f2-9b31-9b7caa86c3d7" providerId="ADAL" clId="{634E6CDC-01A5-4B80-9F4B-BE9C16A4DA8D}" dt="2021-02-19T11:59:23.425" v="1192" actId="20577"/>
          <ac:spMkLst>
            <pc:docMk/>
            <pc:sldMk cId="2303788196" sldId="1350"/>
            <ac:spMk id="6" creationId="{BD32CA9D-0C66-4FF6-BCA4-0A7A14CAF6CE}"/>
          </ac:spMkLst>
        </pc:spChg>
      </pc:sldChg>
      <pc:sldChg chg="modSp mod">
        <pc:chgData name="Joana Biasi" userId="34bb8daf-268a-45f2-9b31-9b7caa86c3d7" providerId="ADAL" clId="{634E6CDC-01A5-4B80-9F4B-BE9C16A4DA8D}" dt="2021-02-15T19:36:06.584" v="1112" actId="20577"/>
        <pc:sldMkLst>
          <pc:docMk/>
          <pc:sldMk cId="3104445173" sldId="1365"/>
        </pc:sldMkLst>
        <pc:spChg chg="mod">
          <ac:chgData name="Joana Biasi" userId="34bb8daf-268a-45f2-9b31-9b7caa86c3d7" providerId="ADAL" clId="{634E6CDC-01A5-4B80-9F4B-BE9C16A4DA8D}" dt="2021-02-15T19:36:06.584" v="1112" actId="20577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Joana Biasi" userId="34bb8daf-268a-45f2-9b31-9b7caa86c3d7" providerId="ADAL" clId="{634E6CDC-01A5-4B80-9F4B-BE9C16A4DA8D}" dt="2021-02-15T19:11:45.680" v="433" actId="20577"/>
        <pc:sldMkLst>
          <pc:docMk/>
          <pc:sldMk cId="666382258" sldId="1374"/>
        </pc:sldMkLst>
        <pc:spChg chg="mod">
          <ac:chgData name="Joana Biasi" userId="34bb8daf-268a-45f2-9b31-9b7caa86c3d7" providerId="ADAL" clId="{634E6CDC-01A5-4B80-9F4B-BE9C16A4DA8D}" dt="2021-02-15T19:11:45.680" v="433" actId="20577"/>
          <ac:spMkLst>
            <pc:docMk/>
            <pc:sldMk cId="666382258" sldId="1374"/>
            <ac:spMk id="138" creationId="{EE42AE11-4358-4CEA-8D6E-C776C92A2779}"/>
          </ac:spMkLst>
        </pc:spChg>
      </pc:sldChg>
      <pc:sldChg chg="modSp mod">
        <pc:chgData name="Joana Biasi" userId="34bb8daf-268a-45f2-9b31-9b7caa86c3d7" providerId="ADAL" clId="{634E6CDC-01A5-4B80-9F4B-BE9C16A4DA8D}" dt="2021-02-15T19:15:51.942" v="528" actId="20577"/>
        <pc:sldMkLst>
          <pc:docMk/>
          <pc:sldMk cId="1747746632" sldId="1390"/>
        </pc:sldMkLst>
        <pc:spChg chg="mod">
          <ac:chgData name="Joana Biasi" userId="34bb8daf-268a-45f2-9b31-9b7caa86c3d7" providerId="ADAL" clId="{634E6CDC-01A5-4B80-9F4B-BE9C16A4DA8D}" dt="2021-02-15T19:15:51.942" v="528" actId="20577"/>
          <ac:spMkLst>
            <pc:docMk/>
            <pc:sldMk cId="1747746632" sldId="1390"/>
            <ac:spMk id="9" creationId="{D8C894B3-2561-4801-A3B8-79D53FCBFE68}"/>
          </ac:spMkLst>
        </pc:spChg>
      </pc:sldChg>
      <pc:sldChg chg="modSp mod">
        <pc:chgData name="Joana Biasi" userId="34bb8daf-268a-45f2-9b31-9b7caa86c3d7" providerId="ADAL" clId="{634E6CDC-01A5-4B80-9F4B-BE9C16A4DA8D}" dt="2021-02-15T19:25:57.948" v="862" actId="20577"/>
        <pc:sldMkLst>
          <pc:docMk/>
          <pc:sldMk cId="2218299428" sldId="1395"/>
        </pc:sldMkLst>
        <pc:spChg chg="mod">
          <ac:chgData name="Joana Biasi" userId="34bb8daf-268a-45f2-9b31-9b7caa86c3d7" providerId="ADAL" clId="{634E6CDC-01A5-4B80-9F4B-BE9C16A4DA8D}" dt="2021-02-15T19:25:57.948" v="862" actId="20577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Joana Biasi" userId="34bb8daf-268a-45f2-9b31-9b7caa86c3d7" providerId="ADAL" clId="{634E6CDC-01A5-4B80-9F4B-BE9C16A4DA8D}" dt="2021-02-15T19:25:22.360" v="845" actId="1076"/>
          <ac:graphicFrameMkLst>
            <pc:docMk/>
            <pc:sldMk cId="2218299428" sldId="1395"/>
            <ac:graphicFrameMk id="5" creationId="{00000000-0008-0000-0100-000005000000}"/>
          </ac:graphicFrameMkLst>
        </pc:graphicFrameChg>
      </pc:sldChg>
      <pc:sldChg chg="modSp mod">
        <pc:chgData name="Joana Biasi" userId="34bb8daf-268a-45f2-9b31-9b7caa86c3d7" providerId="ADAL" clId="{634E6CDC-01A5-4B80-9F4B-BE9C16A4DA8D}" dt="2021-02-15T19:26:20.913" v="881" actId="1076"/>
        <pc:sldMkLst>
          <pc:docMk/>
          <pc:sldMk cId="1844770847" sldId="1396"/>
        </pc:sldMkLst>
        <pc:spChg chg="mod">
          <ac:chgData name="Joana Biasi" userId="34bb8daf-268a-45f2-9b31-9b7caa86c3d7" providerId="ADAL" clId="{634E6CDC-01A5-4B80-9F4B-BE9C16A4DA8D}" dt="2021-02-15T19:26:20.913" v="881" actId="1076"/>
          <ac:spMkLst>
            <pc:docMk/>
            <pc:sldMk cId="1844770847" sldId="1396"/>
            <ac:spMk id="9" creationId="{0AD157DA-93B4-4B70-9FD6-8E17B9ADDE5D}"/>
          </ac:spMkLst>
        </pc:spChg>
      </pc:sldChg>
      <pc:sldChg chg="modSp mod">
        <pc:chgData name="Joana Biasi" userId="34bb8daf-268a-45f2-9b31-9b7caa86c3d7" providerId="ADAL" clId="{634E6CDC-01A5-4B80-9F4B-BE9C16A4DA8D}" dt="2021-02-15T18:32:21.350" v="31" actId="20577"/>
        <pc:sldMkLst>
          <pc:docMk/>
          <pc:sldMk cId="448124775" sldId="1403"/>
        </pc:sldMkLst>
        <pc:spChg chg="mod">
          <ac:chgData name="Joana Biasi" userId="34bb8daf-268a-45f2-9b31-9b7caa86c3d7" providerId="ADAL" clId="{634E6CDC-01A5-4B80-9F4B-BE9C16A4DA8D}" dt="2021-02-15T18:32:21.350" v="31" actId="20577"/>
          <ac:spMkLst>
            <pc:docMk/>
            <pc:sldMk cId="448124775" sldId="1403"/>
            <ac:spMk id="5" creationId="{403EFA86-559B-4D84-BC6E-7D4FA499D1B1}"/>
          </ac:spMkLst>
        </pc:spChg>
      </pc:sldChg>
      <pc:sldChg chg="modSp mod">
        <pc:chgData name="Joana Biasi" userId="34bb8daf-268a-45f2-9b31-9b7caa86c3d7" providerId="ADAL" clId="{634E6CDC-01A5-4B80-9F4B-BE9C16A4DA8D}" dt="2021-02-15T18:33:02.320" v="44" actId="13926"/>
        <pc:sldMkLst>
          <pc:docMk/>
          <pc:sldMk cId="726888512" sldId="1404"/>
        </pc:sldMkLst>
        <pc:spChg chg="mod">
          <ac:chgData name="Joana Biasi" userId="34bb8daf-268a-45f2-9b31-9b7caa86c3d7" providerId="ADAL" clId="{634E6CDC-01A5-4B80-9F4B-BE9C16A4DA8D}" dt="2021-02-15T18:33:02.320" v="44" actId="13926"/>
          <ac:spMkLst>
            <pc:docMk/>
            <pc:sldMk cId="726888512" sldId="1404"/>
            <ac:spMk id="5" creationId="{403EFA86-559B-4D84-BC6E-7D4FA499D1B1}"/>
          </ac:spMkLst>
        </pc:spChg>
      </pc:sldChg>
      <pc:sldChg chg="modSp mod">
        <pc:chgData name="Joana Biasi" userId="34bb8daf-268a-45f2-9b31-9b7caa86c3d7" providerId="ADAL" clId="{634E6CDC-01A5-4B80-9F4B-BE9C16A4DA8D}" dt="2021-02-15T18:34:58.948" v="92" actId="20577"/>
        <pc:sldMkLst>
          <pc:docMk/>
          <pc:sldMk cId="2592572719" sldId="1405"/>
        </pc:sldMkLst>
        <pc:spChg chg="mod">
          <ac:chgData name="Joana Biasi" userId="34bb8daf-268a-45f2-9b31-9b7caa86c3d7" providerId="ADAL" clId="{634E6CDC-01A5-4B80-9F4B-BE9C16A4DA8D}" dt="2021-02-15T18:33:14.804" v="68" actId="20577"/>
          <ac:spMkLst>
            <pc:docMk/>
            <pc:sldMk cId="2592572719" sldId="1405"/>
            <ac:spMk id="67" creationId="{CA328E3A-7BCA-4F4D-B455-FC52BB1830B9}"/>
          </ac:spMkLst>
        </pc:spChg>
        <pc:spChg chg="mod">
          <ac:chgData name="Joana Biasi" userId="34bb8daf-268a-45f2-9b31-9b7caa86c3d7" providerId="ADAL" clId="{634E6CDC-01A5-4B80-9F4B-BE9C16A4DA8D}" dt="2021-02-15T18:34:38.578" v="90" actId="20577"/>
          <ac:spMkLst>
            <pc:docMk/>
            <pc:sldMk cId="2592572719" sldId="1405"/>
            <ac:spMk id="73" creationId="{8422D124-F6F4-4932-BF67-BC97EF1FC8B6}"/>
          </ac:spMkLst>
        </pc:spChg>
        <pc:spChg chg="mod">
          <ac:chgData name="Joana Biasi" userId="34bb8daf-268a-45f2-9b31-9b7caa86c3d7" providerId="ADAL" clId="{634E6CDC-01A5-4B80-9F4B-BE9C16A4DA8D}" dt="2021-02-15T18:34:17.724" v="82" actId="20577"/>
          <ac:spMkLst>
            <pc:docMk/>
            <pc:sldMk cId="2592572719" sldId="1405"/>
            <ac:spMk id="337" creationId="{CB194C39-7050-4594-AE10-43570A9112C0}"/>
          </ac:spMkLst>
        </pc:spChg>
        <pc:spChg chg="mod">
          <ac:chgData name="Joana Biasi" userId="34bb8daf-268a-45f2-9b31-9b7caa86c3d7" providerId="ADAL" clId="{634E6CDC-01A5-4B80-9F4B-BE9C16A4DA8D}" dt="2021-02-15T18:34:04.039" v="74" actId="20577"/>
          <ac:spMkLst>
            <pc:docMk/>
            <pc:sldMk cId="2592572719" sldId="1405"/>
            <ac:spMk id="377" creationId="{1852B2DB-C278-4D39-9CCC-69913205509F}"/>
          </ac:spMkLst>
        </pc:spChg>
        <pc:spChg chg="mod">
          <ac:chgData name="Joana Biasi" userId="34bb8daf-268a-45f2-9b31-9b7caa86c3d7" providerId="ADAL" clId="{634E6CDC-01A5-4B80-9F4B-BE9C16A4DA8D}" dt="2021-02-15T18:34:58.948" v="92" actId="20577"/>
          <ac:spMkLst>
            <pc:docMk/>
            <pc:sldMk cId="2592572719" sldId="1405"/>
            <ac:spMk id="384" creationId="{2EE120FE-08A3-4F66-BA63-B7197B352318}"/>
          </ac:spMkLst>
        </pc:spChg>
      </pc:sldChg>
      <pc:sldChg chg="modSp mod">
        <pc:chgData name="Joana Biasi" userId="34bb8daf-268a-45f2-9b31-9b7caa86c3d7" providerId="ADAL" clId="{634E6CDC-01A5-4B80-9F4B-BE9C16A4DA8D}" dt="2021-02-15T18:50:19.773" v="138" actId="20577"/>
        <pc:sldMkLst>
          <pc:docMk/>
          <pc:sldMk cId="1718546948" sldId="1406"/>
        </pc:sldMkLst>
        <pc:spChg chg="mod">
          <ac:chgData name="Joana Biasi" userId="34bb8daf-268a-45f2-9b31-9b7caa86c3d7" providerId="ADAL" clId="{634E6CDC-01A5-4B80-9F4B-BE9C16A4DA8D}" dt="2021-02-15T18:49:45.229" v="126" actId="20577"/>
          <ac:spMkLst>
            <pc:docMk/>
            <pc:sldMk cId="1718546948" sldId="1406"/>
            <ac:spMk id="55" creationId="{0EBD8F5E-E15C-45F1-804F-30263D2F602A}"/>
          </ac:spMkLst>
        </pc:spChg>
        <pc:spChg chg="mod">
          <ac:chgData name="Joana Biasi" userId="34bb8daf-268a-45f2-9b31-9b7caa86c3d7" providerId="ADAL" clId="{634E6CDC-01A5-4B80-9F4B-BE9C16A4DA8D}" dt="2021-02-15T18:50:19.773" v="138" actId="20577"/>
          <ac:spMkLst>
            <pc:docMk/>
            <pc:sldMk cId="1718546948" sldId="1406"/>
            <ac:spMk id="56" creationId="{0D837CF6-E335-447F-8CAC-E735315381A6}"/>
          </ac:spMkLst>
        </pc:spChg>
        <pc:spChg chg="mod">
          <ac:chgData name="Joana Biasi" userId="34bb8daf-268a-45f2-9b31-9b7caa86c3d7" providerId="ADAL" clId="{634E6CDC-01A5-4B80-9F4B-BE9C16A4DA8D}" dt="2021-02-15T18:49:51.646" v="132" actId="20577"/>
          <ac:spMkLst>
            <pc:docMk/>
            <pc:sldMk cId="1718546948" sldId="1406"/>
            <ac:spMk id="57" creationId="{F1D497B1-F483-4F4F-AC73-7E304FDB95B0}"/>
          </ac:spMkLst>
        </pc:spChg>
        <pc:spChg chg="mod">
          <ac:chgData name="Joana Biasi" userId="34bb8daf-268a-45f2-9b31-9b7caa86c3d7" providerId="ADAL" clId="{634E6CDC-01A5-4B80-9F4B-BE9C16A4DA8D}" dt="2021-02-15T18:49:58.178" v="136" actId="20577"/>
          <ac:spMkLst>
            <pc:docMk/>
            <pc:sldMk cId="1718546948" sldId="1406"/>
            <ac:spMk id="58" creationId="{86F684A6-7520-4B9C-8EEA-0555270481C4}"/>
          </ac:spMkLst>
        </pc:spChg>
        <pc:spChg chg="mod">
          <ac:chgData name="Joana Biasi" userId="34bb8daf-268a-45f2-9b31-9b7caa86c3d7" providerId="ADAL" clId="{634E6CDC-01A5-4B80-9F4B-BE9C16A4DA8D}" dt="2021-02-15T18:35:27.057" v="114" actId="20577"/>
          <ac:spMkLst>
            <pc:docMk/>
            <pc:sldMk cId="1718546948" sldId="1406"/>
            <ac:spMk id="59" creationId="{4B9AFE32-8194-4042-A76C-F041319520B6}"/>
          </ac:spMkLst>
        </pc:spChg>
      </pc:sldChg>
      <pc:sldChg chg="modSp mod">
        <pc:chgData name="Joana Biasi" userId="34bb8daf-268a-45f2-9b31-9b7caa86c3d7" providerId="ADAL" clId="{634E6CDC-01A5-4B80-9F4B-BE9C16A4DA8D}" dt="2021-02-15T19:09:53.145" v="417" actId="13926"/>
        <pc:sldMkLst>
          <pc:docMk/>
          <pc:sldMk cId="3628614292" sldId="1407"/>
        </pc:sldMkLst>
        <pc:spChg chg="mod">
          <ac:chgData name="Joana Biasi" userId="34bb8daf-268a-45f2-9b31-9b7caa86c3d7" providerId="ADAL" clId="{634E6CDC-01A5-4B80-9F4B-BE9C16A4DA8D}" dt="2021-02-15T19:09:53.145" v="417" actId="13926"/>
          <ac:spMkLst>
            <pc:docMk/>
            <pc:sldMk cId="3628614292" sldId="1407"/>
            <ac:spMk id="11" creationId="{48D7908C-BFF9-4C8C-93B0-C2DD898E2807}"/>
          </ac:spMkLst>
        </pc:spChg>
      </pc:sldChg>
      <pc:sldChg chg="modSp mod">
        <pc:chgData name="Joana Biasi" userId="34bb8daf-268a-45f2-9b31-9b7caa86c3d7" providerId="ADAL" clId="{634E6CDC-01A5-4B80-9F4B-BE9C16A4DA8D}" dt="2021-02-15T19:38:30.484" v="1169" actId="13926"/>
        <pc:sldMkLst>
          <pc:docMk/>
          <pc:sldMk cId="915357410" sldId="1436"/>
        </pc:sldMkLst>
        <pc:spChg chg="mod">
          <ac:chgData name="Joana Biasi" userId="34bb8daf-268a-45f2-9b31-9b7caa86c3d7" providerId="ADAL" clId="{634E6CDC-01A5-4B80-9F4B-BE9C16A4DA8D}" dt="2021-02-15T19:38:22.377" v="1168" actId="20577"/>
          <ac:spMkLst>
            <pc:docMk/>
            <pc:sldMk cId="915357410" sldId="1436"/>
            <ac:spMk id="4" creationId="{5E32D751-5B3E-4FF2-807F-D082B5D9A348}"/>
          </ac:spMkLst>
        </pc:spChg>
        <pc:spChg chg="mod">
          <ac:chgData name="Joana Biasi" userId="34bb8daf-268a-45f2-9b31-9b7caa86c3d7" providerId="ADAL" clId="{634E6CDC-01A5-4B80-9F4B-BE9C16A4DA8D}" dt="2021-02-15T19:38:30.484" v="1169" actId="13926"/>
          <ac:spMkLst>
            <pc:docMk/>
            <pc:sldMk cId="915357410" sldId="1436"/>
            <ac:spMk id="7" creationId="{340F24BD-55D0-42E9-B907-49C15989752A}"/>
          </ac:spMkLst>
        </pc:spChg>
      </pc:sldChg>
    </pc:docChg>
  </pc:docChgLst>
  <pc:docChgLst>
    <pc:chgData name="Joana Biasi" userId="34bb8daf-268a-45f2-9b31-9b7caa86c3d7" providerId="ADAL" clId="{9AD7CB6B-7276-4FD5-8F90-52D4427A7335}"/>
    <pc:docChg chg="undo custSel modSld">
      <pc:chgData name="Joana Biasi" userId="34bb8daf-268a-45f2-9b31-9b7caa86c3d7" providerId="ADAL" clId="{9AD7CB6B-7276-4FD5-8F90-52D4427A7335}" dt="2021-03-26T21:10:45.745" v="453" actId="20577"/>
      <pc:docMkLst>
        <pc:docMk/>
      </pc:docMkLst>
      <pc:sldChg chg="modSp mod">
        <pc:chgData name="Joana Biasi" userId="34bb8daf-268a-45f2-9b31-9b7caa86c3d7" providerId="ADAL" clId="{9AD7CB6B-7276-4FD5-8F90-52D4427A7335}" dt="2021-03-26T21:04:14.792" v="298" actId="20577"/>
        <pc:sldMkLst>
          <pc:docMk/>
          <pc:sldMk cId="3275463655" sldId="1317"/>
        </pc:sldMkLst>
        <pc:spChg chg="mod">
          <ac:chgData name="Joana Biasi" userId="34bb8daf-268a-45f2-9b31-9b7caa86c3d7" providerId="ADAL" clId="{9AD7CB6B-7276-4FD5-8F90-52D4427A7335}" dt="2021-03-26T21:04:14.792" v="298" actId="20577"/>
          <ac:spMkLst>
            <pc:docMk/>
            <pc:sldMk cId="3275463655" sldId="1317"/>
            <ac:spMk id="138" creationId="{EE42AE11-4358-4CEA-8D6E-C776C92A2779}"/>
          </ac:spMkLst>
        </pc:spChg>
      </pc:sldChg>
      <pc:sldChg chg="modSp mod">
        <pc:chgData name="Joana Biasi" userId="34bb8daf-268a-45f2-9b31-9b7caa86c3d7" providerId="ADAL" clId="{9AD7CB6B-7276-4FD5-8F90-52D4427A7335}" dt="2021-03-26T21:10:11.205" v="441" actId="20577"/>
        <pc:sldMkLst>
          <pc:docMk/>
          <pc:sldMk cId="3285528555" sldId="1334"/>
        </pc:sldMkLst>
        <pc:spChg chg="mod">
          <ac:chgData name="Joana Biasi" userId="34bb8daf-268a-45f2-9b31-9b7caa86c3d7" providerId="ADAL" clId="{9AD7CB6B-7276-4FD5-8F90-52D4427A7335}" dt="2021-03-26T21:10:11.205" v="441" actId="20577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Joana Biasi" userId="34bb8daf-268a-45f2-9b31-9b7caa86c3d7" providerId="ADAL" clId="{9AD7CB6B-7276-4FD5-8F90-52D4427A7335}" dt="2021-03-26T20:26:24.039" v="4" actId="1076"/>
        <pc:sldMkLst>
          <pc:docMk/>
          <pc:sldMk cId="1414790898" sldId="1343"/>
        </pc:sldMkLst>
        <pc:spChg chg="mod">
          <ac:chgData name="Joana Biasi" userId="34bb8daf-268a-45f2-9b31-9b7caa86c3d7" providerId="ADAL" clId="{9AD7CB6B-7276-4FD5-8F90-52D4427A7335}" dt="2021-03-26T20:26:24.039" v="4" actId="1076"/>
          <ac:spMkLst>
            <pc:docMk/>
            <pc:sldMk cId="1414790898" sldId="1343"/>
            <ac:spMk id="3" creationId="{A36AFF22-FEAA-4285-9252-8B35F2C77EA8}"/>
          </ac:spMkLst>
        </pc:spChg>
      </pc:sldChg>
      <pc:sldChg chg="modSp mod">
        <pc:chgData name="Joana Biasi" userId="34bb8daf-268a-45f2-9b31-9b7caa86c3d7" providerId="ADAL" clId="{9AD7CB6B-7276-4FD5-8F90-52D4427A7335}" dt="2021-03-26T21:05:42.570" v="314" actId="20577"/>
        <pc:sldMkLst>
          <pc:docMk/>
          <pc:sldMk cId="2303788196" sldId="1350"/>
        </pc:sldMkLst>
        <pc:spChg chg="mod">
          <ac:chgData name="Joana Biasi" userId="34bb8daf-268a-45f2-9b31-9b7caa86c3d7" providerId="ADAL" clId="{9AD7CB6B-7276-4FD5-8F90-52D4427A7335}" dt="2021-03-26T21:05:42.570" v="314" actId="20577"/>
          <ac:spMkLst>
            <pc:docMk/>
            <pc:sldMk cId="2303788196" sldId="1350"/>
            <ac:spMk id="6" creationId="{BD32CA9D-0C66-4FF6-BCA4-0A7A14CAF6CE}"/>
          </ac:spMkLst>
        </pc:spChg>
      </pc:sldChg>
      <pc:sldChg chg="modSp mod">
        <pc:chgData name="Joana Biasi" userId="34bb8daf-268a-45f2-9b31-9b7caa86c3d7" providerId="ADAL" clId="{9AD7CB6B-7276-4FD5-8F90-52D4427A7335}" dt="2021-03-26T21:08:33.534" v="400" actId="20577"/>
        <pc:sldMkLst>
          <pc:docMk/>
          <pc:sldMk cId="3104445173" sldId="1365"/>
        </pc:sldMkLst>
        <pc:spChg chg="mod">
          <ac:chgData name="Joana Biasi" userId="34bb8daf-268a-45f2-9b31-9b7caa86c3d7" providerId="ADAL" clId="{9AD7CB6B-7276-4FD5-8F90-52D4427A7335}" dt="2021-03-26T21:08:33.534" v="400" actId="20577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Joana Biasi" userId="34bb8daf-268a-45f2-9b31-9b7caa86c3d7" providerId="ADAL" clId="{9AD7CB6B-7276-4FD5-8F90-52D4427A7335}" dt="2021-03-26T21:07:25.983" v="346" actId="20577"/>
        <pc:sldMkLst>
          <pc:docMk/>
          <pc:sldMk cId="2218299428" sldId="1395"/>
        </pc:sldMkLst>
        <pc:spChg chg="mod">
          <ac:chgData name="Joana Biasi" userId="34bb8daf-268a-45f2-9b31-9b7caa86c3d7" providerId="ADAL" clId="{9AD7CB6B-7276-4FD5-8F90-52D4427A7335}" dt="2021-03-26T21:07:25.983" v="346" actId="20577"/>
          <ac:spMkLst>
            <pc:docMk/>
            <pc:sldMk cId="2218299428" sldId="1395"/>
            <ac:spMk id="6" creationId="{F8992120-D949-4EB5-9671-F6D7A05C1B43}"/>
          </ac:spMkLst>
        </pc:spChg>
      </pc:sldChg>
      <pc:sldChg chg="modSp mod">
        <pc:chgData name="Joana Biasi" userId="34bb8daf-268a-45f2-9b31-9b7caa86c3d7" providerId="ADAL" clId="{9AD7CB6B-7276-4FD5-8F90-52D4427A7335}" dt="2021-03-26T21:00:34.617" v="288" actId="20577"/>
        <pc:sldMkLst>
          <pc:docMk/>
          <pc:sldMk cId="3628614292" sldId="1407"/>
        </pc:sldMkLst>
        <pc:spChg chg="mod">
          <ac:chgData name="Joana Biasi" userId="34bb8daf-268a-45f2-9b31-9b7caa86c3d7" providerId="ADAL" clId="{9AD7CB6B-7276-4FD5-8F90-52D4427A7335}" dt="2021-03-26T21:00:34.617" v="288" actId="20577"/>
          <ac:spMkLst>
            <pc:docMk/>
            <pc:sldMk cId="3628614292" sldId="1407"/>
            <ac:spMk id="11" creationId="{48D7908C-BFF9-4C8C-93B0-C2DD898E2807}"/>
          </ac:spMkLst>
        </pc:spChg>
      </pc:sldChg>
      <pc:sldChg chg="modSp mod">
        <pc:chgData name="Joana Biasi" userId="34bb8daf-268a-45f2-9b31-9b7caa86c3d7" providerId="ADAL" clId="{9AD7CB6B-7276-4FD5-8F90-52D4427A7335}" dt="2021-03-26T21:10:45.745" v="453" actId="20577"/>
        <pc:sldMkLst>
          <pc:docMk/>
          <pc:sldMk cId="915357410" sldId="1436"/>
        </pc:sldMkLst>
        <pc:spChg chg="mod">
          <ac:chgData name="Joana Biasi" userId="34bb8daf-268a-45f2-9b31-9b7caa86c3d7" providerId="ADAL" clId="{9AD7CB6B-7276-4FD5-8F90-52D4427A7335}" dt="2021-03-26T21:10:45.745" v="453" actId="20577"/>
          <ac:spMkLst>
            <pc:docMk/>
            <pc:sldMk cId="915357410" sldId="1436"/>
            <ac:spMk id="4" creationId="{5E32D751-5B3E-4FF2-807F-D082B5D9A348}"/>
          </ac:spMkLst>
        </pc:spChg>
      </pc:sldChg>
    </pc:docChg>
  </pc:docChgLst>
  <pc:docChgLst>
    <pc:chgData name="Daniel Kops" userId="89bb4887-0d96-4749-a719-a73ae3625c92" providerId="ADAL" clId="{60C6D111-05B4-4ADE-8BDF-F29A8B9B03A5}"/>
    <pc:docChg chg="undo redo custSel modSld">
      <pc:chgData name="Daniel Kops" userId="89bb4887-0d96-4749-a719-a73ae3625c92" providerId="ADAL" clId="{60C6D111-05B4-4ADE-8BDF-F29A8B9B03A5}" dt="2021-03-04T12:20:32.114" v="371" actId="1036"/>
      <pc:docMkLst>
        <pc:docMk/>
      </pc:docMkLst>
      <pc:sldChg chg="modSp mod">
        <pc:chgData name="Daniel Kops" userId="89bb4887-0d96-4749-a719-a73ae3625c92" providerId="ADAL" clId="{60C6D111-05B4-4ADE-8BDF-F29A8B9B03A5}" dt="2021-03-04T12:13:16.624" v="180" actId="1076"/>
        <pc:sldMkLst>
          <pc:docMk/>
          <pc:sldMk cId="3064054227" sldId="1333"/>
        </pc:sldMkLst>
        <pc:graphicFrameChg chg="mod modGraphic">
          <ac:chgData name="Daniel Kops" userId="89bb4887-0d96-4749-a719-a73ae3625c92" providerId="ADAL" clId="{60C6D111-05B4-4ADE-8BDF-F29A8B9B03A5}" dt="2021-03-04T12:13:16.624" v="180" actId="1076"/>
          <ac:graphicFrameMkLst>
            <pc:docMk/>
            <pc:sldMk cId="3064054227" sldId="1333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60C6D111-05B4-4ADE-8BDF-F29A8B9B03A5}" dt="2021-03-04T12:19:28.172" v="288" actId="1076"/>
        <pc:sldMkLst>
          <pc:docMk/>
          <pc:sldMk cId="3285528555" sldId="1334"/>
        </pc:sldMkLst>
        <pc:spChg chg="mod">
          <ac:chgData name="Daniel Kops" userId="89bb4887-0d96-4749-a719-a73ae3625c92" providerId="ADAL" clId="{60C6D111-05B4-4ADE-8BDF-F29A8B9B03A5}" dt="2021-03-04T12:19:26.257" v="287" actId="1076"/>
          <ac:spMkLst>
            <pc:docMk/>
            <pc:sldMk cId="3285528555" sldId="1334"/>
            <ac:spMk id="7" creationId="{B5F23FB8-A076-4C30-838D-1E703B5A22E6}"/>
          </ac:spMkLst>
        </pc:spChg>
        <pc:picChg chg="mod">
          <ac:chgData name="Daniel Kops" userId="89bb4887-0d96-4749-a719-a73ae3625c92" providerId="ADAL" clId="{60C6D111-05B4-4ADE-8BDF-F29A8B9B03A5}" dt="2021-03-04T12:19:28.172" v="288" actId="1076"/>
          <ac:picMkLst>
            <pc:docMk/>
            <pc:sldMk cId="3285528555" sldId="1334"/>
            <ac:picMk id="5" creationId="{5CBDBCD0-61A7-4855-9567-FD3141B27F28}"/>
          </ac:picMkLst>
        </pc:picChg>
      </pc:sldChg>
      <pc:sldChg chg="modSp mod">
        <pc:chgData name="Daniel Kops" userId="89bb4887-0d96-4749-a719-a73ae3625c92" providerId="ADAL" clId="{60C6D111-05B4-4ADE-8BDF-F29A8B9B03A5}" dt="2021-03-04T12:20:32.114" v="371" actId="1036"/>
        <pc:sldMkLst>
          <pc:docMk/>
          <pc:sldMk cId="1414790898" sldId="1343"/>
        </pc:sldMkLst>
        <pc:spChg chg="mod">
          <ac:chgData name="Daniel Kops" userId="89bb4887-0d96-4749-a719-a73ae3625c92" providerId="ADAL" clId="{60C6D111-05B4-4ADE-8BDF-F29A8B9B03A5}" dt="2021-03-04T12:20:32.114" v="371" actId="1036"/>
          <ac:spMkLst>
            <pc:docMk/>
            <pc:sldMk cId="1414790898" sldId="1343"/>
            <ac:spMk id="3" creationId="{A36AFF22-FEAA-4285-9252-8B35F2C77EA8}"/>
          </ac:spMkLst>
        </pc:spChg>
      </pc:sldChg>
      <pc:sldChg chg="modSp mod">
        <pc:chgData name="Daniel Kops" userId="89bb4887-0d96-4749-a719-a73ae3625c92" providerId="ADAL" clId="{60C6D111-05B4-4ADE-8BDF-F29A8B9B03A5}" dt="2021-03-04T12:13:34.207" v="200" actId="1035"/>
        <pc:sldMkLst>
          <pc:docMk/>
          <pc:sldMk cId="2303788196" sldId="1350"/>
        </pc:sldMkLst>
        <pc:spChg chg="mod">
          <ac:chgData name="Daniel Kops" userId="89bb4887-0d96-4749-a719-a73ae3625c92" providerId="ADAL" clId="{60C6D111-05B4-4ADE-8BDF-F29A8B9B03A5}" dt="2021-03-04T12:13:34.207" v="200" actId="1035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60C6D111-05B4-4ADE-8BDF-F29A8B9B03A5}" dt="2021-03-04T12:13:27.959" v="193" actId="1035"/>
          <ac:graphicFrameMkLst>
            <pc:docMk/>
            <pc:sldMk cId="2303788196" sldId="1350"/>
            <ac:graphicFrameMk id="5" creationId="{00000000-0008-0000-0000-000002000000}"/>
          </ac:graphicFrameMkLst>
        </pc:graphicFrameChg>
      </pc:sldChg>
      <pc:sldChg chg="modSp mod">
        <pc:chgData name="Daniel Kops" userId="89bb4887-0d96-4749-a719-a73ae3625c92" providerId="ADAL" clId="{60C6D111-05B4-4ADE-8BDF-F29A8B9B03A5}" dt="2021-03-04T12:16:03.776" v="280" actId="20577"/>
        <pc:sldMkLst>
          <pc:docMk/>
          <pc:sldMk cId="3104445173" sldId="1365"/>
        </pc:sldMkLst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5" creationId="{C553E927-80C7-4CE3-BA96-2E10589B435D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6" creationId="{BA9E3F4F-11C1-4BFB-A1E8-AE163EEB082B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7" creationId="{9BCFF654-7C57-484F-A337-6B456A5F4FA5}"/>
          </ac:spMkLst>
        </pc:spChg>
        <pc:spChg chg="mod">
          <ac:chgData name="Daniel Kops" userId="89bb4887-0d96-4749-a719-a73ae3625c92" providerId="ADAL" clId="{60C6D111-05B4-4ADE-8BDF-F29A8B9B03A5}" dt="2021-03-04T12:16:03.776" v="280" actId="20577"/>
          <ac:spMkLst>
            <pc:docMk/>
            <pc:sldMk cId="3104445173" sldId="1365"/>
            <ac:spMk id="8" creationId="{22613F70-1F95-463F-BFDB-8B15297559E4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9" creationId="{1EC08BF9-155D-4675-BB84-3C50CD6E3771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10" creationId="{63D59B85-ACE9-4474-9487-1DA5C378CCAD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11" creationId="{341A94EC-4CB3-4F77-82F6-2FEAC08B115A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12" creationId="{0799643F-C121-4A38-AD1B-5FD7A877FA15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13" creationId="{5F0DC210-4A85-4832-A280-63D29A7E1088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14" creationId="{F92CF5B6-476C-4561-8DE7-6E43361999B7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15" creationId="{5DFFE70B-4F01-4D43-A09E-56DC941F12BB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16" creationId="{B254A14D-1102-4B70-A9FE-B4CB5693ABC9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17" creationId="{AA5F3FCF-CED9-4951-A67C-135BADC1D541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18" creationId="{58A708F9-98EF-44A4-BABD-5AD9EC1AB3E9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20" creationId="{FC7B872D-E21A-4BB0-BBD5-B76BA0EFE23E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21" creationId="{9475898D-0074-4211-9367-C5F3C4B57961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22" creationId="{111D0ACC-DDEF-4AD2-9666-BFB1F9255B99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23" creationId="{A8B1AFDF-AAA0-41E6-9A44-87B4318FA0EA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24" creationId="{C1549E72-9873-4C24-9725-2EEC44328C74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25" creationId="{4313D27D-53D2-49F5-824C-810D7F9153E2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26" creationId="{0039C3D7-9E99-458E-8E11-C63AB9A1D849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27" creationId="{6AF68B28-8DD2-4E56-9C79-BCB7DB9F85DA}"/>
          </ac:spMkLst>
        </pc:spChg>
        <pc:spChg chg="mod">
          <ac:chgData name="Daniel Kops" userId="89bb4887-0d96-4749-a719-a73ae3625c92" providerId="ADAL" clId="{60C6D111-05B4-4ADE-8BDF-F29A8B9B03A5}" dt="2021-03-04T12:15:39.078" v="276" actId="688"/>
          <ac:spMkLst>
            <pc:docMk/>
            <pc:sldMk cId="3104445173" sldId="1365"/>
            <ac:spMk id="28" creationId="{640C906A-013F-42D6-B845-F959F8BD12DB}"/>
          </ac:spMkLst>
        </pc:spChg>
        <pc:grpChg chg="mod">
          <ac:chgData name="Daniel Kops" userId="89bb4887-0d96-4749-a719-a73ae3625c92" providerId="ADAL" clId="{60C6D111-05B4-4ADE-8BDF-F29A8B9B03A5}" dt="2021-03-04T12:15:39.078" v="276" actId="688"/>
          <ac:grpSpMkLst>
            <pc:docMk/>
            <pc:sldMk cId="3104445173" sldId="1365"/>
            <ac:grpSpMk id="4" creationId="{AE28D5C1-A7B1-41A0-AA17-15A8EB8725CC}"/>
          </ac:grpSpMkLst>
        </pc:grpChg>
      </pc:sldChg>
      <pc:sldChg chg="modSp mod">
        <pc:chgData name="Daniel Kops" userId="89bb4887-0d96-4749-a719-a73ae3625c92" providerId="ADAL" clId="{60C6D111-05B4-4ADE-8BDF-F29A8B9B03A5}" dt="2021-03-04T12:14:25.068" v="212" actId="1076"/>
        <pc:sldMkLst>
          <pc:docMk/>
          <pc:sldMk cId="1747746632" sldId="1390"/>
        </pc:sldMkLst>
        <pc:graphicFrameChg chg="mod modGraphic">
          <ac:chgData name="Daniel Kops" userId="89bb4887-0d96-4749-a719-a73ae3625c92" providerId="ADAL" clId="{60C6D111-05B4-4ADE-8BDF-F29A8B9B03A5}" dt="2021-03-04T12:14:25.068" v="212" actId="1076"/>
          <ac:graphicFrameMkLst>
            <pc:docMk/>
            <pc:sldMk cId="1747746632" sldId="1390"/>
            <ac:graphicFrameMk id="8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60C6D111-05B4-4ADE-8BDF-F29A8B9B03A5}" dt="2021-03-04T12:14:14.762" v="211" actId="208"/>
        <pc:sldMkLst>
          <pc:docMk/>
          <pc:sldMk cId="2218299428" sldId="1395"/>
        </pc:sldMkLst>
        <pc:spChg chg="mod">
          <ac:chgData name="Daniel Kops" userId="89bb4887-0d96-4749-a719-a73ae3625c92" providerId="ADAL" clId="{60C6D111-05B4-4ADE-8BDF-F29A8B9B03A5}" dt="2021-03-04T12:13:53.886" v="207" actId="20577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60C6D111-05B4-4ADE-8BDF-F29A8B9B03A5}" dt="2021-03-04T12:14:14.762" v="211" actId="208"/>
          <ac:graphicFrameMkLst>
            <pc:docMk/>
            <pc:sldMk cId="2218299428" sldId="1395"/>
            <ac:graphicFrameMk id="4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60C6D111-05B4-4ADE-8BDF-F29A8B9B03A5}" dt="2021-03-04T12:15:21.866" v="271" actId="1035"/>
        <pc:sldMkLst>
          <pc:docMk/>
          <pc:sldMk cId="1844770847" sldId="1396"/>
        </pc:sldMkLst>
        <pc:spChg chg="mod">
          <ac:chgData name="Daniel Kops" userId="89bb4887-0d96-4749-a719-a73ae3625c92" providerId="ADAL" clId="{60C6D111-05B4-4ADE-8BDF-F29A8B9B03A5}" dt="2021-03-04T12:15:21.866" v="271" actId="1035"/>
          <ac:spMkLst>
            <pc:docMk/>
            <pc:sldMk cId="1844770847" sldId="1396"/>
            <ac:spMk id="2" creationId="{FCA71363-1553-4D2E-B567-2351246C5E92}"/>
          </ac:spMkLst>
        </pc:spChg>
        <pc:graphicFrameChg chg="mod modGraphic">
          <ac:chgData name="Daniel Kops" userId="89bb4887-0d96-4749-a719-a73ae3625c92" providerId="ADAL" clId="{60C6D111-05B4-4ADE-8BDF-F29A8B9B03A5}" dt="2021-03-04T12:15:17.871" v="264" actId="114"/>
          <ac:graphicFrameMkLst>
            <pc:docMk/>
            <pc:sldMk cId="1844770847" sldId="1396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60C6D111-05B4-4ADE-8BDF-F29A8B9B03A5}" dt="2021-03-04T12:06:17.747" v="48" actId="20577"/>
        <pc:sldMkLst>
          <pc:docMk/>
          <pc:sldMk cId="935845712" sldId="1399"/>
        </pc:sldMkLst>
        <pc:spChg chg="mod">
          <ac:chgData name="Daniel Kops" userId="89bb4887-0d96-4749-a719-a73ae3625c92" providerId="ADAL" clId="{60C6D111-05B4-4ADE-8BDF-F29A8B9B03A5}" dt="2021-03-04T12:06:17.747" v="48" actId="20577"/>
          <ac:spMkLst>
            <pc:docMk/>
            <pc:sldMk cId="935845712" sldId="1399"/>
            <ac:spMk id="11" creationId="{25BD1E35-1D8C-4FCD-8A46-2F29DB6605D3}"/>
          </ac:spMkLst>
        </pc:spChg>
        <pc:picChg chg="mod">
          <ac:chgData name="Daniel Kops" userId="89bb4887-0d96-4749-a719-a73ae3625c92" providerId="ADAL" clId="{60C6D111-05B4-4ADE-8BDF-F29A8B9B03A5}" dt="2021-03-04T12:06:04.008" v="46" actId="1076"/>
          <ac:picMkLst>
            <pc:docMk/>
            <pc:sldMk cId="935845712" sldId="1399"/>
            <ac:picMk id="9" creationId="{00000000-0000-0000-0000-000000000000}"/>
          </ac:picMkLst>
        </pc:picChg>
      </pc:sldChg>
      <pc:sldChg chg="modSp mod">
        <pc:chgData name="Daniel Kops" userId="89bb4887-0d96-4749-a719-a73ae3625c92" providerId="ADAL" clId="{60C6D111-05B4-4ADE-8BDF-F29A8B9B03A5}" dt="2021-03-04T12:11:13.018" v="155" actId="20577"/>
        <pc:sldMkLst>
          <pc:docMk/>
          <pc:sldMk cId="3628614292" sldId="1407"/>
        </pc:sldMkLst>
        <pc:spChg chg="mod">
          <ac:chgData name="Daniel Kops" userId="89bb4887-0d96-4749-a719-a73ae3625c92" providerId="ADAL" clId="{60C6D111-05B4-4ADE-8BDF-F29A8B9B03A5}" dt="2021-03-04T12:11:13.018" v="155" actId="20577"/>
          <ac:spMkLst>
            <pc:docMk/>
            <pc:sldMk cId="3628614292" sldId="1407"/>
            <ac:spMk id="11" creationId="{48D7908C-BFF9-4C8C-93B0-C2DD898E2807}"/>
          </ac:spMkLst>
        </pc:spChg>
      </pc:sldChg>
      <pc:sldChg chg="addSp delSp modSp mod">
        <pc:chgData name="Daniel Kops" userId="89bb4887-0d96-4749-a719-a73ae3625c92" providerId="ADAL" clId="{60C6D111-05B4-4ADE-8BDF-F29A8B9B03A5}" dt="2021-03-04T12:20:10.580" v="360" actId="1037"/>
        <pc:sldMkLst>
          <pc:docMk/>
          <pc:sldMk cId="915357410" sldId="1436"/>
        </pc:sldMkLst>
        <pc:spChg chg="mod">
          <ac:chgData name="Daniel Kops" userId="89bb4887-0d96-4749-a719-a73ae3625c92" providerId="ADAL" clId="{60C6D111-05B4-4ADE-8BDF-F29A8B9B03A5}" dt="2021-03-04T12:20:07.803" v="354" actId="1038"/>
          <ac:spMkLst>
            <pc:docMk/>
            <pc:sldMk cId="915357410" sldId="1436"/>
            <ac:spMk id="5" creationId="{2EE28179-6754-4FA1-BF3A-9A1693C411D5}"/>
          </ac:spMkLst>
        </pc:spChg>
        <pc:spChg chg="mod">
          <ac:chgData name="Daniel Kops" userId="89bb4887-0d96-4749-a719-a73ae3625c92" providerId="ADAL" clId="{60C6D111-05B4-4ADE-8BDF-F29A8B9B03A5}" dt="2021-03-04T12:20:01.047" v="330" actId="1037"/>
          <ac:spMkLst>
            <pc:docMk/>
            <pc:sldMk cId="915357410" sldId="1436"/>
            <ac:spMk id="7" creationId="{340F24BD-55D0-42E9-B907-49C15989752A}"/>
          </ac:spMkLst>
        </pc:spChg>
        <pc:spChg chg="mod">
          <ac:chgData name="Daniel Kops" userId="89bb4887-0d96-4749-a719-a73ae3625c92" providerId="ADAL" clId="{60C6D111-05B4-4ADE-8BDF-F29A8B9B03A5}" dt="2021-03-04T12:06:49.226" v="69" actId="1036"/>
          <ac:spMkLst>
            <pc:docMk/>
            <pc:sldMk cId="915357410" sldId="1436"/>
            <ac:spMk id="10" creationId="{999A5E06-D040-452B-B16F-641D04330750}"/>
          </ac:spMkLst>
        </pc:spChg>
        <pc:spChg chg="mod">
          <ac:chgData name="Daniel Kops" userId="89bb4887-0d96-4749-a719-a73ae3625c92" providerId="ADAL" clId="{60C6D111-05B4-4ADE-8BDF-F29A8B9B03A5}" dt="2021-03-04T12:06:49.226" v="69" actId="1036"/>
          <ac:spMkLst>
            <pc:docMk/>
            <pc:sldMk cId="915357410" sldId="1436"/>
            <ac:spMk id="16" creationId="{35393C9B-302B-4FBA-B6A8-DF3FE650C086}"/>
          </ac:spMkLst>
        </pc:spChg>
        <pc:spChg chg="mod">
          <ac:chgData name="Daniel Kops" userId="89bb4887-0d96-4749-a719-a73ae3625c92" providerId="ADAL" clId="{60C6D111-05B4-4ADE-8BDF-F29A8B9B03A5}" dt="2021-03-04T12:06:49.226" v="69" actId="1036"/>
          <ac:spMkLst>
            <pc:docMk/>
            <pc:sldMk cId="915357410" sldId="1436"/>
            <ac:spMk id="34" creationId="{3CEBF8F4-905D-4DAB-A40A-967E6F4C8C7F}"/>
          </ac:spMkLst>
        </pc:spChg>
        <pc:picChg chg="add mod">
          <ac:chgData name="Daniel Kops" userId="89bb4887-0d96-4749-a719-a73ae3625c92" providerId="ADAL" clId="{60C6D111-05B4-4ADE-8BDF-F29A8B9B03A5}" dt="2021-03-04T12:20:01.047" v="330" actId="1037"/>
          <ac:picMkLst>
            <pc:docMk/>
            <pc:sldMk cId="915357410" sldId="1436"/>
            <ac:picMk id="14" creationId="{CC6F2F11-C1D3-4EB8-946C-772E3BFA8B7D}"/>
          </ac:picMkLst>
        </pc:picChg>
        <pc:picChg chg="add mod">
          <ac:chgData name="Daniel Kops" userId="89bb4887-0d96-4749-a719-a73ae3625c92" providerId="ADAL" clId="{60C6D111-05B4-4ADE-8BDF-F29A8B9B03A5}" dt="2021-03-04T12:09:14.139" v="134" actId="1076"/>
          <ac:picMkLst>
            <pc:docMk/>
            <pc:sldMk cId="915357410" sldId="1436"/>
            <ac:picMk id="15" creationId="{CA7ACDFC-5FC2-4374-A074-F5778031A6EB}"/>
          </ac:picMkLst>
        </pc:picChg>
        <pc:picChg chg="mod">
          <ac:chgData name="Daniel Kops" userId="89bb4887-0d96-4749-a719-a73ae3625c92" providerId="ADAL" clId="{60C6D111-05B4-4ADE-8BDF-F29A8B9B03A5}" dt="2021-03-04T12:06:49.226" v="69" actId="1036"/>
          <ac:picMkLst>
            <pc:docMk/>
            <pc:sldMk cId="915357410" sldId="1436"/>
            <ac:picMk id="18" creationId="{258D1909-6406-45E9-B173-D97E80FD117C}"/>
          </ac:picMkLst>
        </pc:picChg>
        <pc:picChg chg="add del mod">
          <ac:chgData name="Daniel Kops" userId="89bb4887-0d96-4749-a719-a73ae3625c92" providerId="ADAL" clId="{60C6D111-05B4-4ADE-8BDF-F29A8B9B03A5}" dt="2021-03-04T12:09:09.134" v="129" actId="478"/>
          <ac:picMkLst>
            <pc:docMk/>
            <pc:sldMk cId="915357410" sldId="1436"/>
            <ac:picMk id="20" creationId="{732099D5-0EB4-4A4D-A14D-B76D6ABA3E7C}"/>
          </ac:picMkLst>
        </pc:picChg>
        <pc:picChg chg="mod">
          <ac:chgData name="Daniel Kops" userId="89bb4887-0d96-4749-a719-a73ae3625c92" providerId="ADAL" clId="{60C6D111-05B4-4ADE-8BDF-F29A8B9B03A5}" dt="2021-03-04T12:06:49.226" v="69" actId="1036"/>
          <ac:picMkLst>
            <pc:docMk/>
            <pc:sldMk cId="915357410" sldId="1436"/>
            <ac:picMk id="21" creationId="{E8F0A727-1B0C-4BE9-BD4E-B0D2400B32D2}"/>
          </ac:picMkLst>
        </pc:picChg>
        <pc:picChg chg="del">
          <ac:chgData name="Daniel Kops" userId="89bb4887-0d96-4749-a719-a73ae3625c92" providerId="ADAL" clId="{60C6D111-05B4-4ADE-8BDF-F29A8B9B03A5}" dt="2021-03-04T12:07:49.423" v="70" actId="478"/>
          <ac:picMkLst>
            <pc:docMk/>
            <pc:sldMk cId="915357410" sldId="1436"/>
            <ac:picMk id="27" creationId="{1EAC555D-1E30-4C97-9E40-CF3945DD10AD}"/>
          </ac:picMkLst>
        </pc:picChg>
        <pc:picChg chg="mod">
          <ac:chgData name="Daniel Kops" userId="89bb4887-0d96-4749-a719-a73ae3625c92" providerId="ADAL" clId="{60C6D111-05B4-4ADE-8BDF-F29A8B9B03A5}" dt="2021-03-04T12:20:10.580" v="360" actId="1037"/>
          <ac:picMkLst>
            <pc:docMk/>
            <pc:sldMk cId="915357410" sldId="1436"/>
            <ac:picMk id="31" creationId="{64B2D76D-A14E-4AD1-89A1-743A2FAC2EA1}"/>
          </ac:picMkLst>
        </pc:picChg>
      </pc:sldChg>
    </pc:docChg>
  </pc:docChgLst>
  <pc:docChgLst>
    <pc:chgData name="Fernanda Casia Dal Pupo Fior" userId="72e6e82d-e426-4b5d-92dc-5dcd598147b1" providerId="ADAL" clId="{570B3262-4C10-4A09-8286-9A42D4DBEF72}"/>
    <pc:docChg chg="undo custSel modSld">
      <pc:chgData name="Fernanda Casia Dal Pupo Fior" userId="72e6e82d-e426-4b5d-92dc-5dcd598147b1" providerId="ADAL" clId="{570B3262-4C10-4A09-8286-9A42D4DBEF72}" dt="2021-03-03T19:15:11.645" v="932" actId="6549"/>
      <pc:docMkLst>
        <pc:docMk/>
      </pc:docMkLst>
      <pc:sldChg chg="modSp mod">
        <pc:chgData name="Fernanda Casia Dal Pupo Fior" userId="72e6e82d-e426-4b5d-92dc-5dcd598147b1" providerId="ADAL" clId="{570B3262-4C10-4A09-8286-9A42D4DBEF72}" dt="2021-03-03T18:20:37.374" v="0" actId="255"/>
        <pc:sldMkLst>
          <pc:docMk/>
          <pc:sldMk cId="0" sldId="749"/>
        </pc:sldMkLst>
        <pc:spChg chg="mod">
          <ac:chgData name="Fernanda Casia Dal Pupo Fior" userId="72e6e82d-e426-4b5d-92dc-5dcd598147b1" providerId="ADAL" clId="{570B3262-4C10-4A09-8286-9A42D4DBEF72}" dt="2021-03-03T18:20:37.374" v="0" actId="255"/>
          <ac:spMkLst>
            <pc:docMk/>
            <pc:sldMk cId="0" sldId="749"/>
            <ac:spMk id="16" creationId="{5786B810-17FA-463F-8C1F-06C454E07794}"/>
          </ac:spMkLst>
        </pc:spChg>
      </pc:sldChg>
      <pc:sldChg chg="modSp mod">
        <pc:chgData name="Fernanda Casia Dal Pupo Fior" userId="72e6e82d-e426-4b5d-92dc-5dcd598147b1" providerId="ADAL" clId="{570B3262-4C10-4A09-8286-9A42D4DBEF72}" dt="2021-03-03T19:15:11.645" v="932" actId="6549"/>
        <pc:sldMkLst>
          <pc:docMk/>
          <pc:sldMk cId="3285528555" sldId="1334"/>
        </pc:sldMkLst>
        <pc:spChg chg="mod">
          <ac:chgData name="Fernanda Casia Dal Pupo Fior" userId="72e6e82d-e426-4b5d-92dc-5dcd598147b1" providerId="ADAL" clId="{570B3262-4C10-4A09-8286-9A42D4DBEF72}" dt="2021-03-03T19:15:11.645" v="932" actId="6549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Fernanda Casia Dal Pupo Fior" userId="72e6e82d-e426-4b5d-92dc-5dcd598147b1" providerId="ADAL" clId="{570B3262-4C10-4A09-8286-9A42D4DBEF72}" dt="2021-03-03T18:44:35.356" v="440" actId="20577"/>
        <pc:sldMkLst>
          <pc:docMk/>
          <pc:sldMk cId="2303788196" sldId="1350"/>
        </pc:sldMkLst>
        <pc:spChg chg="mod">
          <ac:chgData name="Fernanda Casia Dal Pupo Fior" userId="72e6e82d-e426-4b5d-92dc-5dcd598147b1" providerId="ADAL" clId="{570B3262-4C10-4A09-8286-9A42D4DBEF72}" dt="2021-03-03T18:44:35.356" v="440" actId="20577"/>
          <ac:spMkLst>
            <pc:docMk/>
            <pc:sldMk cId="2303788196" sldId="1350"/>
            <ac:spMk id="6" creationId="{BD32CA9D-0C66-4FF6-BCA4-0A7A14CAF6CE}"/>
          </ac:spMkLst>
        </pc:spChg>
      </pc:sldChg>
      <pc:sldChg chg="modSp mod">
        <pc:chgData name="Fernanda Casia Dal Pupo Fior" userId="72e6e82d-e426-4b5d-92dc-5dcd598147b1" providerId="ADAL" clId="{570B3262-4C10-4A09-8286-9A42D4DBEF72}" dt="2021-03-03T19:13:42.523" v="803" actId="20577"/>
        <pc:sldMkLst>
          <pc:docMk/>
          <pc:sldMk cId="3104445173" sldId="1365"/>
        </pc:sldMkLst>
        <pc:spChg chg="mod">
          <ac:chgData name="Fernanda Casia Dal Pupo Fior" userId="72e6e82d-e426-4b5d-92dc-5dcd598147b1" providerId="ADAL" clId="{570B3262-4C10-4A09-8286-9A42D4DBEF72}" dt="2021-03-03T19:13:42.523" v="803" actId="20577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Fernanda Casia Dal Pupo Fior" userId="72e6e82d-e426-4b5d-92dc-5dcd598147b1" providerId="ADAL" clId="{570B3262-4C10-4A09-8286-9A42D4DBEF72}" dt="2021-03-03T19:11:47.763" v="708" actId="20577"/>
        <pc:sldMkLst>
          <pc:docMk/>
          <pc:sldMk cId="2218299428" sldId="1395"/>
        </pc:sldMkLst>
        <pc:spChg chg="mod">
          <ac:chgData name="Fernanda Casia Dal Pupo Fior" userId="72e6e82d-e426-4b5d-92dc-5dcd598147b1" providerId="ADAL" clId="{570B3262-4C10-4A09-8286-9A42D4DBEF72}" dt="2021-03-03T19:11:47.763" v="708" actId="20577"/>
          <ac:spMkLst>
            <pc:docMk/>
            <pc:sldMk cId="2218299428" sldId="1395"/>
            <ac:spMk id="6" creationId="{F8992120-D949-4EB5-9671-F6D7A05C1B43}"/>
          </ac:spMkLst>
        </pc:spChg>
      </pc:sldChg>
      <pc:sldChg chg="modSp mod">
        <pc:chgData name="Fernanda Casia Dal Pupo Fior" userId="72e6e82d-e426-4b5d-92dc-5dcd598147b1" providerId="ADAL" clId="{570B3262-4C10-4A09-8286-9A42D4DBEF72}" dt="2021-03-03T18:22:00.810" v="10" actId="20577"/>
        <pc:sldMkLst>
          <pc:docMk/>
          <pc:sldMk cId="726888512" sldId="1404"/>
        </pc:sldMkLst>
        <pc:spChg chg="mod">
          <ac:chgData name="Fernanda Casia Dal Pupo Fior" userId="72e6e82d-e426-4b5d-92dc-5dcd598147b1" providerId="ADAL" clId="{570B3262-4C10-4A09-8286-9A42D4DBEF72}" dt="2021-03-03T18:22:00.810" v="10" actId="20577"/>
          <ac:spMkLst>
            <pc:docMk/>
            <pc:sldMk cId="726888512" sldId="1404"/>
            <ac:spMk id="5" creationId="{403EFA86-559B-4D84-BC6E-7D4FA499D1B1}"/>
          </ac:spMkLst>
        </pc:spChg>
      </pc:sldChg>
      <pc:sldChg chg="modSp mod">
        <pc:chgData name="Fernanda Casia Dal Pupo Fior" userId="72e6e82d-e426-4b5d-92dc-5dcd598147b1" providerId="ADAL" clId="{570B3262-4C10-4A09-8286-9A42D4DBEF72}" dt="2021-03-03T18:55:20.612" v="526" actId="20577"/>
        <pc:sldMkLst>
          <pc:docMk/>
          <pc:sldMk cId="3628614292" sldId="1407"/>
        </pc:sldMkLst>
        <pc:spChg chg="mod">
          <ac:chgData name="Fernanda Casia Dal Pupo Fior" userId="72e6e82d-e426-4b5d-92dc-5dcd598147b1" providerId="ADAL" clId="{570B3262-4C10-4A09-8286-9A42D4DBEF72}" dt="2021-03-03T18:55:20.612" v="526" actId="20577"/>
          <ac:spMkLst>
            <pc:docMk/>
            <pc:sldMk cId="3628614292" sldId="1407"/>
            <ac:spMk id="11" creationId="{48D7908C-BFF9-4C8C-93B0-C2DD898E280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19\NITEROI\RMA%203%202019\Relatorio%20niteroi%2007%20e%2008.2019\Gr&#225;ficos%20e%20tabelas%20(RMA%202019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SUPERMERCADO%20NITER&#211;I/RMAs/RMA%205/Balan&#231;os%20Mirna%20NITEROI%20%20RMA%20(Salvo%20automaticamente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Dell\Documents\Mirna%20Drive%202020\Documentos\RECUPERA&#199;&#195;O%20JUDICIAL%202020\Balan&#231;os%20Mirna%20NITEROI%20%20RMA%20(Salvo%20automaticamente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20\SUPERMERCADO%20NITER&#211;I\RMA%204%202020\Balan&#231;os%20Mirna%20NITEROI%20%20RMA%20(Salvo%20automaticamente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91E-4271-B3AF-39C2B7866255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44-4281-9648-A64DE2A654FF}"/>
              </c:ext>
            </c:extLst>
          </c:dPt>
          <c:dLbls>
            <c:dLbl>
              <c:idx val="0"/>
              <c:layout>
                <c:manualLayout>
                  <c:x val="1.0936132980830811E-7"/>
                  <c:y val="9.5019648616840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94444444444441"/>
                      <c:h val="9.71100808864111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91E-4271-B3AF-39C2B7866255}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'Credores RJ'!$F$14:$F$15</c:f>
              <c:strCache>
                <c:ptCount val="2"/>
                <c:pt idx="0">
                  <c:v>Classe III</c:v>
                </c:pt>
                <c:pt idx="1">
                  <c:v>Classe IV</c:v>
                </c:pt>
              </c:strCache>
            </c:strRef>
          </c:cat>
          <c:val>
            <c:numRef>
              <c:f>'Credores RJ'!$G$14:$G$15</c:f>
              <c:numCache>
                <c:formatCode>#,##0.00</c:formatCode>
                <c:ptCount val="2"/>
                <c:pt idx="0">
                  <c:v>1096067.57</c:v>
                </c:pt>
                <c:pt idx="1">
                  <c:v>29970.84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44-4281-9648-A64DE2A65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0168351"/>
        <c:axId val="1603519967"/>
      </c:barChart>
      <c:catAx>
        <c:axId val="156016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603519967"/>
        <c:crosses val="autoZero"/>
        <c:auto val="1"/>
        <c:lblAlgn val="ctr"/>
        <c:lblOffset val="100"/>
        <c:noMultiLvlLbl val="0"/>
      </c:catAx>
      <c:valAx>
        <c:axId val="16035199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0"/>
        <c:majorTickMark val="none"/>
        <c:minorTickMark val="none"/>
        <c:tickLblPos val="nextTo"/>
        <c:crossAx val="1560168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noFill/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591-4B68-A73F-880B4D52EB12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591-4B68-A73F-880B4D52EB12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591-4B68-A73F-880B4D52EB12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591-4B68-A73F-880B4D52EB12}"/>
              </c:ext>
            </c:extLst>
          </c:dPt>
          <c:dPt>
            <c:idx val="4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noFill/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591-4B68-A73F-880B4D52EB12}"/>
              </c:ext>
            </c:extLst>
          </c:dPt>
          <c:dLbls>
            <c:dLbl>
              <c:idx val="0"/>
              <c:layout>
                <c:manualLayout>
                  <c:x val="-0.13701539556346826"/>
                  <c:y val="0.1184956579365329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0BC1AE2-2011-47F0-A927-F6576D8655ED}" type="CATEGORYNAME">
                      <a:rPr lang="pt-BR"/>
                      <a:pPr>
                        <a:defRPr b="1"/>
                      </a:pPr>
                      <a:t>[NOME DA CATEGORIA]</a:t>
                    </a:fld>
                    <a:r>
                      <a:rPr lang="pt-BR" baseline="0" dirty="0"/>
                      <a:t>;</a:t>
                    </a:r>
                  </a:p>
                  <a:p>
                    <a:pPr>
                      <a:defRPr b="1"/>
                    </a:pPr>
                    <a:fld id="{6D26DC4E-DF4E-4FF1-AB1F-6F24CF623485}" type="VALUE">
                      <a:rPr lang="pt-BR" b="0" baseline="0" smtClean="0"/>
                      <a:pPr>
                        <a:defRPr b="1"/>
                      </a:pPr>
                      <a:t>[VALOR]</a:t>
                    </a:fld>
                    <a:r>
                      <a:rPr lang="pt-BR" baseline="0" dirty="0"/>
                      <a:t>; </a:t>
                    </a:r>
                    <a:fld id="{245181F3-9B9B-4D10-8AF1-2C6AB5C27678}" type="PERCENTAGE">
                      <a:rPr lang="pt-BR" baseline="0"/>
                      <a:pPr>
                        <a:defRPr b="1"/>
                      </a:pPr>
                      <a:t>[PORCENTAGEM]</a:t>
                    </a:fld>
                    <a:endParaRPr lang="pt-BR" baseline="0" dirty="0"/>
                  </a:p>
                </c:rich>
              </c:tx>
              <c:spPr>
                <a:solidFill>
                  <a:srgbClr val="FFFFFF">
                    <a:alpha val="90000"/>
                  </a:srgbClr>
                </a:solidFill>
                <a:ln w="12700" cap="flat" cmpd="sng" algn="ctr">
                  <a:solidFill>
                    <a:schemeClr val="bg1">
                      <a:lumMod val="95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rgbClr val="9CCC6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effectLst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41903060708588"/>
                      <c:h val="0.124261119250232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591-4B68-A73F-880B4D52EB12}"/>
                </c:ext>
              </c:extLst>
            </c:dLbl>
            <c:dLbl>
              <c:idx val="1"/>
              <c:layout>
                <c:manualLayout>
                  <c:x val="-0.17731404131742937"/>
                  <c:y val="-0.2690512664901493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61B86519-B4AD-4C3B-816A-839B2893D60E}" type="CATEGORYNAME">
                      <a:rPr lang="en-US"/>
                      <a:pPr>
                        <a:defRPr b="1"/>
                      </a:pPr>
                      <a:t>[NOME DA CATEGORIA]</a:t>
                    </a:fld>
                    <a:r>
                      <a:rPr lang="en-US" baseline="0" dirty="0"/>
                      <a:t>; </a:t>
                    </a:r>
                  </a:p>
                  <a:p>
                    <a:pPr>
                      <a:defRPr b="1"/>
                    </a:pPr>
                    <a:fld id="{B59A7F02-2FAA-4545-95C1-74DBE35CD72E}" type="VALUE">
                      <a:rPr lang="en-US" b="0" baseline="0" smtClean="0"/>
                      <a:pPr>
                        <a:defRPr b="1"/>
                      </a:pPr>
                      <a:t>[VALOR]</a:t>
                    </a:fld>
                    <a:r>
                      <a:rPr lang="en-US" baseline="0" dirty="0"/>
                      <a:t>; </a:t>
                    </a:r>
                    <a:fld id="{E0711D88-A34F-466A-97FF-A8A88FC0E036}" type="PERCENTAGE">
                      <a:rPr lang="en-US" baseline="0"/>
                      <a:pPr>
                        <a:defRPr b="1"/>
                      </a:pPr>
                      <a:t>[PORCENTAGEM]</a:t>
                    </a:fld>
                    <a:endParaRPr lang="en-US" baseline="0" dirty="0"/>
                  </a:p>
                </c:rich>
              </c:tx>
              <c:spPr>
                <a:solidFill>
                  <a:srgbClr val="FFFFFF">
                    <a:alpha val="90000"/>
                  </a:srgbClr>
                </a:solidFill>
                <a:ln w="12700" cap="flat" cmpd="sng" algn="ctr">
                  <a:solidFill>
                    <a:schemeClr val="bg1">
                      <a:lumMod val="95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rgbClr val="9CCC6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effectLst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04232605898705"/>
                      <c:h val="0.123088898383435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591-4B68-A73F-880B4D52EB12}"/>
                </c:ext>
              </c:extLst>
            </c:dLbl>
            <c:dLbl>
              <c:idx val="2"/>
              <c:layout>
                <c:manualLayout>
                  <c:x val="9.000020307978962E-2"/>
                  <c:y val="-0.1835537939902228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CB29B196-4A4E-4CC5-810E-7C88E7DA0AEC}" type="CATEGORYNAME">
                      <a:rPr lang="pt-BR"/>
                      <a:pPr>
                        <a:defRPr b="1"/>
                      </a:pPr>
                      <a:t>[NOME DA CATEGORIA]</a:t>
                    </a:fld>
                    <a:r>
                      <a:rPr lang="pt-BR" baseline="0" dirty="0"/>
                      <a:t>;</a:t>
                    </a:r>
                  </a:p>
                  <a:p>
                    <a:pPr>
                      <a:defRPr b="1"/>
                    </a:pPr>
                    <a:fld id="{EDF44D9B-E5FD-45C5-8A2E-4254B60A96C4}" type="VALUE">
                      <a:rPr lang="pt-BR" b="0" baseline="0" smtClean="0"/>
                      <a:pPr>
                        <a:defRPr b="1"/>
                      </a:pPr>
                      <a:t>[VALOR]</a:t>
                    </a:fld>
                    <a:r>
                      <a:rPr lang="pt-BR" baseline="0" dirty="0"/>
                      <a:t>; </a:t>
                    </a:r>
                    <a:fld id="{86DA5E8E-431C-4564-9B8F-2AA8A3AD3536}" type="PERCENTAGE">
                      <a:rPr lang="pt-BR" baseline="0"/>
                      <a:pPr>
                        <a:defRPr b="1"/>
                      </a:pPr>
                      <a:t>[PORCENTAGEM]</a:t>
                    </a:fld>
                    <a:endParaRPr lang="pt-BR" baseline="0" dirty="0"/>
                  </a:p>
                </c:rich>
              </c:tx>
              <c:spPr>
                <a:solidFill>
                  <a:srgbClr val="FFFFFF">
                    <a:alpha val="90000"/>
                  </a:srgbClr>
                </a:solidFill>
                <a:ln w="12700" cap="flat" cmpd="sng" algn="ctr">
                  <a:solidFill>
                    <a:schemeClr val="bg1">
                      <a:lumMod val="95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rgbClr val="9CCC6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effectLst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56480170316248"/>
                      <c:h val="0.145544120378216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591-4B68-A73F-880B4D52EB12}"/>
                </c:ext>
              </c:extLst>
            </c:dLbl>
            <c:dLbl>
              <c:idx val="3"/>
              <c:layout>
                <c:manualLayout>
                  <c:x val="1.3828570195586988E-2"/>
                  <c:y val="1.33274985332318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r>
                      <a:rPr lang="en-US" baseline="0" dirty="0"/>
                      <a:t>BANRISUL; </a:t>
                    </a:r>
                  </a:p>
                  <a:p>
                    <a:pPr>
                      <a:defRPr b="1"/>
                    </a:pPr>
                    <a:r>
                      <a:rPr lang="en-US" b="0" baseline="0" dirty="0"/>
                      <a:t>154.303,34</a:t>
                    </a:r>
                    <a:r>
                      <a:rPr lang="en-US" baseline="0" dirty="0"/>
                      <a:t>; 16%</a:t>
                    </a:r>
                  </a:p>
                </c:rich>
              </c:tx>
              <c:spPr>
                <a:solidFill>
                  <a:srgbClr val="FFFFFF">
                    <a:alpha val="90000"/>
                  </a:srgbClr>
                </a:solidFill>
                <a:ln w="12700" cap="flat" cmpd="sng" algn="ctr">
                  <a:solidFill>
                    <a:schemeClr val="bg1">
                      <a:lumMod val="95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rgbClr val="9CCC6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effectLst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889909176794916"/>
                      <c:h val="0.161653191063985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F591-4B68-A73F-880B4D52EB12}"/>
                </c:ext>
              </c:extLst>
            </c:dLbl>
            <c:dLbl>
              <c:idx val="4"/>
              <c:layout>
                <c:manualLayout>
                  <c:x val="0.12647111211146708"/>
                  <c:y val="2.930474211989311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4726D350-E62B-4D2A-A74C-2CE6F1609B7D}" type="CATEGORYNAME">
                      <a:rPr lang="pt-BR"/>
                      <a:pPr>
                        <a:defRPr b="1"/>
                      </a:pPr>
                      <a:t>[NOME DA CATEGORIA]</a:t>
                    </a:fld>
                    <a:r>
                      <a:rPr lang="pt-BR" baseline="0" dirty="0"/>
                      <a:t>; </a:t>
                    </a:r>
                    <a:fld id="{75641A36-F9E5-462B-BA77-D092AD21F1E1}" type="VALUE">
                      <a:rPr lang="pt-BR" b="0" baseline="0"/>
                      <a:pPr>
                        <a:defRPr b="1"/>
                      </a:pPr>
                      <a:t>[VALOR]</a:t>
                    </a:fld>
                    <a:r>
                      <a:rPr lang="pt-BR" baseline="0" dirty="0"/>
                      <a:t>; </a:t>
                    </a:r>
                    <a:fld id="{49F53FC0-749D-48D9-A750-9F6E1560103F}" type="PERCENTAGE">
                      <a:rPr lang="pt-BR" baseline="0"/>
                      <a:pPr>
                        <a:defRPr b="1"/>
                      </a:pPr>
                      <a:t>[PORCENTAGEM]</a:t>
                    </a:fld>
                    <a:endParaRPr lang="pt-BR" baseline="0" dirty="0"/>
                  </a:p>
                </c:rich>
              </c:tx>
              <c:spPr>
                <a:solidFill>
                  <a:srgbClr val="FFFFFF">
                    <a:alpha val="90000"/>
                  </a:srgbClr>
                </a:solidFill>
                <a:ln w="12700" cap="flat" cmpd="sng" algn="ctr">
                  <a:solidFill>
                    <a:schemeClr val="bg1">
                      <a:lumMod val="95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rgbClr val="9CCC6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effectLst/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13531714082274"/>
                      <c:h val="0.104140512969358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591-4B68-A73F-880B4D52EB12}"/>
                </c:ext>
              </c:extLst>
            </c:dLbl>
            <c:spPr>
              <a:solidFill>
                <a:srgbClr val="FFFFFF">
                  <a:alpha val="90000"/>
                </a:srgbClr>
              </a:solidFill>
              <a:ln w="12700" cap="flat" cmpd="sng" algn="ctr">
                <a:solidFill>
                  <a:schemeClr val="bg1">
                    <a:lumMod val="95000"/>
                  </a:schemeClr>
                </a:solidFill>
                <a:round/>
              </a:ln>
              <a:effectLst>
                <a:outerShdw blurRad="50800" dist="38100" dir="2700000" algn="tl" rotWithShape="0">
                  <a:srgbClr val="9CCC6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Credores!$G$6:$G$11</c:f>
              <c:strCache>
                <c:ptCount val="5"/>
                <c:pt idx="0">
                  <c:v>BANCO DO BRASIL </c:v>
                </c:pt>
                <c:pt idx="1">
                  <c:v>SICREDI</c:v>
                </c:pt>
                <c:pt idx="2">
                  <c:v>BANCO BRADESCO</c:v>
                </c:pt>
                <c:pt idx="3">
                  <c:v>BANRISUL</c:v>
                </c:pt>
                <c:pt idx="4">
                  <c:v>DEMAIS CREDORES</c:v>
                </c:pt>
              </c:strCache>
              <c:extLst/>
            </c:strRef>
          </c:cat>
          <c:val>
            <c:numRef>
              <c:f>Credores!$H$6:$H$11</c:f>
              <c:numCache>
                <c:formatCode>_("R$"* #,##0.00_);_("R$"* \(#,##0.00\);_("R$"* "-"??_);_(@_)</c:formatCode>
                <c:ptCount val="5"/>
                <c:pt idx="0">
                  <c:v>373652.47999999998</c:v>
                </c:pt>
                <c:pt idx="1">
                  <c:v>279678.14</c:v>
                </c:pt>
                <c:pt idx="2">
                  <c:v>159944.04</c:v>
                </c:pt>
                <c:pt idx="3">
                  <c:v>154303.34</c:v>
                </c:pt>
                <c:pt idx="4">
                  <c:v>153763.51999999979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F591-4B68-A73F-880B4D52EB1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44-4B24-8EC0-14B4E93F3FF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44-4B24-8EC0-14B4E93F3FF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44-4B24-8EC0-14B4E93F3FF4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44-4B24-8EC0-14B4E93F3FF4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44-4B24-8EC0-14B4E93F3FF4}"/>
              </c:ext>
            </c:extLst>
          </c:dPt>
          <c:dPt>
            <c:idx val="5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144-4B24-8EC0-14B4E93F3FF4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144-4B24-8EC0-14B4E93F3FF4}"/>
              </c:ext>
            </c:extLst>
          </c:dPt>
          <c:dPt>
            <c:idx val="7"/>
            <c:invertIfNegative val="0"/>
            <c:bubble3D val="0"/>
            <c:spPr>
              <a:solidFill>
                <a:srgbClr val="EEECE1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144-4B24-8EC0-14B4E93F3FF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144-4B24-8EC0-14B4E93F3FF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144-4B24-8EC0-14B4E93F3FF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144-4B24-8EC0-14B4E93F3FF4}"/>
              </c:ext>
            </c:extLst>
          </c:dPt>
          <c:dLbls>
            <c:dLbl>
              <c:idx val="0"/>
              <c:layout>
                <c:manualLayout>
                  <c:x val="1.9652957005511919E-3"/>
                  <c:y val="7.572010120341236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44-4B24-8EC0-14B4E93F3FF4}"/>
                </c:ext>
              </c:extLst>
            </c:dLbl>
            <c:dLbl>
              <c:idx val="1"/>
              <c:layout>
                <c:manualLayout>
                  <c:x val="9.4479842064526683E-4"/>
                  <c:y val="1.0165617870619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44-4B24-8EC0-14B4E93F3FF4}"/>
                </c:ext>
              </c:extLst>
            </c:dLbl>
            <c:dLbl>
              <c:idx val="2"/>
              <c:layout>
                <c:manualLayout>
                  <c:x val="4.7996909624870082E-3"/>
                  <c:y val="1.264400672526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44-4B24-8EC0-14B4E93F3FF4}"/>
                </c:ext>
              </c:extLst>
            </c:dLbl>
            <c:dLbl>
              <c:idx val="3"/>
              <c:layout>
                <c:manualLayout>
                  <c:x val="1.4927596025987842E-3"/>
                  <c:y val="3.0463740850064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44-4B24-8EC0-14B4E93F3FF4}"/>
                </c:ext>
              </c:extLst>
            </c:dLbl>
            <c:dLbl>
              <c:idx val="4"/>
              <c:layout>
                <c:manualLayout>
                  <c:x val="4.5350871741486263E-4"/>
                  <c:y val="2.3486746786034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44-4B24-8EC0-14B4E93F3FF4}"/>
                </c:ext>
              </c:extLst>
            </c:dLbl>
            <c:dLbl>
              <c:idx val="5"/>
              <c:layout>
                <c:manualLayout>
                  <c:x val="1.7384728980288455E-3"/>
                  <c:y val="1.7164574480737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144-4B24-8EC0-14B4E93F3FF4}"/>
                </c:ext>
              </c:extLst>
            </c:dLbl>
            <c:dLbl>
              <c:idx val="6"/>
              <c:layout>
                <c:manualLayout>
                  <c:x val="0"/>
                  <c:y val="1.287343086055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144-4B24-8EC0-14B4E93F3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'[Balanços Mirna NITEROI  RMA (Salvo automaticamente).xlsx]Ativo 1'!$B$23:$B$27</c:f>
              <c:strCache>
                <c:ptCount val="5"/>
                <c:pt idx="0">
                  <c:v>Imbolizado/intangível</c:v>
                </c:pt>
                <c:pt idx="1">
                  <c:v>Clientes</c:v>
                </c:pt>
                <c:pt idx="2">
                  <c:v>Disponível</c:v>
                </c:pt>
                <c:pt idx="3">
                  <c:v>Estoques </c:v>
                </c:pt>
                <c:pt idx="4">
                  <c:v>Despesas antecipadas</c:v>
                </c:pt>
              </c:strCache>
            </c:strRef>
          </c:cat>
          <c:val>
            <c:numRef>
              <c:f>'[Balanços Mirna NITEROI  RMA (Salvo automaticamente).xlsx]Ativo 1'!$C$23:$C$27</c:f>
              <c:numCache>
                <c:formatCode>_("R$"* #,##0.00_);_("R$"* \(#,##0.00\);_("R$"* "-"??_);_(@_)</c:formatCode>
                <c:ptCount val="5"/>
                <c:pt idx="0">
                  <c:v>969206.66</c:v>
                </c:pt>
                <c:pt idx="1">
                  <c:v>626563.79</c:v>
                </c:pt>
                <c:pt idx="2">
                  <c:v>425549.74</c:v>
                </c:pt>
                <c:pt idx="3">
                  <c:v>365716.64</c:v>
                </c:pt>
                <c:pt idx="4">
                  <c:v>302756.12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144-4B24-8EC0-14B4E93F3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7627983"/>
        <c:axId val="1842469903"/>
      </c:barChart>
      <c:catAx>
        <c:axId val="976279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2469903"/>
        <c:crosses val="autoZero"/>
        <c:auto val="1"/>
        <c:lblAlgn val="ctr"/>
        <c:lblOffset val="100"/>
        <c:noMultiLvlLbl val="0"/>
      </c:catAx>
      <c:valAx>
        <c:axId val="18424699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9762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rgbClr val="E7E6E6">
              <a:lumMod val="10000"/>
            </a:srgb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95000"/>
              <a:lumOff val="5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ED6-40B3-95D1-9C058821FA20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D6-40B3-95D1-9C058821FA20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D6-40B3-95D1-9C058821FA2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D6-40B3-95D1-9C058821FA2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D6-40B3-95D1-9C058821FA2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D6-40B3-95D1-9C058821FA2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D6-40B3-95D1-9C058821FA2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D6-40B3-95D1-9C058821FA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'Passivo 2'!$A$28:$A$31</c:f>
              <c:strCache>
                <c:ptCount val="4"/>
                <c:pt idx="0">
                  <c:v>Empr. Financiamentos LP</c:v>
                </c:pt>
                <c:pt idx="1">
                  <c:v>Obrigações tributárias </c:v>
                </c:pt>
                <c:pt idx="2">
                  <c:v>Fornecedores</c:v>
                </c:pt>
                <c:pt idx="3">
                  <c:v>Fornecedores RJ</c:v>
                </c:pt>
              </c:strCache>
            </c:strRef>
          </c:cat>
          <c:val>
            <c:numRef>
              <c:f>'Passivo 2'!$B$28:$B$31</c:f>
              <c:numCache>
                <c:formatCode>_("R$"* #,##0.00_);_("R$"* \(#,##0.00\);_("R$"* "-"??_);_(@_)</c:formatCode>
                <c:ptCount val="4"/>
                <c:pt idx="0" formatCode="&quot;R$&quot;\ #,##0.00">
                  <c:v>1139648.1100000001</c:v>
                </c:pt>
                <c:pt idx="1">
                  <c:v>749356.66</c:v>
                </c:pt>
                <c:pt idx="2">
                  <c:v>306347.8</c:v>
                </c:pt>
                <c:pt idx="3">
                  <c:v>277277.2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D6-40B3-95D1-9C058821F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918207"/>
        <c:axId val="584921119"/>
      </c:barChart>
      <c:catAx>
        <c:axId val="584918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584921119"/>
        <c:crosses val="autoZero"/>
        <c:auto val="1"/>
        <c:lblAlgn val="ctr"/>
        <c:lblOffset val="100"/>
        <c:noMultiLvlLbl val="0"/>
      </c:catAx>
      <c:valAx>
        <c:axId val="5849211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584918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12"/>
          </a:xfrm>
          <a:prstGeom prst="rect">
            <a:avLst/>
          </a:prstGeom>
        </p:spPr>
        <p:txBody>
          <a:bodyPr vert="horz" lIns="95627" tIns="47814" rIns="95627" bIns="4781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99012"/>
          </a:xfrm>
          <a:prstGeom prst="rect">
            <a:avLst/>
          </a:prstGeom>
        </p:spPr>
        <p:txBody>
          <a:bodyPr vert="horz" lIns="95627" tIns="47814" rIns="95627" bIns="47814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5627" tIns="47814" rIns="95627" bIns="4781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5627" tIns="47814" rIns="95627" bIns="47814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9012"/>
          </a:xfrm>
          <a:prstGeom prst="rect">
            <a:avLst/>
          </a:prstGeom>
        </p:spPr>
        <p:txBody>
          <a:bodyPr vert="horz" lIns="95619" tIns="47809" rIns="95619" bIns="4780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9012"/>
          </a:xfrm>
          <a:prstGeom prst="rect">
            <a:avLst/>
          </a:prstGeom>
        </p:spPr>
        <p:txBody>
          <a:bodyPr vert="horz" lIns="95619" tIns="47809" rIns="95619" bIns="47809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1244600"/>
            <a:ext cx="48450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9" tIns="47809" rIns="95619" bIns="478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3"/>
            <a:ext cx="5486400" cy="3916114"/>
          </a:xfrm>
          <a:prstGeom prst="rect">
            <a:avLst/>
          </a:prstGeom>
        </p:spPr>
        <p:txBody>
          <a:bodyPr vert="horz" lIns="95619" tIns="47809" rIns="95619" bIns="4780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5619" tIns="47809" rIns="95619" bIns="4780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5619" tIns="47809" rIns="95619" bIns="47809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6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724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9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A36AFF22-FEAA-4285-9252-8B35F2C77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896" y="3860797"/>
            <a:ext cx="9476208" cy="23515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600" b="1" dirty="0">
                <a:solidFill>
                  <a:srgbClr val="FCFDF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Recuperação </a:t>
            </a:r>
            <a:r>
              <a:rPr lang="pt-BR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Judicial nº </a:t>
            </a:r>
            <a:r>
              <a:rPr lang="pt-BR" sz="16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5002698-73.2017.8.21.0021</a:t>
            </a:r>
            <a:r>
              <a:rPr lang="pt-BR" sz="16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 </a:t>
            </a:r>
            <a:endParaRPr lang="pt-BR" sz="1600" b="1" dirty="0">
              <a:solidFill>
                <a:schemeClr val="bg1"/>
              </a:solidFill>
              <a:highlight>
                <a:srgbClr val="FFFF00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t-BR" sz="1600" b="1" dirty="0">
                <a:solidFill>
                  <a:srgbClr val="FCFDF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(antigo 021/1.17.0006473-0)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600" b="1" dirty="0">
                <a:solidFill>
                  <a:srgbClr val="FCFDF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Recuperanda:  SUPERMERCADO NITERÓI LTDA.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t-BR" sz="1600" b="1" dirty="0">
                <a:solidFill>
                  <a:srgbClr val="FCFDF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4ª Vara Cível da Comarca de Passo Fundo - RS</a:t>
            </a:r>
          </a:p>
        </p:txBody>
      </p:sp>
    </p:spTree>
    <p:extLst>
      <p:ext uri="{BB962C8B-B14F-4D97-AF65-F5344CB8AC3E}">
        <p14:creationId xmlns:p14="http://schemas.microsoft.com/office/powerpoint/2010/main" val="14147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2.2 </a:t>
            </a:r>
            <a:r>
              <a:rPr lang="en-US" dirty="0" err="1"/>
              <a:t>Visita</a:t>
            </a:r>
            <a:r>
              <a:rPr lang="en-US" dirty="0"/>
              <a:t> a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Recuperanda</a:t>
            </a:r>
            <a:endParaRPr lang="en-US" dirty="0"/>
          </a:p>
        </p:txBody>
      </p:sp>
      <p:pic>
        <p:nvPicPr>
          <p:cNvPr id="4" name="Graphic 3" descr="Shopping cart">
            <a:extLst>
              <a:ext uri="{FF2B5EF4-FFF2-40B4-BE49-F238E27FC236}">
                <a16:creationId xmlns:a16="http://schemas.microsoft.com/office/drawing/2014/main" id="{9FB168C9-17C5-4FFA-8D19-CF53691432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35400" y="2420327"/>
            <a:ext cx="2235200" cy="2235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D7908C-BFF9-4C8C-93B0-C2DD898E2807}"/>
              </a:ext>
            </a:extLst>
          </p:cNvPr>
          <p:cNvSpPr/>
          <p:nvPr/>
        </p:nvSpPr>
        <p:spPr>
          <a:xfrm>
            <a:off x="646088" y="1405594"/>
            <a:ext cx="8471175" cy="5397888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No dia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17 de fevereiro de 2021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a Administração Judicial realizou videoconferência com os representantes do Supermercado Niterói Ltda, ocasião em que participaram a administradora Jonara e a sócia Sra. Lucia.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Cumpre destacar que este relatório diz respeito às informações gerais da Recuperanda repassadas para a equipe da Administração Judicial no momento da visitação. Quanto as informações econômico-financeiras, foi realizada análise dos períodos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outubro a dezembro de 2020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relação à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atividade operacional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a representante da Recuperanda informou que a venda do mercado foi concretizada no final de dezembro de 2020,  com o encerramento das atividades em 10/01/2021.  O novo estabelecimento foi aberto em 29/01/2021.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Relataram, ainda, que 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venda foi concretizada por R$ 1.415.000,00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sendo que: (i) R$ 15.000,00  foram pagos como comissão; (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) com o recebimento a título de entrada no valor de R$ 500.000,00, conseguiram quitar a dívida com o  Banco Sicredi; (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iii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) o restante do pagamento será em março de 2021. Com o recebimento deste valor, objetivam o pagamento dos demais credores (fornecedores e instituições financeiras).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Também, foi informado que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os tributos serão parcelados e pagos pelas pessoas físicas dos sócios. 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Segundo os representantes, 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parcelamentos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de INSS, FGTS e ICMS estavam sendo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pagos em dia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.  Em relação ao quadro de funcionários todos foram demitidos, com o pagamento das  rescisões no montante de R$ 70.000,00.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Despesas com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fornecedores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e demais despesas correntes também foram quitadas  no prazo.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Foi salientado que a venda foi discutida em conjunto com a Administração Judicial. 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1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36164" y="2125483"/>
            <a:ext cx="435433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BR" sz="20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por Classe</a:t>
            </a:r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488169" y="2772977"/>
            <a:ext cx="3750014" cy="3366563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sujeito à Recuperação Judicial atinge a monta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R$ 1.126.038,51.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 lista de credores da Recuperanda é composta pela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VI – Quirografários (94%) e antiga  Classe IV – (6%).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ao lado apresenta o perfil da sua dívida.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*Informações conforme edital do art. 7, §2º, da LRF.</a:t>
            </a:r>
            <a:endParaRPr lang="en-US" sz="1100" b="1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FA04A34-B572-4153-825E-7473D59281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878799"/>
              </p:ext>
            </p:extLst>
          </p:nvPr>
        </p:nvGraphicFramePr>
        <p:xfrm>
          <a:off x="561109" y="2057400"/>
          <a:ext cx="4572000" cy="400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- Perfil dos Credores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381092" y="2712610"/>
            <a:ext cx="3750014" cy="1589153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está concentrado  em dívidas contraídas junto às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instituições financeiras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Os créditos desta natureza perfazem a quantia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R$ 972.274,99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gráfico ao lado, é possível visualizar a representatividade dos principais credores da Recuperanda.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4">
            <a:extLst>
              <a:ext uri="{FF2B5EF4-FFF2-40B4-BE49-F238E27FC236}">
                <a16:creationId xmlns:a16="http://schemas.microsoft.com/office/drawing/2014/main" id="{BDE9D450-5C4E-45F2-ACF1-1DBDD4154A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233773"/>
              </p:ext>
            </p:extLst>
          </p:nvPr>
        </p:nvGraphicFramePr>
        <p:xfrm>
          <a:off x="653886" y="1812811"/>
          <a:ext cx="4727206" cy="39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63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4. ANÁLISE FINANCEIRA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Passivo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Apresentamos, abaixo, 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1285194" y="6194730"/>
            <a:ext cx="7952018" cy="478336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ativo.</a:t>
            </a:r>
          </a:p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dezembro/19 e dezembro/20 de cada rubrica.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156547"/>
              </p:ext>
            </p:extLst>
          </p:nvPr>
        </p:nvGraphicFramePr>
        <p:xfrm>
          <a:off x="851094" y="2383065"/>
          <a:ext cx="7708900" cy="3168000"/>
        </p:xfrm>
        <a:graphic>
          <a:graphicData uri="http://schemas.openxmlformats.org/drawingml/2006/table">
            <a:tbl>
              <a:tblPr/>
              <a:tblGrid>
                <a:gridCol w="1322885">
                  <a:extLst>
                    <a:ext uri="{9D8B030D-6E8A-4147-A177-3AD203B41FA5}">
                      <a16:colId xmlns:a16="http://schemas.microsoft.com/office/drawing/2014/main" val="3790130532"/>
                    </a:ext>
                  </a:extLst>
                </a:gridCol>
                <a:gridCol w="827993">
                  <a:extLst>
                    <a:ext uri="{9D8B030D-6E8A-4147-A177-3AD203B41FA5}">
                      <a16:colId xmlns:a16="http://schemas.microsoft.com/office/drawing/2014/main" val="2618264854"/>
                    </a:ext>
                  </a:extLst>
                </a:gridCol>
                <a:gridCol w="406066">
                  <a:extLst>
                    <a:ext uri="{9D8B030D-6E8A-4147-A177-3AD203B41FA5}">
                      <a16:colId xmlns:a16="http://schemas.microsoft.com/office/drawing/2014/main" val="4171546183"/>
                    </a:ext>
                  </a:extLst>
                </a:gridCol>
                <a:gridCol w="342618">
                  <a:extLst>
                    <a:ext uri="{9D8B030D-6E8A-4147-A177-3AD203B41FA5}">
                      <a16:colId xmlns:a16="http://schemas.microsoft.com/office/drawing/2014/main" val="924893675"/>
                    </a:ext>
                  </a:extLst>
                </a:gridCol>
                <a:gridCol w="799441">
                  <a:extLst>
                    <a:ext uri="{9D8B030D-6E8A-4147-A177-3AD203B41FA5}">
                      <a16:colId xmlns:a16="http://schemas.microsoft.com/office/drawing/2014/main" val="2071139102"/>
                    </a:ext>
                  </a:extLst>
                </a:gridCol>
                <a:gridCol w="799441">
                  <a:extLst>
                    <a:ext uri="{9D8B030D-6E8A-4147-A177-3AD203B41FA5}">
                      <a16:colId xmlns:a16="http://schemas.microsoft.com/office/drawing/2014/main" val="2279581887"/>
                    </a:ext>
                  </a:extLst>
                </a:gridCol>
                <a:gridCol w="761373">
                  <a:extLst>
                    <a:ext uri="{9D8B030D-6E8A-4147-A177-3AD203B41FA5}">
                      <a16:colId xmlns:a16="http://schemas.microsoft.com/office/drawing/2014/main" val="2525770189"/>
                    </a:ext>
                  </a:extLst>
                </a:gridCol>
                <a:gridCol w="786752">
                  <a:extLst>
                    <a:ext uri="{9D8B030D-6E8A-4147-A177-3AD203B41FA5}">
                      <a16:colId xmlns:a16="http://schemas.microsoft.com/office/drawing/2014/main" val="2792720348"/>
                    </a:ext>
                  </a:extLst>
                </a:gridCol>
                <a:gridCol w="812131">
                  <a:extLst>
                    <a:ext uri="{9D8B030D-6E8A-4147-A177-3AD203B41FA5}">
                      <a16:colId xmlns:a16="http://schemas.microsoft.com/office/drawing/2014/main" val="2676414802"/>
                    </a:ext>
                  </a:extLst>
                </a:gridCol>
                <a:gridCol w="850200">
                  <a:extLst>
                    <a:ext uri="{9D8B030D-6E8A-4147-A177-3AD203B41FA5}">
                      <a16:colId xmlns:a16="http://schemas.microsoft.com/office/drawing/2014/main" val="167501472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30/11/2020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30/10/2020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1927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1.740.723,88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1.689.023,12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1.526.098,85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1.412.474,32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1.563.107,02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1.381.667,14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1.180.085,67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1106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Disponível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445.687,33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399.093,10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232.874,20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152.156,17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301.424,79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378.106,30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186.180,74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8228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Clientes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626.563,79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611.044,85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614.339,48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557.887,35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642.332,30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462.362,65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437.191,55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005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365.716,64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376.129,05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376.129,05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399.674,68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316.593,81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238.442,07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253.957,26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2715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Despesas Antecipadas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302.756,12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302.756,12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302.756,12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302.756,12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302.756,12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302.756,12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302.756,12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53654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977.710,13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984.727,24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991.812,99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998.898,74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1.020.155,99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1.038.183,80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1.049.270,32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8593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Investimentos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8.503,47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8.503,47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8.503,47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8.503,47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8.503,47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8.503,47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8.503,47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8039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Imobilizado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1.667.670,46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1.667.670,46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1.667.670,46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1.667.670,46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1.667.670,46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1.667.670,46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1.667.124,46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272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Depreciação acumulada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-698.463,80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-691.446,69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-684.360,94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-677.275,19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-656.017,94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-637.990,13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-626.357,61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01326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2.718.434,01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2.673.750,36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2.517.911,84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2.411.373,06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2.583.263,01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2.419.850,94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2.229.355,99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460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710079" y="4474363"/>
            <a:ext cx="8411488" cy="212365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analisarmos as contas patrimoniais da empresa, a primeira constatação diz respeito à relevância dos 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Ativos Imobilizados,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que correspondem a 36% (trinta e seis por cento) do Ativo Total da </a:t>
            </a:r>
            <a:r>
              <a:rPr lang="pt-BR" sz="1100" dirty="0" err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sendo o maior imobilizado o prédio onde funciona o mercado;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Também em valor relevante, os 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Contas a Receber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representam  23%  (vinte e três por cento) do total de Ativos;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Pela análise horizontal, é possível verificar que os Ativos Totais de dezembro de 2020, quando comparados com o ano de 2019, cresceram em 22% (vinte e dois por cento),  ocasionado pelo aumento das disponibilidades em 139% (cento e trinta e nove por cento), referente aos cheques pré-datados recebidos em dezembro. Parte do valor  foi utilizado para pagamento das rescisões dos funcionários.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125220"/>
              </p:ext>
            </p:extLst>
          </p:nvPr>
        </p:nvGraphicFramePr>
        <p:xfrm>
          <a:off x="1652380" y="1570188"/>
          <a:ext cx="6601240" cy="249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Apresentamos, abaixo, 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31012" y="6120832"/>
            <a:ext cx="7952018" cy="478336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dezembro/19 e  dezembro/20 de cada rubrica.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712765"/>
              </p:ext>
            </p:extLst>
          </p:nvPr>
        </p:nvGraphicFramePr>
        <p:xfrm>
          <a:off x="927100" y="2477072"/>
          <a:ext cx="8051800" cy="2905125"/>
        </p:xfrm>
        <a:graphic>
          <a:graphicData uri="http://schemas.openxmlformats.org/drawingml/2006/table">
            <a:tbl>
              <a:tblPr/>
              <a:tblGrid>
                <a:gridCol w="1611629">
                  <a:extLst>
                    <a:ext uri="{9D8B030D-6E8A-4147-A177-3AD203B41FA5}">
                      <a16:colId xmlns:a16="http://schemas.microsoft.com/office/drawing/2014/main" val="2372213119"/>
                    </a:ext>
                  </a:extLst>
                </a:gridCol>
                <a:gridCol w="812159">
                  <a:extLst>
                    <a:ext uri="{9D8B030D-6E8A-4147-A177-3AD203B41FA5}">
                      <a16:colId xmlns:a16="http://schemas.microsoft.com/office/drawing/2014/main" val="505130309"/>
                    </a:ext>
                  </a:extLst>
                </a:gridCol>
                <a:gridCol w="371182">
                  <a:extLst>
                    <a:ext uri="{9D8B030D-6E8A-4147-A177-3AD203B41FA5}">
                      <a16:colId xmlns:a16="http://schemas.microsoft.com/office/drawing/2014/main" val="2767584674"/>
                    </a:ext>
                  </a:extLst>
                </a:gridCol>
                <a:gridCol w="456840">
                  <a:extLst>
                    <a:ext uri="{9D8B030D-6E8A-4147-A177-3AD203B41FA5}">
                      <a16:colId xmlns:a16="http://schemas.microsoft.com/office/drawing/2014/main" val="4082668368"/>
                    </a:ext>
                  </a:extLst>
                </a:gridCol>
                <a:gridCol w="812159">
                  <a:extLst>
                    <a:ext uri="{9D8B030D-6E8A-4147-A177-3AD203B41FA5}">
                      <a16:colId xmlns:a16="http://schemas.microsoft.com/office/drawing/2014/main" val="3270188962"/>
                    </a:ext>
                  </a:extLst>
                </a:gridCol>
                <a:gridCol w="786780">
                  <a:extLst>
                    <a:ext uri="{9D8B030D-6E8A-4147-A177-3AD203B41FA5}">
                      <a16:colId xmlns:a16="http://schemas.microsoft.com/office/drawing/2014/main" val="1393452946"/>
                    </a:ext>
                  </a:extLst>
                </a:gridCol>
                <a:gridCol w="799470">
                  <a:extLst>
                    <a:ext uri="{9D8B030D-6E8A-4147-A177-3AD203B41FA5}">
                      <a16:colId xmlns:a16="http://schemas.microsoft.com/office/drawing/2014/main" val="2919939625"/>
                    </a:ext>
                  </a:extLst>
                </a:gridCol>
                <a:gridCol w="828022">
                  <a:extLst>
                    <a:ext uri="{9D8B030D-6E8A-4147-A177-3AD203B41FA5}">
                      <a16:colId xmlns:a16="http://schemas.microsoft.com/office/drawing/2014/main" val="93210980"/>
                    </a:ext>
                  </a:extLst>
                </a:gridCol>
                <a:gridCol w="761400">
                  <a:extLst>
                    <a:ext uri="{9D8B030D-6E8A-4147-A177-3AD203B41FA5}">
                      <a16:colId xmlns:a16="http://schemas.microsoft.com/office/drawing/2014/main" val="2381832218"/>
                    </a:ext>
                  </a:extLst>
                </a:gridCol>
                <a:gridCol w="812159">
                  <a:extLst>
                    <a:ext uri="{9D8B030D-6E8A-4147-A177-3AD203B41FA5}">
                      <a16:colId xmlns:a16="http://schemas.microsoft.com/office/drawing/2014/main" val="362445983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30/11/2020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30/10/2020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626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854.120,79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883.339,77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961.918,55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929.949,31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1.121.639,39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1.274.709,72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1.100.414,05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2402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29.070,60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127.223,49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221.688,53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206.271,59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496.144,80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300.697,31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209.979,06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141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749.356,66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689.785,50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672.887,58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656.845,59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541.784,82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903.138,22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816.091,52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2369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Obrigações trabalhistas e Sociais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22.923,92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13.561,17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14.572,83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14.062,52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30.980,92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18.145,34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21.726,66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271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50.129,59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50.129,59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50.129,59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50.129,59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50.129,59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50.129,59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50.129,59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566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Outras obrigações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2.640,02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2.640,02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2.640,02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2.640,02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2.599,26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2.599,26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2.487,22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088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1.416.925,31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1.406.027,44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1.408.691,08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1.391.373,53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1.396.958,80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1.384.730,14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1.372.452,29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2838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1.139.648,11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1.139.648,11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1.139.648,11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1.139.648,11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1.139.648,11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1.139.648,11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1.139.648,11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2490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Fornecedores RJ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277.277,20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266.379,33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269.042,97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251.725,42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257.310,69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245.082,03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232.804,18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4056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447.387,91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96.275,71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169.192,67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111.940,68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64.664,82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-239.588,92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-243.510,35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8160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Capital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4542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Lucros (Prejuízos) acumulados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397.387,91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201.274,66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201.274,66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201.274,66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201.274,66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-293.510,35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-293.510,35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164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Resultado do período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-154.998,95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-82.081,99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-139.333,98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-186.609,84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3.921,43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9520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Total do Passivo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2.718.434,01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2.385.642,92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2.539.802,30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2.433.263,52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2.583.263,01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2.419.850,94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2.229.355,99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834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710079" y="3745353"/>
            <a:ext cx="8349026" cy="235090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Passivo Total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é de R$ 2.271.046,10. Deste valor, verifica-se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a obrigação maior está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concentrada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nos Financiamento Bancários e Fornecedores  de Longo Prazo, que  representam 62% (sessenta e dois por cento) do Passivo Total  (ambos sujeitos à Recuperação Judicial);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 sequência de representatividade estão os débitos com Obrigações Tributárias, que representam 33% (trinta e três por cento) do Passivo Circulante e vêm aumentando em razão da dificuldade da Recuperanda em providenciar o seu recolhimento;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Pela análise dos balancetes mensais recebidos, foi possível verificar que o  Passivo Total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da Sociedade, em 2020, reduziu 8% (oito por cento) quando comparado a dezembro de 2019. Isso em função do pagamento dos fornecedores correntes em dezembro/2020 e de não ter efetuado compras a prazo, considerando que, previamente, tinha o conhecimento da não continuação das atividades.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4426B5A-3C33-48D0-8B30-CD2C22864E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750270"/>
              </p:ext>
            </p:extLst>
          </p:nvPr>
        </p:nvGraphicFramePr>
        <p:xfrm>
          <a:off x="1080655" y="1427018"/>
          <a:ext cx="7633853" cy="209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7740415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710078" y="1362246"/>
            <a:ext cx="8122919" cy="346249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Apresentamos, abaixo, 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do ano 2020.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A71363-1553-4D2E-B567-2351246C5E92}"/>
              </a:ext>
            </a:extLst>
          </p:cNvPr>
          <p:cNvSpPr/>
          <p:nvPr/>
        </p:nvSpPr>
        <p:spPr>
          <a:xfrm>
            <a:off x="1056072" y="6252462"/>
            <a:ext cx="7607637" cy="466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- Análise vertical : Apresenta a representatividade de cada rubrica perante a Receita Líquida do respectivo período.</a:t>
            </a:r>
          </a:p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Valores em percentual (%).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840996"/>
              </p:ext>
            </p:extLst>
          </p:nvPr>
        </p:nvGraphicFramePr>
        <p:xfrm>
          <a:off x="869950" y="2327754"/>
          <a:ext cx="8166100" cy="3168000"/>
        </p:xfrm>
        <a:graphic>
          <a:graphicData uri="http://schemas.openxmlformats.org/drawingml/2006/table">
            <a:tbl>
              <a:tblPr/>
              <a:tblGrid>
                <a:gridCol w="2107381">
                  <a:extLst>
                    <a:ext uri="{9D8B030D-6E8A-4147-A177-3AD203B41FA5}">
                      <a16:colId xmlns:a16="http://schemas.microsoft.com/office/drawing/2014/main" val="4234038038"/>
                    </a:ext>
                  </a:extLst>
                </a:gridCol>
                <a:gridCol w="787094">
                  <a:extLst>
                    <a:ext uri="{9D8B030D-6E8A-4147-A177-3AD203B41FA5}">
                      <a16:colId xmlns:a16="http://schemas.microsoft.com/office/drawing/2014/main" val="3544981948"/>
                    </a:ext>
                  </a:extLst>
                </a:gridCol>
                <a:gridCol w="393547">
                  <a:extLst>
                    <a:ext uri="{9D8B030D-6E8A-4147-A177-3AD203B41FA5}">
                      <a16:colId xmlns:a16="http://schemas.microsoft.com/office/drawing/2014/main" val="504479874"/>
                    </a:ext>
                  </a:extLst>
                </a:gridCol>
                <a:gridCol w="787094">
                  <a:extLst>
                    <a:ext uri="{9D8B030D-6E8A-4147-A177-3AD203B41FA5}">
                      <a16:colId xmlns:a16="http://schemas.microsoft.com/office/drawing/2014/main" val="1596373482"/>
                    </a:ext>
                  </a:extLst>
                </a:gridCol>
                <a:gridCol w="457022">
                  <a:extLst>
                    <a:ext uri="{9D8B030D-6E8A-4147-A177-3AD203B41FA5}">
                      <a16:colId xmlns:a16="http://schemas.microsoft.com/office/drawing/2014/main" val="1317861463"/>
                    </a:ext>
                  </a:extLst>
                </a:gridCol>
                <a:gridCol w="787094">
                  <a:extLst>
                    <a:ext uri="{9D8B030D-6E8A-4147-A177-3AD203B41FA5}">
                      <a16:colId xmlns:a16="http://schemas.microsoft.com/office/drawing/2014/main" val="4222669541"/>
                    </a:ext>
                  </a:extLst>
                </a:gridCol>
                <a:gridCol w="409416">
                  <a:extLst>
                    <a:ext uri="{9D8B030D-6E8A-4147-A177-3AD203B41FA5}">
                      <a16:colId xmlns:a16="http://schemas.microsoft.com/office/drawing/2014/main" val="3350589185"/>
                    </a:ext>
                  </a:extLst>
                </a:gridCol>
                <a:gridCol w="787094">
                  <a:extLst>
                    <a:ext uri="{9D8B030D-6E8A-4147-A177-3AD203B41FA5}">
                      <a16:colId xmlns:a16="http://schemas.microsoft.com/office/drawing/2014/main" val="2179781748"/>
                    </a:ext>
                  </a:extLst>
                </a:gridCol>
                <a:gridCol w="393547">
                  <a:extLst>
                    <a:ext uri="{9D8B030D-6E8A-4147-A177-3AD203B41FA5}">
                      <a16:colId xmlns:a16="http://schemas.microsoft.com/office/drawing/2014/main" val="836563562"/>
                    </a:ext>
                  </a:extLst>
                </a:gridCol>
                <a:gridCol w="787094">
                  <a:extLst>
                    <a:ext uri="{9D8B030D-6E8A-4147-A177-3AD203B41FA5}">
                      <a16:colId xmlns:a16="http://schemas.microsoft.com/office/drawing/2014/main" val="2490528248"/>
                    </a:ext>
                  </a:extLst>
                </a:gridCol>
                <a:gridCol w="469717">
                  <a:extLst>
                    <a:ext uri="{9D8B030D-6E8A-4147-A177-3AD203B41FA5}">
                      <a16:colId xmlns:a16="http://schemas.microsoft.com/office/drawing/2014/main" val="305602343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Ano 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2001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BRUTA DE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6.078.129,96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1.770.275,65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1.421.662,86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1.464.669,49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1.421.521,96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424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Deduções da receita bruta das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-512.162,28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-109.157,27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-127.826,85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-156.959,49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-118.218,67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5729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5.565.967,68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1.661.118,38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1.293.836,01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1.307.710,00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1.303.303,29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93286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Custo dos produtos vendidos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-4.776.196,64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-1.167.551,76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-1.110.652,39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-1.342.191,31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-1.155.801,18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92507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789.771,04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493.566,62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183.183,62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-34.481,31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147.502,11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7078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(DESPESAS) ADM.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-542.383,80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-135.510,21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-135.907,76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-127.385,15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-143.580,68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077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Gerais e administrativas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-536.572,75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-134.231,75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-132.327,57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-127.241,80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-142.771,63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1826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Despesas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-5.816,54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-1.283,95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-3.580,19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-143,35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-809,05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0458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5,49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5,49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539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OU PREJUÍZO DO EXERCÍCIO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247.387,24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358.056,41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47.275,86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-161.866,46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3.921,43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007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2" name="TextBox 21"/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786B810-17FA-463F-8C1F-06C454E07794}"/>
              </a:ext>
            </a:extLst>
          </p:cNvPr>
          <p:cNvSpPr txBox="1">
            <a:spLocks/>
          </p:cNvSpPr>
          <p:nvPr/>
        </p:nvSpPr>
        <p:spPr>
          <a:xfrm>
            <a:off x="4526281" y="907242"/>
            <a:ext cx="3869574" cy="5687521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 Introdução................................................................................... 3</a:t>
            </a:r>
            <a:endParaRPr lang="en-US" sz="110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1.1. Considerações Preliminares............................................ 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1.2.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Estágio Processual.............................................................. 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1.3. Cronograma Processual.................................................... 6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 Informações sobre a Recuperanda........................................</a:t>
            </a:r>
            <a:r>
              <a:rPr lang="en-US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 8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2.1. Informações Gerais ............................................................ 9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2.2 Visita à Sede.......................................................................... 10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 Créditos ........................................................................................ 11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3.1. Créditos por Classe.............................................................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12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3.2. Perfil dos Credores..............................................................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13</a:t>
            </a:r>
            <a:endParaRPr lang="pt-BR" sz="11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 Análise Econômico-Financeira................................................ 14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4.1. Ativo........................................................................................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4.2. Passivo ...................................................................................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17</a:t>
            </a:r>
            <a:endParaRPr lang="pt-BR" sz="11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4.3 Demonstração dos Resultados......................................... 19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 Informações Adicionais ............................................................ 21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6. Registro Fotográfico................................................................... 23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312018" y="3225958"/>
            <a:ext cx="155399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990038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896446" y="2104316"/>
            <a:ext cx="4453145" cy="311264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Bruta de Vendas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Recuperanda, até setembro de 2020, foi de R$ 6.078.129,96  (em 2019 foi de R$ 4.792.176,01). Verifica-se um aumento da Receita em 21% (vinte e um por cento);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Lucro Bruto no período, contudo, ficou na média de 4% (quatro por cento),  uma vez que o custo da mercadoria vendida não permaneceu constante durante o ano, o que gerou uma margem bruta de 13% (treze por cento);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que se refere às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Administrativas,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importaram em R$ 542.383,80, representando  9% (nove por cento)  da Receita Líquida, destinado principalmente às despesas com pessoal.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E28D5C1-A7B1-41A0-AA17-15A8EB8725CC}"/>
              </a:ext>
            </a:extLst>
          </p:cNvPr>
          <p:cNvGrpSpPr>
            <a:grpSpLocks noChangeAspect="1"/>
          </p:cNvGrpSpPr>
          <p:nvPr/>
        </p:nvGrpSpPr>
        <p:grpSpPr bwMode="auto">
          <a:xfrm rot="2286164" flipH="1">
            <a:off x="5617938" y="2931245"/>
            <a:ext cx="3859164" cy="1712704"/>
            <a:chOff x="1630" y="1324"/>
            <a:chExt cx="3737" cy="2500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553E927-80C7-4CE3-BA96-2E10589B4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812" cy="850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A9E3F4F-11C1-4BFB-A1E8-AE163EEB0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812" cy="850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BCFF654-7C57-484F-A337-6B456A5F4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24"/>
              <a:ext cx="812" cy="854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EC08BF9-155D-4675-BB84-3C50CD6E3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24"/>
              <a:ext cx="812" cy="854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D59B85-ACE9-4474-9487-1DA5C378C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696"/>
              <a:ext cx="812" cy="855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41A94EC-4CB3-4F77-82F6-2FEAC08B1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696"/>
              <a:ext cx="812" cy="855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799643F-C121-4A38-AD1B-5FD7A877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485 w 928"/>
                <a:gd name="T1" fmla="*/ 0 h 1122"/>
                <a:gd name="T2" fmla="*/ 0 w 928"/>
                <a:gd name="T3" fmla="*/ 1122 h 1122"/>
                <a:gd name="T4" fmla="*/ 448 w 928"/>
                <a:gd name="T5" fmla="*/ 1122 h 1122"/>
                <a:gd name="T6" fmla="*/ 928 w 928"/>
                <a:gd name="T7" fmla="*/ 0 h 1122"/>
                <a:gd name="T8" fmla="*/ 485 w 928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2">
                  <a:moveTo>
                    <a:pt x="485" y="0"/>
                  </a:move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F0DC210-4A85-4832-A280-63D29A7E1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485 w 928"/>
                <a:gd name="T1" fmla="*/ 0 h 1122"/>
                <a:gd name="T2" fmla="*/ 0 w 928"/>
                <a:gd name="T3" fmla="*/ 1122 h 1122"/>
                <a:gd name="T4" fmla="*/ 448 w 928"/>
                <a:gd name="T5" fmla="*/ 1122 h 1122"/>
                <a:gd name="T6" fmla="*/ 928 w 928"/>
                <a:gd name="T7" fmla="*/ 0 h 1122"/>
                <a:gd name="T8" fmla="*/ 485 w 928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2">
                  <a:moveTo>
                    <a:pt x="485" y="0"/>
                  </a:move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92CF5B6-476C-4561-8DE7-6E4336199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DFFE70B-4F01-4D43-A09E-56DC941F1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254A14D-1102-4B70-A9FE-B4CB5693A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484 w 927"/>
                <a:gd name="T1" fmla="*/ 0 h 1127"/>
                <a:gd name="T2" fmla="*/ 0 w 927"/>
                <a:gd name="T3" fmla="*/ 1127 h 1127"/>
                <a:gd name="T4" fmla="*/ 443 w 927"/>
                <a:gd name="T5" fmla="*/ 1127 h 1127"/>
                <a:gd name="T6" fmla="*/ 927 w 927"/>
                <a:gd name="T7" fmla="*/ 0 h 1127"/>
                <a:gd name="T8" fmla="*/ 484 w 927"/>
                <a:gd name="T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127">
                  <a:moveTo>
                    <a:pt x="484" y="0"/>
                  </a:move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A5F3FCF-CED9-4951-A67C-135BADC1D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484 w 927"/>
                <a:gd name="T1" fmla="*/ 0 h 1127"/>
                <a:gd name="T2" fmla="*/ 0 w 927"/>
                <a:gd name="T3" fmla="*/ 1127 h 1127"/>
                <a:gd name="T4" fmla="*/ 443 w 927"/>
                <a:gd name="T5" fmla="*/ 1127 h 1127"/>
                <a:gd name="T6" fmla="*/ 927 w 927"/>
                <a:gd name="T7" fmla="*/ 0 h 1127"/>
                <a:gd name="T8" fmla="*/ 484 w 927"/>
                <a:gd name="T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127">
                  <a:moveTo>
                    <a:pt x="484" y="0"/>
                  </a:move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8A708F9-98EF-44A4-BABD-5AD9EC1AB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C7B872D-E21A-4BB0-BBD5-B76BA0EFE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475898D-0074-4211-9367-C5F3C4B57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0 w 928"/>
                <a:gd name="T1" fmla="*/ 1128 h 1128"/>
                <a:gd name="T2" fmla="*/ 448 w 928"/>
                <a:gd name="T3" fmla="*/ 1128 h 1128"/>
                <a:gd name="T4" fmla="*/ 928 w 928"/>
                <a:gd name="T5" fmla="*/ 0 h 1128"/>
                <a:gd name="T6" fmla="*/ 485 w 928"/>
                <a:gd name="T7" fmla="*/ 0 h 1128"/>
                <a:gd name="T8" fmla="*/ 0 w 9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0" y="1128"/>
                  </a:moveTo>
                  <a:lnTo>
                    <a:pt x="448" y="1128"/>
                  </a:lnTo>
                  <a:lnTo>
                    <a:pt x="928" y="0"/>
                  </a:lnTo>
                  <a:lnTo>
                    <a:pt x="485" y="0"/>
                  </a:lnTo>
                  <a:lnTo>
                    <a:pt x="0" y="1128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11D0ACC-DDEF-4AD2-9666-BFB1F9255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0 w 928"/>
                <a:gd name="T1" fmla="*/ 1128 h 1128"/>
                <a:gd name="T2" fmla="*/ 448 w 928"/>
                <a:gd name="T3" fmla="*/ 1128 h 1128"/>
                <a:gd name="T4" fmla="*/ 928 w 928"/>
                <a:gd name="T5" fmla="*/ 0 h 1128"/>
                <a:gd name="T6" fmla="*/ 485 w 928"/>
                <a:gd name="T7" fmla="*/ 0 h 1128"/>
                <a:gd name="T8" fmla="*/ 0 w 9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0" y="1128"/>
                  </a:moveTo>
                  <a:lnTo>
                    <a:pt x="448" y="1128"/>
                  </a:lnTo>
                  <a:lnTo>
                    <a:pt x="928" y="0"/>
                  </a:lnTo>
                  <a:lnTo>
                    <a:pt x="485" y="0"/>
                  </a:lnTo>
                  <a:lnTo>
                    <a:pt x="0" y="1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8B1AFDF-AAA0-41E6-9A44-87B4318FA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1549E72-9873-4C24-9725-2EEC44328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313D27D-53D2-49F5-824C-810D7F915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0 w 1177"/>
                <a:gd name="T7" fmla="*/ 1682 h 1682"/>
                <a:gd name="T8" fmla="*/ 443 w 1177"/>
                <a:gd name="T9" fmla="*/ 1682 h 1682"/>
                <a:gd name="T10" fmla="*/ 960 w 1177"/>
                <a:gd name="T11" fmla="*/ 499 h 1682"/>
                <a:gd name="T12" fmla="*/ 1177 w 1177"/>
                <a:gd name="T13" fmla="*/ 499 h 1682"/>
                <a:gd name="T14" fmla="*/ 955 w 1177"/>
                <a:gd name="T15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039C3D7-9E99-458E-8E11-C63AB9A1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0 w 1177"/>
                <a:gd name="T7" fmla="*/ 1682 h 1682"/>
                <a:gd name="T8" fmla="*/ 443 w 1177"/>
                <a:gd name="T9" fmla="*/ 1682 h 1682"/>
                <a:gd name="T10" fmla="*/ 960 w 1177"/>
                <a:gd name="T11" fmla="*/ 499 h 1682"/>
                <a:gd name="T12" fmla="*/ 1177 w 1177"/>
                <a:gd name="T13" fmla="*/ 499 h 1682"/>
                <a:gd name="T14" fmla="*/ 955 w 1177"/>
                <a:gd name="T15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AF68B28-8DD2-4E56-9C79-BCB7DB9F8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40C906A-013F-42D6-B845-F959F8BD1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2667" y="2890952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Cumprimento das Obrigações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5.1 </a:t>
            </a:r>
            <a:r>
              <a:rPr lang="en-US" err="1"/>
              <a:t>Cumprimento</a:t>
            </a:r>
            <a:r>
              <a:rPr lang="en-US"/>
              <a:t> das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Obrigações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814900" y="1727200"/>
            <a:ext cx="4224784" cy="4071756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 qualidade de Auxiliar do Juízo, além de manter o credor informado do andamento das atividades da Recuperanda e dos trâmites processuais, um dos papeis da equipe de Administração Judicial é o de fiscalizar as atividades da empresa em Recuperação Judicial, especialmente no que tange ao cumprimento das obrigações que lhe são impostas pela Lei 11.101/05.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Esta equipe técnica analisou minuciosamente as informações repassadas pelos representantes da </a:t>
            </a:r>
            <a:r>
              <a:rPr lang="pt-BR" sz="1100" b="1" dirty="0" err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e, observando os  registros fotográficos encaminhados, verifica-se que as atividades da Empresa estão sendo desempenhadas normalmente.</a:t>
            </a:r>
          </a:p>
          <a:p>
            <a:pPr algn="just" defTabSz="237668">
              <a:lnSpc>
                <a:spcPct val="150000"/>
              </a:lnSpc>
            </a:pPr>
            <a:endParaRPr lang="pt-BR" sz="1050" b="1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período em análise, não foram constatadas condutas passíveis de</a:t>
            </a:r>
          </a:p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enquadramento nas hipóteses descritas nos incisos do art. 64, da LRF,</a:t>
            </a:r>
          </a:p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tampouco foi apurada a distribuição de lucros ou dividendos a sócios ou</a:t>
            </a:r>
          </a:p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acionistas, vedada por força do art. 6-A, da LRF.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16" y="1880938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6. REGISTRO FOTOGRÁFICO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5048747" y="2609700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6.1. Registro Fotográfico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9129" y="1477817"/>
            <a:ext cx="4587739" cy="235389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Fachada</a:t>
            </a:r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Do novo mercado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4302" b="4302"/>
          <a:stretch>
            <a:fillRect/>
          </a:stretch>
        </p:blipFill>
        <p:spPr>
          <a:xfrm>
            <a:off x="1211423" y="1895294"/>
            <a:ext cx="7483153" cy="4167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5845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643843" y="1416844"/>
            <a:ext cx="2515194" cy="69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942109" y="887708"/>
            <a:ext cx="7216928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Diante das informações prestadas, a Administração Judicial requer a juntada deste relatório mensal de atividades, 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formulado </a:t>
            </a:r>
            <a:r>
              <a:rPr lang="pt-B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principalmente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pelos seguintes profissionais, todos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permanente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desta Auxiliar do Juízo: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2495186" y="2938415"/>
            <a:ext cx="2367679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Rafael Brizola Marques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Coordenador Geral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OAB/RS 76.787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F24BD-55D0-42E9-B907-49C15989752A}"/>
              </a:ext>
            </a:extLst>
          </p:cNvPr>
          <p:cNvSpPr/>
          <p:nvPr/>
        </p:nvSpPr>
        <p:spPr>
          <a:xfrm>
            <a:off x="4374207" y="2952693"/>
            <a:ext cx="3018235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Joana Biasi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Jurídica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1111982" y="5096189"/>
            <a:ext cx="309500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Daniel Kops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CRC/RS 096647/O-9</a:t>
            </a:r>
          </a:p>
        </p:txBody>
      </p:sp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769" y="4007221"/>
            <a:ext cx="1089567" cy="1089567"/>
          </a:xfrm>
          <a:prstGeom prst="ellipse">
            <a:avLst/>
          </a:prstGeom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838" y="1827594"/>
            <a:ext cx="1089567" cy="1089080"/>
          </a:xfrm>
          <a:prstGeom prst="ellipse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3545190" y="5115228"/>
            <a:ext cx="2461650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Felipe Camardelli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CRA/RS 31349/O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5393C9B-302B-4FBA-B6A8-DF3FE650C086}"/>
              </a:ext>
            </a:extLst>
          </p:cNvPr>
          <p:cNvSpPr/>
          <p:nvPr/>
        </p:nvSpPr>
        <p:spPr>
          <a:xfrm>
            <a:off x="6000490" y="5096189"/>
            <a:ext cx="2189944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Mirna Ruaro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CRC/RS 64137</a:t>
            </a:r>
          </a:p>
        </p:txBody>
      </p:sp>
      <p:pic>
        <p:nvPicPr>
          <p:cNvPr id="18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258D1909-6406-45E9-B173-D97E80FD1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141" y="4056079"/>
            <a:ext cx="1091259" cy="1091259"/>
          </a:xfrm>
          <a:prstGeom prst="ellipse">
            <a:avLst/>
          </a:prstGeom>
        </p:spPr>
      </p:pic>
      <p:pic>
        <p:nvPicPr>
          <p:cNvPr id="14" name="Imagem 26">
            <a:extLst>
              <a:ext uri="{FF2B5EF4-FFF2-40B4-BE49-F238E27FC236}">
                <a16:creationId xmlns:a16="http://schemas.microsoft.com/office/drawing/2014/main" id="{CC6F2F11-C1D3-4EB8-946C-772E3BFA8B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05951" y="1915475"/>
            <a:ext cx="1089080" cy="1089080"/>
          </a:xfrm>
          <a:prstGeom prst="ellipse">
            <a:avLst/>
          </a:prstGeom>
        </p:spPr>
      </p:pic>
      <p:pic>
        <p:nvPicPr>
          <p:cNvPr id="15" name="Picture 1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A7ACDFC-5FC2-4374-A074-F5778031A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191" y="4039948"/>
            <a:ext cx="1075593" cy="11073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15357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8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20015" y="2511813"/>
            <a:ext cx="4953000" cy="145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Estágio Processual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1.3. Cronograma Processual</a:t>
            </a:r>
            <a:endParaRPr lang="en-US" sz="22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1.1 </a:t>
            </a:r>
            <a:r>
              <a:rPr lang="en-US" err="1"/>
              <a:t>Considerações</a:t>
            </a:r>
            <a:r>
              <a:rPr lang="en-US"/>
              <a:t>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46088" y="1405594"/>
            <a:ext cx="8471175" cy="4662815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Inicialmente, cumpre referir as premissas que embasaram este relatório, bem como destacar alguns pontos que julgamos pertinentes para uma melhor compreensão do trabalho desenvolvido.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Para chegarmos às conclusões apresentadas neste relatório, entre outros aspectos: (i) tomamos como boas e válidas as informações contidas nas demonstrações contábeis da SUPERMERCADO NITEROI LTDA., fornecidas por seus administradores; e (ii) conduzimos discussões com membros integrantes da administração da SUPERMERCADO NITEROI LTDA. sobre os negócios e as operações da referida sociedade empresária.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Nenhum dos profissionais que participaram da elaboração desta avaliação têm qualquer interesse financeiro na Recuperanda ou  relação com alguma das partes envolvidas, o que caracteriza nossa independência em relação ao trabalho.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administração da SUPERMERCADO NITEROI LTDA. e seus sócios não impuseram qualquer restrição a: (i) obter todas as informações solicitadas e (ii) chegar de forma independente aos resultados.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relatório e as opiniões aqui inclusas têm a finalidade de informar  todos os interessados no processo, observando o fato de que qualquer leitor deve estar ciente das condições que nortearam o trabalho.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Exceto quando expressamente mencionado, os valores indicados estão expressos em reais (R$).</a:t>
            </a:r>
          </a:p>
        </p:txBody>
      </p:sp>
    </p:spTree>
    <p:extLst>
      <p:ext uri="{BB962C8B-B14F-4D97-AF65-F5344CB8AC3E}">
        <p14:creationId xmlns:p14="http://schemas.microsoft.com/office/powerpoint/2010/main" val="44812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1.2 </a:t>
            </a:r>
            <a:r>
              <a:rPr lang="en-US" dirty="0" err="1"/>
              <a:t>Estágio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46089" y="1405594"/>
            <a:ext cx="8337892" cy="4686596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Trata-se de Recuperação Judicial requerida em 02/06/2017 e deferida em 14/08/2017. 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 edital do art. 52, § 1º da LRF foi publicado em 30/08/2017. Finda a fase administrativa ou extrajudicial de verificação de créditos, a Administração Judicial apresentou a relação de credores do art. 7º, § 2º da Lei nº 11.101/2005. Em paralelo, a Recuperanda apresentou o seu plano de recuperação.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Posteriormente, em 01/09/2018, foi publicado o edital conjunto contendo a relação de credores do art. 7º, § 2º e o aviso de recebimento do plano previsto no art. 53, parágrafo único,  ambos da LRF. 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No trintídio a que alude o art. 55 da Lei 11.101/2005, aportaram aos autos duas objeções, o que ensejou a convocação da Assembleia Geral de Credores (AGC). A AGC ocorreu nos dias 11/12/2018 e 18/12/2018, às 14 horas, na ACISA, em Passo Fundo.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Instalada a Assembleia em 18/12/2018, os trabalhos foram suspensos até o dia 18/02/2019, com a deliberação pela aprovação do plano de recuperação. 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Aguarda-se, agora, pela deliberação quanto à concessão da Recuperação Judicial e homologação do plano submetido à Assembleia.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É como se encontra o processo.</a:t>
            </a:r>
          </a:p>
        </p:txBody>
      </p:sp>
    </p:spTree>
    <p:extLst>
      <p:ext uri="{BB962C8B-B14F-4D97-AF65-F5344CB8AC3E}">
        <p14:creationId xmlns:p14="http://schemas.microsoft.com/office/powerpoint/2010/main" val="7268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1.3 </a:t>
            </a:r>
            <a:r>
              <a:rPr lang="en-US" dirty="0" err="1"/>
              <a:t>Cronograma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cxnSp>
        <p:nvCxnSpPr>
          <p:cNvPr id="325" name="Straight Connector 36">
            <a:extLst>
              <a:ext uri="{FF2B5EF4-FFF2-40B4-BE49-F238E27FC236}">
                <a16:creationId xmlns:a16="http://schemas.microsoft.com/office/drawing/2014/main" id="{69C78807-BE8D-4B92-B4C0-ABDA38AF4AD9}"/>
              </a:ext>
            </a:extLst>
          </p:cNvPr>
          <p:cNvCxnSpPr>
            <a:cxnSpLocks/>
          </p:cNvCxnSpPr>
          <p:nvPr/>
        </p:nvCxnSpPr>
        <p:spPr>
          <a:xfrm flipV="1">
            <a:off x="1394623" y="2376439"/>
            <a:ext cx="9232" cy="1462500"/>
          </a:xfrm>
          <a:prstGeom prst="line">
            <a:avLst/>
          </a:prstGeom>
          <a:ln>
            <a:solidFill>
              <a:srgbClr val="8AC843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5FF0446D-A188-4F0C-AF97-DB19E516BFFB}"/>
              </a:ext>
            </a:extLst>
          </p:cNvPr>
          <p:cNvSpPr txBox="1"/>
          <p:nvPr/>
        </p:nvSpPr>
        <p:spPr>
          <a:xfrm>
            <a:off x="1419830" y="2363995"/>
            <a:ext cx="1013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7" name="Straight Connector 42">
            <a:extLst>
              <a:ext uri="{FF2B5EF4-FFF2-40B4-BE49-F238E27FC236}">
                <a16:creationId xmlns:a16="http://schemas.microsoft.com/office/drawing/2014/main" id="{213E20C7-A334-4358-99C8-9CE58FEE519F}"/>
              </a:ext>
            </a:extLst>
          </p:cNvPr>
          <p:cNvCxnSpPr>
            <a:cxnSpLocks/>
          </p:cNvCxnSpPr>
          <p:nvPr/>
        </p:nvCxnSpPr>
        <p:spPr>
          <a:xfrm flipV="1">
            <a:off x="2903875" y="2359337"/>
            <a:ext cx="0" cy="1601476"/>
          </a:xfrm>
          <a:prstGeom prst="line">
            <a:avLst/>
          </a:prstGeom>
          <a:ln>
            <a:solidFill>
              <a:srgbClr val="8BC944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C3E11BF-5ABD-4B7E-AF67-7C4640CC2005}"/>
              </a:ext>
            </a:extLst>
          </p:cNvPr>
          <p:cNvSpPr txBox="1"/>
          <p:nvPr/>
        </p:nvSpPr>
        <p:spPr>
          <a:xfrm>
            <a:off x="2918213" y="2363995"/>
            <a:ext cx="11916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§1º, da LRF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46">
            <a:extLst>
              <a:ext uri="{FF2B5EF4-FFF2-40B4-BE49-F238E27FC236}">
                <a16:creationId xmlns:a16="http://schemas.microsoft.com/office/drawing/2014/main" id="{8103DA50-99E5-4777-908D-24B6C25C0E47}"/>
              </a:ext>
            </a:extLst>
          </p:cNvPr>
          <p:cNvCxnSpPr>
            <a:cxnSpLocks/>
          </p:cNvCxnSpPr>
          <p:nvPr/>
        </p:nvCxnSpPr>
        <p:spPr>
          <a:xfrm flipH="1" flipV="1">
            <a:off x="4416857" y="2364229"/>
            <a:ext cx="2868" cy="1472580"/>
          </a:xfrm>
          <a:prstGeom prst="line">
            <a:avLst/>
          </a:prstGeom>
          <a:ln>
            <a:solidFill>
              <a:srgbClr val="88C641"/>
            </a:solidFill>
            <a:tailEnd type="oval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EB9D0F7-CE1B-4105-8F63-0AB26636C7B0}"/>
              </a:ext>
            </a:extLst>
          </p:cNvPr>
          <p:cNvSpPr txBox="1"/>
          <p:nvPr/>
        </p:nvSpPr>
        <p:spPr>
          <a:xfrm>
            <a:off x="4431316" y="2363995"/>
            <a:ext cx="14297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cxnSp>
        <p:nvCxnSpPr>
          <p:cNvPr id="331" name="Straight Connector 52">
            <a:extLst>
              <a:ext uri="{FF2B5EF4-FFF2-40B4-BE49-F238E27FC236}">
                <a16:creationId xmlns:a16="http://schemas.microsoft.com/office/drawing/2014/main" id="{09FE79D4-231B-45F6-97F9-C19B1568440A}"/>
              </a:ext>
            </a:extLst>
          </p:cNvPr>
          <p:cNvCxnSpPr/>
          <p:nvPr/>
        </p:nvCxnSpPr>
        <p:spPr>
          <a:xfrm flipV="1">
            <a:off x="2160093" y="4091628"/>
            <a:ext cx="0" cy="1462500"/>
          </a:xfrm>
          <a:prstGeom prst="line">
            <a:avLst/>
          </a:prstGeom>
          <a:ln>
            <a:solidFill>
              <a:srgbClr val="8BC944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D0BFAEF1-C1CA-4854-B06A-4D1E3E218196}"/>
              </a:ext>
            </a:extLst>
          </p:cNvPr>
          <p:cNvSpPr txBox="1"/>
          <p:nvPr/>
        </p:nvSpPr>
        <p:spPr>
          <a:xfrm>
            <a:off x="2169331" y="4974920"/>
            <a:ext cx="1256220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Straight Connector 56">
            <a:extLst>
              <a:ext uri="{FF2B5EF4-FFF2-40B4-BE49-F238E27FC236}">
                <a16:creationId xmlns:a16="http://schemas.microsoft.com/office/drawing/2014/main" id="{98600B65-298F-4D10-8F89-741287971E2A}"/>
              </a:ext>
            </a:extLst>
          </p:cNvPr>
          <p:cNvCxnSpPr>
            <a:cxnSpLocks/>
          </p:cNvCxnSpPr>
          <p:nvPr/>
        </p:nvCxnSpPr>
        <p:spPr>
          <a:xfrm flipH="1" flipV="1">
            <a:off x="3648872" y="4068802"/>
            <a:ext cx="7224" cy="1514697"/>
          </a:xfrm>
          <a:prstGeom prst="line">
            <a:avLst/>
          </a:prstGeom>
          <a:ln>
            <a:solidFill>
              <a:srgbClr val="88C641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DE77C883-2CE8-4202-866C-A37BD47901B7}"/>
              </a:ext>
            </a:extLst>
          </p:cNvPr>
          <p:cNvSpPr txBox="1"/>
          <p:nvPr/>
        </p:nvSpPr>
        <p:spPr>
          <a:xfrm>
            <a:off x="3665336" y="4974920"/>
            <a:ext cx="1276021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6082F1A-EF62-4169-A304-BC87A56BB89C}"/>
              </a:ext>
            </a:extLst>
          </p:cNvPr>
          <p:cNvSpPr txBox="1"/>
          <p:nvPr/>
        </p:nvSpPr>
        <p:spPr>
          <a:xfrm>
            <a:off x="607930" y="4204844"/>
            <a:ext cx="160666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02/06/2017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999262F-8734-4D39-9CE6-EDB071D30A4B}"/>
              </a:ext>
            </a:extLst>
          </p:cNvPr>
          <p:cNvSpPr txBox="1"/>
          <p:nvPr/>
        </p:nvSpPr>
        <p:spPr>
          <a:xfrm>
            <a:off x="1588045" y="3580392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14/08/2017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CB194C39-7050-4594-AE10-43570A9112C0}"/>
              </a:ext>
            </a:extLst>
          </p:cNvPr>
          <p:cNvSpPr txBox="1"/>
          <p:nvPr/>
        </p:nvSpPr>
        <p:spPr>
          <a:xfrm>
            <a:off x="3167145" y="3580392"/>
            <a:ext cx="977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29/10/2017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4" name="Straight Connector 56">
            <a:extLst>
              <a:ext uri="{FF2B5EF4-FFF2-40B4-BE49-F238E27FC236}">
                <a16:creationId xmlns:a16="http://schemas.microsoft.com/office/drawing/2014/main" id="{2DBC047C-0FEE-44E7-8B60-DC38FD13E898}"/>
              </a:ext>
            </a:extLst>
          </p:cNvPr>
          <p:cNvCxnSpPr>
            <a:cxnSpLocks/>
          </p:cNvCxnSpPr>
          <p:nvPr/>
        </p:nvCxnSpPr>
        <p:spPr>
          <a:xfrm flipV="1">
            <a:off x="5175446" y="4103922"/>
            <a:ext cx="1" cy="1487449"/>
          </a:xfrm>
          <a:prstGeom prst="line">
            <a:avLst/>
          </a:prstGeom>
          <a:ln w="25400">
            <a:solidFill>
              <a:srgbClr val="88C64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AA326395-AE4C-454D-B426-437805A1C379}"/>
              </a:ext>
            </a:extLst>
          </p:cNvPr>
          <p:cNvSpPr txBox="1"/>
          <p:nvPr/>
        </p:nvSpPr>
        <p:spPr>
          <a:xfrm>
            <a:off x="5190848" y="5144197"/>
            <a:ext cx="1004563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1100" b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66" name="Oval 33">
            <a:extLst>
              <a:ext uri="{FF2B5EF4-FFF2-40B4-BE49-F238E27FC236}">
                <a16:creationId xmlns:a16="http://schemas.microsoft.com/office/drawing/2014/main" id="{7A49F761-0C0D-427D-8EA1-D2237F9F188D}"/>
              </a:ext>
            </a:extLst>
          </p:cNvPr>
          <p:cNvSpPr/>
          <p:nvPr/>
        </p:nvSpPr>
        <p:spPr>
          <a:xfrm>
            <a:off x="5762937" y="3841932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Oval 33">
            <a:extLst>
              <a:ext uri="{FF2B5EF4-FFF2-40B4-BE49-F238E27FC236}">
                <a16:creationId xmlns:a16="http://schemas.microsoft.com/office/drawing/2014/main" id="{ABC9E396-BDDB-4518-98EA-D6AF8FCF9896}"/>
              </a:ext>
            </a:extLst>
          </p:cNvPr>
          <p:cNvSpPr/>
          <p:nvPr/>
        </p:nvSpPr>
        <p:spPr>
          <a:xfrm>
            <a:off x="6532692" y="3836148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Oval 33">
            <a:extLst>
              <a:ext uri="{FF2B5EF4-FFF2-40B4-BE49-F238E27FC236}">
                <a16:creationId xmlns:a16="http://schemas.microsoft.com/office/drawing/2014/main" id="{46E2CFFC-0B88-4995-9BB2-792AA4BA1574}"/>
              </a:ext>
            </a:extLst>
          </p:cNvPr>
          <p:cNvSpPr/>
          <p:nvPr/>
        </p:nvSpPr>
        <p:spPr>
          <a:xfrm>
            <a:off x="7301233" y="3830910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9" name="Straight Connector 56">
            <a:extLst>
              <a:ext uri="{FF2B5EF4-FFF2-40B4-BE49-F238E27FC236}">
                <a16:creationId xmlns:a16="http://schemas.microsoft.com/office/drawing/2014/main" id="{F646A448-157A-4B17-AEAB-ED6D317C2D86}"/>
              </a:ext>
            </a:extLst>
          </p:cNvPr>
          <p:cNvCxnSpPr>
            <a:cxnSpLocks/>
          </p:cNvCxnSpPr>
          <p:nvPr/>
        </p:nvCxnSpPr>
        <p:spPr>
          <a:xfrm rot="5400000">
            <a:off x="6740148" y="3122749"/>
            <a:ext cx="1424514" cy="22993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EDE15B24-296E-4263-85C5-356F22AD2EF6}"/>
              </a:ext>
            </a:extLst>
          </p:cNvPr>
          <p:cNvSpPr txBox="1"/>
          <p:nvPr/>
        </p:nvSpPr>
        <p:spPr>
          <a:xfrm>
            <a:off x="5911244" y="2363995"/>
            <a:ext cx="1004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</a:t>
            </a:r>
          </a:p>
          <a:p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65CED45-8F91-4582-8803-C08455E10CC6}"/>
              </a:ext>
            </a:extLst>
          </p:cNvPr>
          <p:cNvSpPr txBox="1"/>
          <p:nvPr/>
        </p:nvSpPr>
        <p:spPr>
          <a:xfrm>
            <a:off x="6676526" y="4974920"/>
            <a:ext cx="1213700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Aguarda concessão da RJ </a:t>
            </a:r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D30C1494-FA0B-435E-B5CC-085FEC07ADDF}"/>
              </a:ext>
            </a:extLst>
          </p:cNvPr>
          <p:cNvSpPr txBox="1"/>
          <p:nvPr/>
        </p:nvSpPr>
        <p:spPr>
          <a:xfrm>
            <a:off x="7487146" y="2363995"/>
            <a:ext cx="1445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Cumprimento do plano e encerramento da RJ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cxnSp>
        <p:nvCxnSpPr>
          <p:cNvPr id="373" name="Straight Connector 42">
            <a:extLst>
              <a:ext uri="{FF2B5EF4-FFF2-40B4-BE49-F238E27FC236}">
                <a16:creationId xmlns:a16="http://schemas.microsoft.com/office/drawing/2014/main" id="{2657164F-2813-4B69-A6C6-1BEAA62916BD}"/>
              </a:ext>
            </a:extLst>
          </p:cNvPr>
          <p:cNvCxnSpPr>
            <a:cxnSpLocks/>
          </p:cNvCxnSpPr>
          <p:nvPr/>
        </p:nvCxnSpPr>
        <p:spPr>
          <a:xfrm>
            <a:off x="6681600" y="4111948"/>
            <a:ext cx="0" cy="1479423"/>
          </a:xfrm>
          <a:prstGeom prst="line">
            <a:avLst/>
          </a:prstGeom>
          <a:ln w="25400">
            <a:solidFill>
              <a:srgbClr val="37702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46">
            <a:extLst>
              <a:ext uri="{FF2B5EF4-FFF2-40B4-BE49-F238E27FC236}">
                <a16:creationId xmlns:a16="http://schemas.microsoft.com/office/drawing/2014/main" id="{0A60D836-2CEC-4924-A342-A5D062145BAD}"/>
              </a:ext>
            </a:extLst>
          </p:cNvPr>
          <p:cNvCxnSpPr>
            <a:cxnSpLocks/>
          </p:cNvCxnSpPr>
          <p:nvPr/>
        </p:nvCxnSpPr>
        <p:spPr>
          <a:xfrm flipV="1">
            <a:off x="5900889" y="2420267"/>
            <a:ext cx="0" cy="1441940"/>
          </a:xfrm>
          <a:prstGeom prst="line">
            <a:avLst/>
          </a:prstGeom>
          <a:ln w="25400">
            <a:solidFill>
              <a:srgbClr val="88C64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TextBox 376">
            <a:extLst>
              <a:ext uri="{FF2B5EF4-FFF2-40B4-BE49-F238E27FC236}">
                <a16:creationId xmlns:a16="http://schemas.microsoft.com/office/drawing/2014/main" id="{1852B2DB-C278-4D39-9CCC-69913205509F}"/>
              </a:ext>
            </a:extLst>
          </p:cNvPr>
          <p:cNvSpPr txBox="1"/>
          <p:nvPr/>
        </p:nvSpPr>
        <p:spPr>
          <a:xfrm>
            <a:off x="2411701" y="4210455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30/08/2017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Oval 15">
            <a:extLst>
              <a:ext uri="{FF2B5EF4-FFF2-40B4-BE49-F238E27FC236}">
                <a16:creationId xmlns:a16="http://schemas.microsoft.com/office/drawing/2014/main" id="{D3CC5E86-03E0-431D-9105-D14AA69D2EB9}"/>
              </a:ext>
            </a:extLst>
          </p:cNvPr>
          <p:cNvSpPr/>
          <p:nvPr/>
        </p:nvSpPr>
        <p:spPr>
          <a:xfrm>
            <a:off x="685875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Oval 16">
            <a:extLst>
              <a:ext uri="{FF2B5EF4-FFF2-40B4-BE49-F238E27FC236}">
                <a16:creationId xmlns:a16="http://schemas.microsoft.com/office/drawing/2014/main" id="{8A026150-43C4-4C3D-ABD2-DC4FA533A88C}"/>
              </a:ext>
            </a:extLst>
          </p:cNvPr>
          <p:cNvSpPr/>
          <p:nvPr/>
        </p:nvSpPr>
        <p:spPr>
          <a:xfrm>
            <a:off x="705923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Oval 15">
            <a:extLst>
              <a:ext uri="{FF2B5EF4-FFF2-40B4-BE49-F238E27FC236}">
                <a16:creationId xmlns:a16="http://schemas.microsoft.com/office/drawing/2014/main" id="{6B88BAE5-92BD-49E4-A869-1159AE6B3551}"/>
              </a:ext>
            </a:extLst>
          </p:cNvPr>
          <p:cNvSpPr/>
          <p:nvPr/>
        </p:nvSpPr>
        <p:spPr>
          <a:xfrm>
            <a:off x="6106910" y="3898283"/>
            <a:ext cx="174624" cy="175520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Oval 16">
            <a:extLst>
              <a:ext uri="{FF2B5EF4-FFF2-40B4-BE49-F238E27FC236}">
                <a16:creationId xmlns:a16="http://schemas.microsoft.com/office/drawing/2014/main" id="{6E19047A-7940-47C9-92D7-112E86DA9DA2}"/>
              </a:ext>
            </a:extLst>
          </p:cNvPr>
          <p:cNvSpPr/>
          <p:nvPr/>
        </p:nvSpPr>
        <p:spPr>
          <a:xfrm>
            <a:off x="6307399" y="3898283"/>
            <a:ext cx="174624" cy="175520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Oval 15">
            <a:extLst>
              <a:ext uri="{FF2B5EF4-FFF2-40B4-BE49-F238E27FC236}">
                <a16:creationId xmlns:a16="http://schemas.microsoft.com/office/drawing/2014/main" id="{48B12D9A-31B6-4105-ADD9-73571C0610A5}"/>
              </a:ext>
            </a:extLst>
          </p:cNvPr>
          <p:cNvSpPr/>
          <p:nvPr/>
        </p:nvSpPr>
        <p:spPr>
          <a:xfrm>
            <a:off x="765123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Oval 16">
            <a:extLst>
              <a:ext uri="{FF2B5EF4-FFF2-40B4-BE49-F238E27FC236}">
                <a16:creationId xmlns:a16="http://schemas.microsoft.com/office/drawing/2014/main" id="{E93C3859-A9A4-477F-A35C-196E63CAFA9C}"/>
              </a:ext>
            </a:extLst>
          </p:cNvPr>
          <p:cNvSpPr/>
          <p:nvPr/>
        </p:nvSpPr>
        <p:spPr>
          <a:xfrm>
            <a:off x="785171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4" name="TextBox 19">
            <a:extLst>
              <a:ext uri="{FF2B5EF4-FFF2-40B4-BE49-F238E27FC236}">
                <a16:creationId xmlns:a16="http://schemas.microsoft.com/office/drawing/2014/main" id="{2EE120FE-08A3-4F66-BA63-B7197B352318}"/>
              </a:ext>
            </a:extLst>
          </p:cNvPr>
          <p:cNvSpPr txBox="1"/>
          <p:nvPr/>
        </p:nvSpPr>
        <p:spPr>
          <a:xfrm>
            <a:off x="3918869" y="4210455"/>
            <a:ext cx="1036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01/09/2018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TextBox 19">
            <a:extLst>
              <a:ext uri="{FF2B5EF4-FFF2-40B4-BE49-F238E27FC236}">
                <a16:creationId xmlns:a16="http://schemas.microsoft.com/office/drawing/2014/main" id="{61659D55-DFD6-4BD6-ACFD-27CC9910FEE7}"/>
              </a:ext>
            </a:extLst>
          </p:cNvPr>
          <p:cNvSpPr txBox="1"/>
          <p:nvPr/>
        </p:nvSpPr>
        <p:spPr>
          <a:xfrm>
            <a:off x="6934469" y="4210455"/>
            <a:ext cx="1004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TextBox 19">
            <a:extLst>
              <a:ext uri="{FF2B5EF4-FFF2-40B4-BE49-F238E27FC236}">
                <a16:creationId xmlns:a16="http://schemas.microsoft.com/office/drawing/2014/main" id="{EE262B77-7679-437E-8597-301FB1572735}"/>
              </a:ext>
            </a:extLst>
          </p:cNvPr>
          <p:cNvSpPr txBox="1"/>
          <p:nvPr/>
        </p:nvSpPr>
        <p:spPr>
          <a:xfrm>
            <a:off x="6139620" y="3580392"/>
            <a:ext cx="1067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Estágio</a:t>
            </a:r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atual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" name="그룹 1">
            <a:extLst>
              <a:ext uri="{FF2B5EF4-FFF2-40B4-BE49-F238E27FC236}">
                <a16:creationId xmlns:a16="http://schemas.microsoft.com/office/drawing/2014/main" id="{56E3E1C8-13BA-461A-8A78-A54AA2134D9A}"/>
              </a:ext>
            </a:extLst>
          </p:cNvPr>
          <p:cNvGrpSpPr/>
          <p:nvPr/>
        </p:nvGrpSpPr>
        <p:grpSpPr>
          <a:xfrm>
            <a:off x="1249464" y="3726873"/>
            <a:ext cx="7184460" cy="447182"/>
            <a:chOff x="1516218" y="3599570"/>
            <a:chExt cx="8887757" cy="550376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1" name="Oval 5">
              <a:extLst>
                <a:ext uri="{FF2B5EF4-FFF2-40B4-BE49-F238E27FC236}">
                  <a16:creationId xmlns:a16="http://schemas.microsoft.com/office/drawing/2014/main" id="{8CC17D56-E06F-4B76-8583-51166EA64763}"/>
                </a:ext>
              </a:extLst>
            </p:cNvPr>
            <p:cNvSpPr/>
            <p:nvPr/>
          </p:nvSpPr>
          <p:spPr>
            <a:xfrm>
              <a:off x="1929960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Oval 6">
              <a:extLst>
                <a:ext uri="{FF2B5EF4-FFF2-40B4-BE49-F238E27FC236}">
                  <a16:creationId xmlns:a16="http://schemas.microsoft.com/office/drawing/2014/main" id="{9F1F4587-423B-49B7-8D6A-1475BF585143}"/>
                </a:ext>
              </a:extLst>
            </p:cNvPr>
            <p:cNvSpPr/>
            <p:nvPr/>
          </p:nvSpPr>
          <p:spPr>
            <a:xfrm>
              <a:off x="2532563" y="381053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Oval 7">
              <a:extLst>
                <a:ext uri="{FF2B5EF4-FFF2-40B4-BE49-F238E27FC236}">
                  <a16:creationId xmlns:a16="http://schemas.microsoft.com/office/drawing/2014/main" id="{39283E58-3CC1-4A9F-BC1B-BC2EADF59242}"/>
                </a:ext>
              </a:extLst>
            </p:cNvPr>
            <p:cNvSpPr/>
            <p:nvPr/>
          </p:nvSpPr>
          <p:spPr>
            <a:xfrm>
              <a:off x="2860504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Oval 8">
              <a:extLst>
                <a:ext uri="{FF2B5EF4-FFF2-40B4-BE49-F238E27FC236}">
                  <a16:creationId xmlns:a16="http://schemas.microsoft.com/office/drawing/2014/main" id="{B8149366-AC1A-4EB9-B254-922B677BC3A2}"/>
                </a:ext>
              </a:extLst>
            </p:cNvPr>
            <p:cNvSpPr/>
            <p:nvPr/>
          </p:nvSpPr>
          <p:spPr>
            <a:xfrm>
              <a:off x="3135166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57E853D5-49EB-4F61-9A17-BB906840EB50}"/>
                </a:ext>
              </a:extLst>
            </p:cNvPr>
            <p:cNvSpPr/>
            <p:nvPr/>
          </p:nvSpPr>
          <p:spPr>
            <a:xfrm>
              <a:off x="3783608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Oval 10">
              <a:extLst>
                <a:ext uri="{FF2B5EF4-FFF2-40B4-BE49-F238E27FC236}">
                  <a16:creationId xmlns:a16="http://schemas.microsoft.com/office/drawing/2014/main" id="{5427CDAA-33A1-4819-AE1C-752BEBFDC7C5}"/>
                </a:ext>
              </a:extLst>
            </p:cNvPr>
            <p:cNvSpPr/>
            <p:nvPr/>
          </p:nvSpPr>
          <p:spPr>
            <a:xfrm>
              <a:off x="4412852" y="381053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AD615258-6824-4A51-9356-BACBC4BA767E}"/>
                </a:ext>
              </a:extLst>
            </p:cNvPr>
            <p:cNvSpPr/>
            <p:nvPr/>
          </p:nvSpPr>
          <p:spPr>
            <a:xfrm>
              <a:off x="4735906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Oval 12">
              <a:extLst>
                <a:ext uri="{FF2B5EF4-FFF2-40B4-BE49-F238E27FC236}">
                  <a16:creationId xmlns:a16="http://schemas.microsoft.com/office/drawing/2014/main" id="{DD3ECEF0-41F0-44F9-A78A-68C21F4EC69D}"/>
                </a:ext>
              </a:extLst>
            </p:cNvPr>
            <p:cNvSpPr/>
            <p:nvPr/>
          </p:nvSpPr>
          <p:spPr>
            <a:xfrm>
              <a:off x="5010569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Oval 13">
              <a:extLst>
                <a:ext uri="{FF2B5EF4-FFF2-40B4-BE49-F238E27FC236}">
                  <a16:creationId xmlns:a16="http://schemas.microsoft.com/office/drawing/2014/main" id="{72ED4BA9-03E0-4F52-B1F1-3373D83D2C63}"/>
                </a:ext>
              </a:extLst>
            </p:cNvPr>
            <p:cNvSpPr/>
            <p:nvPr/>
          </p:nvSpPr>
          <p:spPr>
            <a:xfrm>
              <a:off x="5663897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Oval 15">
              <a:extLst>
                <a:ext uri="{FF2B5EF4-FFF2-40B4-BE49-F238E27FC236}">
                  <a16:creationId xmlns:a16="http://schemas.microsoft.com/office/drawing/2014/main" id="{38BF9ED5-5D2D-4BA6-8B72-632AB792535E}"/>
                </a:ext>
              </a:extLst>
            </p:cNvPr>
            <p:cNvSpPr/>
            <p:nvPr/>
          </p:nvSpPr>
          <p:spPr>
            <a:xfrm>
              <a:off x="6607761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16">
              <a:extLst>
                <a:ext uri="{FF2B5EF4-FFF2-40B4-BE49-F238E27FC236}">
                  <a16:creationId xmlns:a16="http://schemas.microsoft.com/office/drawing/2014/main" id="{4B0ADB2C-F0A4-4EB8-8F9E-0D6BAF17EA82}"/>
                </a:ext>
              </a:extLst>
            </p:cNvPr>
            <p:cNvSpPr/>
            <p:nvPr/>
          </p:nvSpPr>
          <p:spPr>
            <a:xfrm>
              <a:off x="6855783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2" name="Group 27">
              <a:extLst>
                <a:ext uri="{FF2B5EF4-FFF2-40B4-BE49-F238E27FC236}">
                  <a16:creationId xmlns:a16="http://schemas.microsoft.com/office/drawing/2014/main" id="{4ADE8117-036E-49DE-8941-3069925D6CB8}"/>
                </a:ext>
              </a:extLst>
            </p:cNvPr>
            <p:cNvGrpSpPr/>
            <p:nvPr/>
          </p:nvGrpSpPr>
          <p:grpSpPr>
            <a:xfrm>
              <a:off x="9699146" y="3599570"/>
              <a:ext cx="704829" cy="550376"/>
              <a:chOff x="5605214" y="4422832"/>
              <a:chExt cx="704828" cy="550376"/>
            </a:xfrm>
            <a:grpFill/>
          </p:grpSpPr>
          <p:sp>
            <p:nvSpPr>
              <p:cNvPr id="361" name="Rounded Rectangle 25">
                <a:extLst>
                  <a:ext uri="{FF2B5EF4-FFF2-40B4-BE49-F238E27FC236}">
                    <a16:creationId xmlns:a16="http://schemas.microsoft.com/office/drawing/2014/main" id="{2777167F-6FE5-45F2-9F54-D366B2F27AA6}"/>
                  </a:ext>
                </a:extLst>
              </p:cNvPr>
              <p:cNvSpPr/>
              <p:nvPr/>
            </p:nvSpPr>
            <p:spPr>
              <a:xfrm rot="2624939">
                <a:off x="5605214" y="4422832"/>
                <a:ext cx="682843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ounded Rectangle 26">
                <a:extLst>
                  <a:ext uri="{FF2B5EF4-FFF2-40B4-BE49-F238E27FC236}">
                    <a16:creationId xmlns:a16="http://schemas.microsoft.com/office/drawing/2014/main" id="{D2C1A0B3-50AF-4444-A6E3-D80CBFFF8151}"/>
                  </a:ext>
                </a:extLst>
              </p:cNvPr>
              <p:cNvSpPr/>
              <p:nvPr/>
            </p:nvSpPr>
            <p:spPr>
              <a:xfrm rot="18900000">
                <a:off x="5627197" y="4793208"/>
                <a:ext cx="682845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3" name="Oval 29">
              <a:extLst>
                <a:ext uri="{FF2B5EF4-FFF2-40B4-BE49-F238E27FC236}">
                  <a16:creationId xmlns:a16="http://schemas.microsoft.com/office/drawing/2014/main" id="{3559FD64-85AC-4D46-82D1-90D156264D78}"/>
                </a:ext>
              </a:extLst>
            </p:cNvPr>
            <p:cNvSpPr/>
            <p:nvPr/>
          </p:nvSpPr>
          <p:spPr>
            <a:xfrm>
              <a:off x="1516218" y="3734339"/>
              <a:ext cx="368425" cy="368423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Oval 30">
              <a:extLst>
                <a:ext uri="{FF2B5EF4-FFF2-40B4-BE49-F238E27FC236}">
                  <a16:creationId xmlns:a16="http://schemas.microsoft.com/office/drawing/2014/main" id="{ACE53688-A4D0-4786-9339-C0F19A317068}"/>
                </a:ext>
              </a:extLst>
            </p:cNvPr>
            <p:cNvSpPr/>
            <p:nvPr/>
          </p:nvSpPr>
          <p:spPr>
            <a:xfrm>
              <a:off x="2464929" y="3734339"/>
              <a:ext cx="368425" cy="368423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31">
              <a:extLst>
                <a:ext uri="{FF2B5EF4-FFF2-40B4-BE49-F238E27FC236}">
                  <a16:creationId xmlns:a16="http://schemas.microsoft.com/office/drawing/2014/main" id="{2329FC1A-E925-4112-808B-0F5382929CE6}"/>
                </a:ext>
              </a:extLst>
            </p:cNvPr>
            <p:cNvSpPr/>
            <p:nvPr/>
          </p:nvSpPr>
          <p:spPr>
            <a:xfrm>
              <a:off x="3384605" y="3743132"/>
              <a:ext cx="368425" cy="368424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Oval 32">
              <a:extLst>
                <a:ext uri="{FF2B5EF4-FFF2-40B4-BE49-F238E27FC236}">
                  <a16:creationId xmlns:a16="http://schemas.microsoft.com/office/drawing/2014/main" id="{D0AC8A90-686E-466C-8682-2C0AE6A7C033}"/>
                </a:ext>
              </a:extLst>
            </p:cNvPr>
            <p:cNvSpPr/>
            <p:nvPr/>
          </p:nvSpPr>
          <p:spPr>
            <a:xfrm>
              <a:off x="4306677" y="3741869"/>
              <a:ext cx="368425" cy="368424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Oval 33">
              <a:extLst>
                <a:ext uri="{FF2B5EF4-FFF2-40B4-BE49-F238E27FC236}">
                  <a16:creationId xmlns:a16="http://schemas.microsoft.com/office/drawing/2014/main" id="{2B8CB685-DCB8-48EF-9E4D-68B79C242462}"/>
                </a:ext>
              </a:extLst>
            </p:cNvPr>
            <p:cNvSpPr/>
            <p:nvPr/>
          </p:nvSpPr>
          <p:spPr>
            <a:xfrm>
              <a:off x="5253875" y="3734867"/>
              <a:ext cx="368425" cy="368424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5">
              <a:extLst>
                <a:ext uri="{FF2B5EF4-FFF2-40B4-BE49-F238E27FC236}">
                  <a16:creationId xmlns:a16="http://schemas.microsoft.com/office/drawing/2014/main" id="{AFFEAF0F-7232-42FC-BAD3-0F5E2849A2D7}"/>
                </a:ext>
              </a:extLst>
            </p:cNvPr>
            <p:cNvSpPr/>
            <p:nvPr/>
          </p:nvSpPr>
          <p:spPr>
            <a:xfrm>
              <a:off x="2217941" y="3810543"/>
              <a:ext cx="216024" cy="216024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9">
              <a:extLst>
                <a:ext uri="{FF2B5EF4-FFF2-40B4-BE49-F238E27FC236}">
                  <a16:creationId xmlns:a16="http://schemas.microsoft.com/office/drawing/2014/main" id="{B4B0CF9E-D91E-4BC3-9BAC-85A4D7CF9BF5}"/>
                </a:ext>
              </a:extLst>
            </p:cNvPr>
            <p:cNvSpPr/>
            <p:nvPr/>
          </p:nvSpPr>
          <p:spPr>
            <a:xfrm>
              <a:off x="4044950" y="3810546"/>
              <a:ext cx="216024" cy="216024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Oval 13">
              <a:extLst>
                <a:ext uri="{FF2B5EF4-FFF2-40B4-BE49-F238E27FC236}">
                  <a16:creationId xmlns:a16="http://schemas.microsoft.com/office/drawing/2014/main" id="{45EA0230-847D-4651-90C7-733E133BBBDF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Oval 33">
            <a:extLst>
              <a:ext uri="{FF2B5EF4-FFF2-40B4-BE49-F238E27FC236}">
                <a16:creationId xmlns:a16="http://schemas.microsoft.com/office/drawing/2014/main" id="{EEAC8FC8-576E-40FF-87C7-493990BDF0C3}"/>
              </a:ext>
            </a:extLst>
          </p:cNvPr>
          <p:cNvSpPr/>
          <p:nvPr/>
        </p:nvSpPr>
        <p:spPr>
          <a:xfrm>
            <a:off x="5036296" y="3847360"/>
            <a:ext cx="297818" cy="299346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33">
            <a:extLst>
              <a:ext uri="{FF2B5EF4-FFF2-40B4-BE49-F238E27FC236}">
                <a16:creationId xmlns:a16="http://schemas.microsoft.com/office/drawing/2014/main" id="{073B3278-F9FB-425A-A276-5D54DE88CA04}"/>
              </a:ext>
            </a:extLst>
          </p:cNvPr>
          <p:cNvSpPr/>
          <p:nvPr/>
        </p:nvSpPr>
        <p:spPr>
          <a:xfrm>
            <a:off x="6531176" y="3834642"/>
            <a:ext cx="297818" cy="299346"/>
          </a:xfrm>
          <a:prstGeom prst="ellipse">
            <a:avLst/>
          </a:prstGeom>
          <a:solidFill>
            <a:srgbClr val="37702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33">
            <a:extLst>
              <a:ext uri="{FF2B5EF4-FFF2-40B4-BE49-F238E27FC236}">
                <a16:creationId xmlns:a16="http://schemas.microsoft.com/office/drawing/2014/main" id="{E2408466-2C82-4ADD-8B4C-04D95D7FF97F}"/>
              </a:ext>
            </a:extLst>
          </p:cNvPr>
          <p:cNvSpPr/>
          <p:nvPr/>
        </p:nvSpPr>
        <p:spPr>
          <a:xfrm>
            <a:off x="7300064" y="3828125"/>
            <a:ext cx="297818" cy="299346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19">
            <a:extLst>
              <a:ext uri="{FF2B5EF4-FFF2-40B4-BE49-F238E27FC236}">
                <a16:creationId xmlns:a16="http://schemas.microsoft.com/office/drawing/2014/main" id="{085AA3EE-DFA8-40DB-9DF1-D711639E0889}"/>
              </a:ext>
            </a:extLst>
          </p:cNvPr>
          <p:cNvSpPr txBox="1"/>
          <p:nvPr/>
        </p:nvSpPr>
        <p:spPr>
          <a:xfrm>
            <a:off x="5385743" y="4210455"/>
            <a:ext cx="1036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em 18/02/2019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422D124-F6F4-4932-BF67-BC97EF1FC8B6}"/>
              </a:ext>
            </a:extLst>
          </p:cNvPr>
          <p:cNvSpPr txBox="1"/>
          <p:nvPr/>
        </p:nvSpPr>
        <p:spPr>
          <a:xfrm>
            <a:off x="4714034" y="3580392"/>
            <a:ext cx="977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10/09/2018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328E3A-7BCA-4F4D-B455-FC52BB1830B9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Apresentamos, abaixo, o cronograma do processo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7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BF2F5D97-BC65-416C-A4D1-EF3E2A8E3252}"/>
              </a:ext>
            </a:extLst>
          </p:cNvPr>
          <p:cNvCxnSpPr>
            <a:cxnSpLocks/>
          </p:cNvCxnSpPr>
          <p:nvPr/>
        </p:nvCxnSpPr>
        <p:spPr>
          <a:xfrm>
            <a:off x="5302587" y="2237704"/>
            <a:ext cx="0" cy="1753364"/>
          </a:xfrm>
          <a:prstGeom prst="line">
            <a:avLst/>
          </a:prstGeom>
          <a:ln w="25400">
            <a:solidFill>
              <a:srgbClr val="92D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66AFF60A-9F44-4D59-881C-FB57053888F2}"/>
              </a:ext>
            </a:extLst>
          </p:cNvPr>
          <p:cNvCxnSpPr>
            <a:cxnSpLocks/>
          </p:cNvCxnSpPr>
          <p:nvPr/>
        </p:nvCxnSpPr>
        <p:spPr>
          <a:xfrm>
            <a:off x="3229821" y="2253821"/>
            <a:ext cx="0" cy="1709330"/>
          </a:xfrm>
          <a:prstGeom prst="line">
            <a:avLst/>
          </a:prstGeom>
          <a:ln w="25400">
            <a:solidFill>
              <a:srgbClr val="92D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578B613-2B4A-4818-AAE1-ED5276B34E5A}"/>
              </a:ext>
            </a:extLst>
          </p:cNvPr>
          <p:cNvCxnSpPr>
            <a:cxnSpLocks/>
          </p:cNvCxnSpPr>
          <p:nvPr/>
        </p:nvCxnSpPr>
        <p:spPr>
          <a:xfrm>
            <a:off x="1203018" y="2253821"/>
            <a:ext cx="0" cy="1753364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513291A4-671A-4996-9B75-0F02C5FDA820}"/>
              </a:ext>
            </a:extLst>
          </p:cNvPr>
          <p:cNvCxnSpPr>
            <a:cxnSpLocks/>
          </p:cNvCxnSpPr>
          <p:nvPr/>
        </p:nvCxnSpPr>
        <p:spPr>
          <a:xfrm flipV="1">
            <a:off x="2241924" y="4131740"/>
            <a:ext cx="3521" cy="1638497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B4CE6A0-F8C5-4980-8AA5-34351886B877}"/>
              </a:ext>
            </a:extLst>
          </p:cNvPr>
          <p:cNvSpPr txBox="1"/>
          <p:nvPr/>
        </p:nvSpPr>
        <p:spPr>
          <a:xfrm>
            <a:off x="1255521" y="2211453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581DC6AD-6DFC-47DE-BC42-7C7519B0C43F}"/>
              </a:ext>
            </a:extLst>
          </p:cNvPr>
          <p:cNvSpPr txBox="1"/>
          <p:nvPr/>
        </p:nvSpPr>
        <p:spPr>
          <a:xfrm>
            <a:off x="4306692" y="5237277"/>
            <a:ext cx="163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relatório de verificação de créditos pela Administração Judicial 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D25B1227-5EAD-4C8D-A660-11B453E1CF4B}"/>
              </a:ext>
            </a:extLst>
          </p:cNvPr>
          <p:cNvSpPr/>
          <p:nvPr/>
        </p:nvSpPr>
        <p:spPr>
          <a:xfrm>
            <a:off x="7417326" y="2211453"/>
            <a:ext cx="8547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396" name="Oval 33">
            <a:extLst>
              <a:ext uri="{FF2B5EF4-FFF2-40B4-BE49-F238E27FC236}">
                <a16:creationId xmlns:a16="http://schemas.microsoft.com/office/drawing/2014/main" id="{2C4A654F-F0F7-4F6B-BE02-C5635C2083A5}"/>
              </a:ext>
            </a:extLst>
          </p:cNvPr>
          <p:cNvSpPr/>
          <p:nvPr/>
        </p:nvSpPr>
        <p:spPr>
          <a:xfrm>
            <a:off x="5153678" y="3832087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6BAF83DF-4B3A-4ED7-B98F-7D4017ADC8FD}"/>
              </a:ext>
            </a:extLst>
          </p:cNvPr>
          <p:cNvSpPr/>
          <p:nvPr/>
        </p:nvSpPr>
        <p:spPr>
          <a:xfrm>
            <a:off x="5317082" y="2211453"/>
            <a:ext cx="14396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contendo a relação de credores da Administração Judicial (art. 7º, §2º, LRF)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8EB1AA5B-DFE4-463E-9495-ED8A49410832}"/>
              </a:ext>
            </a:extLst>
          </p:cNvPr>
          <p:cNvCxnSpPr>
            <a:cxnSpLocks/>
          </p:cNvCxnSpPr>
          <p:nvPr/>
        </p:nvCxnSpPr>
        <p:spPr>
          <a:xfrm flipV="1">
            <a:off x="4252309" y="3976760"/>
            <a:ext cx="0" cy="1753364"/>
          </a:xfrm>
          <a:prstGeom prst="line">
            <a:avLst/>
          </a:prstGeom>
          <a:ln w="25400">
            <a:solidFill>
              <a:srgbClr val="92D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Oval 9">
            <a:extLst>
              <a:ext uri="{FF2B5EF4-FFF2-40B4-BE49-F238E27FC236}">
                <a16:creationId xmlns:a16="http://schemas.microsoft.com/office/drawing/2014/main" id="{3A6CCA59-C2ED-4B21-8ABB-394649396524}"/>
              </a:ext>
            </a:extLst>
          </p:cNvPr>
          <p:cNvSpPr/>
          <p:nvPr/>
        </p:nvSpPr>
        <p:spPr>
          <a:xfrm>
            <a:off x="3418193" y="3901671"/>
            <a:ext cx="174624" cy="175519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30">
            <a:extLst>
              <a:ext uri="{FF2B5EF4-FFF2-40B4-BE49-F238E27FC236}">
                <a16:creationId xmlns:a16="http://schemas.microsoft.com/office/drawing/2014/main" id="{56D56C58-9459-42B7-BCAC-05866F86812A}"/>
              </a:ext>
            </a:extLst>
          </p:cNvPr>
          <p:cNvSpPr/>
          <p:nvPr/>
        </p:nvSpPr>
        <p:spPr>
          <a:xfrm>
            <a:off x="2101894" y="3839758"/>
            <a:ext cx="297817" cy="299344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Oval 74">
            <a:extLst>
              <a:ext uri="{FF2B5EF4-FFF2-40B4-BE49-F238E27FC236}">
                <a16:creationId xmlns:a16="http://schemas.microsoft.com/office/drawing/2014/main" id="{7FA0C04A-6F32-43BF-B614-ED669BCA6DFF}"/>
              </a:ext>
            </a:extLst>
          </p:cNvPr>
          <p:cNvSpPr/>
          <p:nvPr/>
        </p:nvSpPr>
        <p:spPr>
          <a:xfrm>
            <a:off x="5505143" y="3893999"/>
            <a:ext cx="174624" cy="175520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Oval 74">
            <a:extLst>
              <a:ext uri="{FF2B5EF4-FFF2-40B4-BE49-F238E27FC236}">
                <a16:creationId xmlns:a16="http://schemas.microsoft.com/office/drawing/2014/main" id="{4F91F2B4-FEBD-4E84-AC3C-51D8A4C45E2F}"/>
              </a:ext>
            </a:extLst>
          </p:cNvPr>
          <p:cNvSpPr/>
          <p:nvPr/>
        </p:nvSpPr>
        <p:spPr>
          <a:xfrm>
            <a:off x="5733847" y="3893999"/>
            <a:ext cx="174624" cy="175520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29">
            <a:extLst>
              <a:ext uri="{FF2B5EF4-FFF2-40B4-BE49-F238E27FC236}">
                <a16:creationId xmlns:a16="http://schemas.microsoft.com/office/drawing/2014/main" id="{8E087595-4DC2-4577-BFE1-19F895F92BDC}"/>
              </a:ext>
            </a:extLst>
          </p:cNvPr>
          <p:cNvSpPr/>
          <p:nvPr/>
        </p:nvSpPr>
        <p:spPr>
          <a:xfrm>
            <a:off x="1064740" y="3839758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9">
            <a:extLst>
              <a:ext uri="{FF2B5EF4-FFF2-40B4-BE49-F238E27FC236}">
                <a16:creationId xmlns:a16="http://schemas.microsoft.com/office/drawing/2014/main" id="{119227F0-DA64-434F-A26E-6C7FE9E9C1E5}"/>
              </a:ext>
            </a:extLst>
          </p:cNvPr>
          <p:cNvSpPr/>
          <p:nvPr/>
        </p:nvSpPr>
        <p:spPr>
          <a:xfrm>
            <a:off x="2442833" y="3901671"/>
            <a:ext cx="174624" cy="175519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10">
            <a:extLst>
              <a:ext uri="{FF2B5EF4-FFF2-40B4-BE49-F238E27FC236}">
                <a16:creationId xmlns:a16="http://schemas.microsoft.com/office/drawing/2014/main" id="{A5009677-BF98-41FB-AA3D-E7944E39910E}"/>
              </a:ext>
            </a:extLst>
          </p:cNvPr>
          <p:cNvSpPr/>
          <p:nvPr/>
        </p:nvSpPr>
        <p:spPr>
          <a:xfrm>
            <a:off x="2879403" y="3901671"/>
            <a:ext cx="174624" cy="175519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9">
            <a:extLst>
              <a:ext uri="{FF2B5EF4-FFF2-40B4-BE49-F238E27FC236}">
                <a16:creationId xmlns:a16="http://schemas.microsoft.com/office/drawing/2014/main" id="{A0BE2DBD-A5E9-46FD-8075-9BB2ED69CDA9}"/>
              </a:ext>
            </a:extLst>
          </p:cNvPr>
          <p:cNvSpPr/>
          <p:nvPr/>
        </p:nvSpPr>
        <p:spPr>
          <a:xfrm>
            <a:off x="2654781" y="3901671"/>
            <a:ext cx="174624" cy="175519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9">
            <a:extLst>
              <a:ext uri="{FF2B5EF4-FFF2-40B4-BE49-F238E27FC236}">
                <a16:creationId xmlns:a16="http://schemas.microsoft.com/office/drawing/2014/main" id="{4A41440F-5ED4-4479-8B08-2984A5503E7B}"/>
              </a:ext>
            </a:extLst>
          </p:cNvPr>
          <p:cNvSpPr/>
          <p:nvPr/>
        </p:nvSpPr>
        <p:spPr>
          <a:xfrm>
            <a:off x="1417105" y="3901671"/>
            <a:ext cx="174624" cy="175519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10">
            <a:extLst>
              <a:ext uri="{FF2B5EF4-FFF2-40B4-BE49-F238E27FC236}">
                <a16:creationId xmlns:a16="http://schemas.microsoft.com/office/drawing/2014/main" id="{2AE4CE7B-E388-4D88-8BB1-C6E1DA6DB231}"/>
              </a:ext>
            </a:extLst>
          </p:cNvPr>
          <p:cNvSpPr/>
          <p:nvPr/>
        </p:nvSpPr>
        <p:spPr>
          <a:xfrm>
            <a:off x="1863403" y="3901671"/>
            <a:ext cx="174624" cy="175519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Oval 9">
            <a:extLst>
              <a:ext uri="{FF2B5EF4-FFF2-40B4-BE49-F238E27FC236}">
                <a16:creationId xmlns:a16="http://schemas.microsoft.com/office/drawing/2014/main" id="{FAB8CAE0-BFAF-418F-B515-A0AC4540BD67}"/>
              </a:ext>
            </a:extLst>
          </p:cNvPr>
          <p:cNvSpPr/>
          <p:nvPr/>
        </p:nvSpPr>
        <p:spPr>
          <a:xfrm>
            <a:off x="1638781" y="3901671"/>
            <a:ext cx="174624" cy="175519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Oval 33">
            <a:extLst>
              <a:ext uri="{FF2B5EF4-FFF2-40B4-BE49-F238E27FC236}">
                <a16:creationId xmlns:a16="http://schemas.microsoft.com/office/drawing/2014/main" id="{4B597CD9-F975-4617-8B0C-E28DF1C8E89B}"/>
              </a:ext>
            </a:extLst>
          </p:cNvPr>
          <p:cNvSpPr/>
          <p:nvPr/>
        </p:nvSpPr>
        <p:spPr>
          <a:xfrm>
            <a:off x="4105615" y="3839758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34707D8-3375-4A59-B374-AEBCCB651576}"/>
              </a:ext>
            </a:extLst>
          </p:cNvPr>
          <p:cNvSpPr txBox="1"/>
          <p:nvPr/>
        </p:nvSpPr>
        <p:spPr>
          <a:xfrm>
            <a:off x="2270486" y="5100823"/>
            <a:ext cx="13092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1º edital contendo a relação de credores das Devedoras (art. 52, § 1º, da LRF)</a:t>
            </a:r>
          </a:p>
        </p:txBody>
      </p:sp>
      <p:sp>
        <p:nvSpPr>
          <p:cNvPr id="419" name="Oval 33">
            <a:extLst>
              <a:ext uri="{FF2B5EF4-FFF2-40B4-BE49-F238E27FC236}">
                <a16:creationId xmlns:a16="http://schemas.microsoft.com/office/drawing/2014/main" id="{93E0BD17-2A81-4081-BE35-EC13A12AE7A3}"/>
              </a:ext>
            </a:extLst>
          </p:cNvPr>
          <p:cNvSpPr/>
          <p:nvPr/>
        </p:nvSpPr>
        <p:spPr>
          <a:xfrm>
            <a:off x="3084819" y="3839758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Oval 9">
            <a:extLst>
              <a:ext uri="{FF2B5EF4-FFF2-40B4-BE49-F238E27FC236}">
                <a16:creationId xmlns:a16="http://schemas.microsoft.com/office/drawing/2014/main" id="{A5C41771-E0E2-4832-91C6-23846F5DA67D}"/>
              </a:ext>
            </a:extLst>
          </p:cNvPr>
          <p:cNvSpPr/>
          <p:nvPr/>
        </p:nvSpPr>
        <p:spPr>
          <a:xfrm>
            <a:off x="4471052" y="3901671"/>
            <a:ext cx="174624" cy="175519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Oval 10">
            <a:extLst>
              <a:ext uri="{FF2B5EF4-FFF2-40B4-BE49-F238E27FC236}">
                <a16:creationId xmlns:a16="http://schemas.microsoft.com/office/drawing/2014/main" id="{4D4B4530-33B0-49F5-A248-E2DD0EB2C384}"/>
              </a:ext>
            </a:extLst>
          </p:cNvPr>
          <p:cNvSpPr/>
          <p:nvPr/>
        </p:nvSpPr>
        <p:spPr>
          <a:xfrm>
            <a:off x="4907622" y="3901671"/>
            <a:ext cx="174624" cy="175519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Oval 9">
            <a:extLst>
              <a:ext uri="{FF2B5EF4-FFF2-40B4-BE49-F238E27FC236}">
                <a16:creationId xmlns:a16="http://schemas.microsoft.com/office/drawing/2014/main" id="{E266C632-1A5B-4AA6-96B0-524B86F75807}"/>
              </a:ext>
            </a:extLst>
          </p:cNvPr>
          <p:cNvSpPr/>
          <p:nvPr/>
        </p:nvSpPr>
        <p:spPr>
          <a:xfrm>
            <a:off x="4683000" y="3901671"/>
            <a:ext cx="174624" cy="175519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BDEE751-FB3A-4391-B325-B918A20EF7FF}"/>
              </a:ext>
            </a:extLst>
          </p:cNvPr>
          <p:cNvSpPr/>
          <p:nvPr/>
        </p:nvSpPr>
        <p:spPr>
          <a:xfrm>
            <a:off x="3242721" y="2211453"/>
            <a:ext cx="1184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</a:t>
            </a:r>
            <a:r>
              <a:rPr lang="en-US" altLang="ko-K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en-US" altLang="ko-K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Divergências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7B4BE76-D1C4-46AE-84C0-14D92C370AF6}"/>
              </a:ext>
            </a:extLst>
          </p:cNvPr>
          <p:cNvSpPr txBox="1"/>
          <p:nvPr/>
        </p:nvSpPr>
        <p:spPr>
          <a:xfrm>
            <a:off x="6386888" y="5377822"/>
            <a:ext cx="113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4F6C74D6-ECB7-43ED-87FB-2CA7216F92AA}"/>
              </a:ext>
            </a:extLst>
          </p:cNvPr>
          <p:cNvCxnSpPr>
            <a:cxnSpLocks/>
          </p:cNvCxnSpPr>
          <p:nvPr/>
        </p:nvCxnSpPr>
        <p:spPr>
          <a:xfrm flipV="1">
            <a:off x="6355429" y="3976760"/>
            <a:ext cx="0" cy="1753364"/>
          </a:xfrm>
          <a:prstGeom prst="line">
            <a:avLst/>
          </a:prstGeom>
          <a:ln w="25400">
            <a:solidFill>
              <a:srgbClr val="92D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Oval 33">
            <a:extLst>
              <a:ext uri="{FF2B5EF4-FFF2-40B4-BE49-F238E27FC236}">
                <a16:creationId xmlns:a16="http://schemas.microsoft.com/office/drawing/2014/main" id="{949EE1CE-85E1-4782-8679-7329B7CF10CC}"/>
              </a:ext>
            </a:extLst>
          </p:cNvPr>
          <p:cNvSpPr/>
          <p:nvPr/>
        </p:nvSpPr>
        <p:spPr>
          <a:xfrm>
            <a:off x="6208735" y="3832087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Oval 74">
            <a:extLst>
              <a:ext uri="{FF2B5EF4-FFF2-40B4-BE49-F238E27FC236}">
                <a16:creationId xmlns:a16="http://schemas.microsoft.com/office/drawing/2014/main" id="{028D4E97-D8C9-46DA-8BF9-0B7A93E78822}"/>
              </a:ext>
            </a:extLst>
          </p:cNvPr>
          <p:cNvSpPr/>
          <p:nvPr/>
        </p:nvSpPr>
        <p:spPr>
          <a:xfrm>
            <a:off x="5957367" y="3893999"/>
            <a:ext cx="174624" cy="175520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TextBox 19">
            <a:extLst>
              <a:ext uri="{FF2B5EF4-FFF2-40B4-BE49-F238E27FC236}">
                <a16:creationId xmlns:a16="http://schemas.microsoft.com/office/drawing/2014/main" id="{72AA53C9-8A01-44EA-8CCA-B55746DAAC00}"/>
              </a:ext>
            </a:extLst>
          </p:cNvPr>
          <p:cNvSpPr txBox="1"/>
          <p:nvPr/>
        </p:nvSpPr>
        <p:spPr>
          <a:xfrm>
            <a:off x="6897394" y="4233277"/>
            <a:ext cx="1016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</a:t>
            </a:r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Oval 10">
            <a:extLst>
              <a:ext uri="{FF2B5EF4-FFF2-40B4-BE49-F238E27FC236}">
                <a16:creationId xmlns:a16="http://schemas.microsoft.com/office/drawing/2014/main" id="{5A828003-26E4-4AC3-AACF-183F35311694}"/>
              </a:ext>
            </a:extLst>
          </p:cNvPr>
          <p:cNvSpPr/>
          <p:nvPr/>
        </p:nvSpPr>
        <p:spPr>
          <a:xfrm>
            <a:off x="3880475" y="3901671"/>
            <a:ext cx="174624" cy="175519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Oval 9">
            <a:extLst>
              <a:ext uri="{FF2B5EF4-FFF2-40B4-BE49-F238E27FC236}">
                <a16:creationId xmlns:a16="http://schemas.microsoft.com/office/drawing/2014/main" id="{D1B8D993-B039-45D6-9B24-C16E447A069C}"/>
              </a:ext>
            </a:extLst>
          </p:cNvPr>
          <p:cNvSpPr/>
          <p:nvPr/>
        </p:nvSpPr>
        <p:spPr>
          <a:xfrm>
            <a:off x="3650493" y="3901671"/>
            <a:ext cx="174624" cy="175519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Rounded Rectangle 25">
            <a:extLst>
              <a:ext uri="{FF2B5EF4-FFF2-40B4-BE49-F238E27FC236}">
                <a16:creationId xmlns:a16="http://schemas.microsoft.com/office/drawing/2014/main" id="{2F78900C-D83B-49D0-B00F-9FDC29BE918A}"/>
              </a:ext>
            </a:extLst>
          </p:cNvPr>
          <p:cNvSpPr/>
          <p:nvPr/>
        </p:nvSpPr>
        <p:spPr>
          <a:xfrm rot="2624939">
            <a:off x="8139164" y="3774260"/>
            <a:ext cx="551980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ounded Rectangle 26">
            <a:extLst>
              <a:ext uri="{FF2B5EF4-FFF2-40B4-BE49-F238E27FC236}">
                <a16:creationId xmlns:a16="http://schemas.microsoft.com/office/drawing/2014/main" id="{DEDD5689-8517-40C6-8235-517C2BA38A54}"/>
              </a:ext>
            </a:extLst>
          </p:cNvPr>
          <p:cNvSpPr/>
          <p:nvPr/>
        </p:nvSpPr>
        <p:spPr>
          <a:xfrm rot="18900000">
            <a:off x="8156934" y="4075192"/>
            <a:ext cx="551982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334">
            <a:extLst>
              <a:ext uri="{FF2B5EF4-FFF2-40B4-BE49-F238E27FC236}">
                <a16:creationId xmlns:a16="http://schemas.microsoft.com/office/drawing/2014/main" id="{EEADA5BC-E775-40B2-84C6-083F7FE28091}"/>
              </a:ext>
            </a:extLst>
          </p:cNvPr>
          <p:cNvSpPr txBox="1"/>
          <p:nvPr/>
        </p:nvSpPr>
        <p:spPr>
          <a:xfrm>
            <a:off x="412759" y="4217888"/>
            <a:ext cx="160666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02/06/2017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F1D497B1-F483-4F4F-AC73-7E304FDB95B0}"/>
              </a:ext>
            </a:extLst>
          </p:cNvPr>
          <p:cNvSpPr txBox="1"/>
          <p:nvPr/>
        </p:nvSpPr>
        <p:spPr>
          <a:xfrm>
            <a:off x="2729523" y="4233277"/>
            <a:ext cx="1004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21/09/2017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19">
            <a:extLst>
              <a:ext uri="{FF2B5EF4-FFF2-40B4-BE49-F238E27FC236}">
                <a16:creationId xmlns:a16="http://schemas.microsoft.com/office/drawing/2014/main" id="{86F684A6-7520-4B9C-8EEA-0555270481C4}"/>
              </a:ext>
            </a:extLst>
          </p:cNvPr>
          <p:cNvSpPr txBox="1"/>
          <p:nvPr/>
        </p:nvSpPr>
        <p:spPr>
          <a:xfrm>
            <a:off x="3772720" y="3572778"/>
            <a:ext cx="1004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28/11/2017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19">
            <a:extLst>
              <a:ext uri="{FF2B5EF4-FFF2-40B4-BE49-F238E27FC236}">
                <a16:creationId xmlns:a16="http://schemas.microsoft.com/office/drawing/2014/main" id="{0D837CF6-E335-447F-8CAC-E735315381A6}"/>
              </a:ext>
            </a:extLst>
          </p:cNvPr>
          <p:cNvSpPr txBox="1"/>
          <p:nvPr/>
        </p:nvSpPr>
        <p:spPr>
          <a:xfrm>
            <a:off x="4811665" y="4233277"/>
            <a:ext cx="1004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01/09/2018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334">
            <a:extLst>
              <a:ext uri="{FF2B5EF4-FFF2-40B4-BE49-F238E27FC236}">
                <a16:creationId xmlns:a16="http://schemas.microsoft.com/office/drawing/2014/main" id="{0EBD8F5E-E15C-45F1-804F-30263D2F602A}"/>
              </a:ext>
            </a:extLst>
          </p:cNvPr>
          <p:cNvSpPr txBox="1"/>
          <p:nvPr/>
        </p:nvSpPr>
        <p:spPr>
          <a:xfrm>
            <a:off x="1454970" y="3557389"/>
            <a:ext cx="160666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30/08/2017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74">
            <a:extLst>
              <a:ext uri="{FF2B5EF4-FFF2-40B4-BE49-F238E27FC236}">
                <a16:creationId xmlns:a16="http://schemas.microsoft.com/office/drawing/2014/main" id="{2FA953BA-029B-4C15-A104-0F06D1472A4C}"/>
              </a:ext>
            </a:extLst>
          </p:cNvPr>
          <p:cNvSpPr/>
          <p:nvPr/>
        </p:nvSpPr>
        <p:spPr>
          <a:xfrm>
            <a:off x="6571946" y="3893999"/>
            <a:ext cx="174624" cy="175520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74">
            <a:extLst>
              <a:ext uri="{FF2B5EF4-FFF2-40B4-BE49-F238E27FC236}">
                <a16:creationId xmlns:a16="http://schemas.microsoft.com/office/drawing/2014/main" id="{08F83277-F85F-46C3-9D63-1641C7A04A1D}"/>
              </a:ext>
            </a:extLst>
          </p:cNvPr>
          <p:cNvSpPr/>
          <p:nvPr/>
        </p:nvSpPr>
        <p:spPr>
          <a:xfrm>
            <a:off x="6800650" y="3893999"/>
            <a:ext cx="174624" cy="175520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74">
            <a:extLst>
              <a:ext uri="{FF2B5EF4-FFF2-40B4-BE49-F238E27FC236}">
                <a16:creationId xmlns:a16="http://schemas.microsoft.com/office/drawing/2014/main" id="{CE5E5531-C068-4C3C-8769-8C4487291DC3}"/>
              </a:ext>
            </a:extLst>
          </p:cNvPr>
          <p:cNvSpPr/>
          <p:nvPr/>
        </p:nvSpPr>
        <p:spPr>
          <a:xfrm>
            <a:off x="7024170" y="3893999"/>
            <a:ext cx="174624" cy="175520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33">
            <a:extLst>
              <a:ext uri="{FF2B5EF4-FFF2-40B4-BE49-F238E27FC236}">
                <a16:creationId xmlns:a16="http://schemas.microsoft.com/office/drawing/2014/main" id="{80FA0AF2-F8EE-4A93-B9FA-920FB1EB657F}"/>
              </a:ext>
            </a:extLst>
          </p:cNvPr>
          <p:cNvSpPr/>
          <p:nvPr/>
        </p:nvSpPr>
        <p:spPr>
          <a:xfrm>
            <a:off x="7247419" y="3851238"/>
            <a:ext cx="297817" cy="299345"/>
          </a:xfrm>
          <a:prstGeom prst="ellipse">
            <a:avLst/>
          </a:prstGeom>
          <a:solidFill>
            <a:srgbClr val="37702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Connector 397">
            <a:extLst>
              <a:ext uri="{FF2B5EF4-FFF2-40B4-BE49-F238E27FC236}">
                <a16:creationId xmlns:a16="http://schemas.microsoft.com/office/drawing/2014/main" id="{40F328F7-E4EC-4B36-AC34-39667BAA0AAC}"/>
              </a:ext>
            </a:extLst>
          </p:cNvPr>
          <p:cNvCxnSpPr>
            <a:cxnSpLocks/>
          </p:cNvCxnSpPr>
          <p:nvPr/>
        </p:nvCxnSpPr>
        <p:spPr>
          <a:xfrm>
            <a:off x="7383762" y="2249427"/>
            <a:ext cx="0" cy="1753364"/>
          </a:xfrm>
          <a:prstGeom prst="line">
            <a:avLst/>
          </a:prstGeom>
          <a:ln w="25400">
            <a:solidFill>
              <a:srgbClr val="37702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74">
            <a:extLst>
              <a:ext uri="{FF2B5EF4-FFF2-40B4-BE49-F238E27FC236}">
                <a16:creationId xmlns:a16="http://schemas.microsoft.com/office/drawing/2014/main" id="{EA4FE8A5-1ECC-4779-A28D-D1BA3C73719E}"/>
              </a:ext>
            </a:extLst>
          </p:cNvPr>
          <p:cNvSpPr/>
          <p:nvPr/>
        </p:nvSpPr>
        <p:spPr>
          <a:xfrm>
            <a:off x="7638745" y="3904272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74">
            <a:extLst>
              <a:ext uri="{FF2B5EF4-FFF2-40B4-BE49-F238E27FC236}">
                <a16:creationId xmlns:a16="http://schemas.microsoft.com/office/drawing/2014/main" id="{00028B18-4D2B-4EF0-97D5-9738582B6861}"/>
              </a:ext>
            </a:extLst>
          </p:cNvPr>
          <p:cNvSpPr/>
          <p:nvPr/>
        </p:nvSpPr>
        <p:spPr>
          <a:xfrm>
            <a:off x="7867449" y="3904272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74">
            <a:extLst>
              <a:ext uri="{FF2B5EF4-FFF2-40B4-BE49-F238E27FC236}">
                <a16:creationId xmlns:a16="http://schemas.microsoft.com/office/drawing/2014/main" id="{573DE3FD-EF9A-439B-8D39-D782152F3879}"/>
              </a:ext>
            </a:extLst>
          </p:cNvPr>
          <p:cNvSpPr/>
          <p:nvPr/>
        </p:nvSpPr>
        <p:spPr>
          <a:xfrm>
            <a:off x="8090969" y="3904272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19">
            <a:extLst>
              <a:ext uri="{FF2B5EF4-FFF2-40B4-BE49-F238E27FC236}">
                <a16:creationId xmlns:a16="http://schemas.microsoft.com/office/drawing/2014/main" id="{0D837CF6-E335-447F-8CAC-E735315381A6}"/>
              </a:ext>
            </a:extLst>
          </p:cNvPr>
          <p:cNvSpPr txBox="1"/>
          <p:nvPr/>
        </p:nvSpPr>
        <p:spPr>
          <a:xfrm>
            <a:off x="5856423" y="3572778"/>
            <a:ext cx="1004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17/09/2018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B9AFE32-8194-4042-A76C-F041319520B6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Apresentamos, abaixo, o cronograma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332030" y="2791200"/>
            <a:ext cx="54028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Informações Gerais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 Visita à sede</a:t>
            </a:r>
          </a:p>
          <a:p>
            <a:pPr>
              <a:lnSpc>
                <a:spcPct val="150000"/>
              </a:lnSpc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2.1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 dirty="0"/>
          </a:p>
        </p:txBody>
      </p:sp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2167439" y="1805814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b="1">
              <a:solidFill>
                <a:schemeClr val="tx1">
                  <a:lumMod val="75000"/>
                  <a:lumOff val="2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048629" y="3209886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335514"/>
            <a:ext cx="4071263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SUPERMERCADO NITERÓI LTDA.</a:t>
            </a:r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048627" y="2636141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mo"/>
                <a:sym typeface="Arimo"/>
              </a:rPr>
              <a:t>CNPJ: </a:t>
            </a:r>
            <a:r>
              <a:rPr lang="en-US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93.469.781/0001-49</a:t>
            </a: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algn="ctr">
              <a:lnSpc>
                <a:spcPct val="240000"/>
              </a:lnSpc>
              <a:defRPr sz="1800"/>
            </a:pPr>
            <a:endParaRPr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3062291" y="3581401"/>
            <a:ext cx="4190372" cy="231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Sociedade empresária limitada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Objeto:  Comércio Varejista de mercadorias - alimentos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Endereço: Vila Hípica – Passo Fundo – RS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Capital Social: R$ 50.000,00</a:t>
            </a:r>
          </a:p>
          <a:p>
            <a:pPr marL="171450" indent="-17145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Sócios:  João Faustino (50%) e </a:t>
            </a:r>
            <a:r>
              <a:rPr lang="en-US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Luci Teresina B. Faustino (50%)</a:t>
            </a:r>
          </a:p>
          <a:p>
            <a:pPr marL="171450" indent="-17145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Diretora-administradora:  </a:t>
            </a:r>
            <a:r>
              <a:rPr lang="en-US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Luci Teresina B. Faustino</a:t>
            </a:r>
          </a:p>
          <a:p>
            <a:pPr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182ff-5b7c-42a0-853e-d54b6befd95f">
      <Terms xmlns="http://schemas.microsoft.com/office/infopath/2007/PartnerControls"/>
    </lcf76f155ced4ddcb4097134ff3c332f>
    <TaxCatchAll xmlns="10f10aa4-5702-47bb-b7f6-1e31cf998bd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6" ma:contentTypeDescription="Create a new document." ma:contentTypeScope="" ma:versionID="f2b0fdc843d7471f455c51b38a1e7f3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6cb20e37379de3b791980fc0309cd14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cef530-b7a7-45b6-9e40-b54026029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e11f1e-42ac-4242-96d3-b0d9854f5654}" ma:internalName="TaxCatchAll" ma:showField="CatchAllData" ma:web="10f10aa4-5702-47bb-b7f6-1e31cf998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E411A3-BCF9-49A3-8C04-17FD0895E94C}">
  <ds:schemaRefs>
    <ds:schemaRef ds:uri="http://purl.org/dc/elements/1.1/"/>
    <ds:schemaRef ds:uri="http://www.w3.org/XML/1998/namespace"/>
    <ds:schemaRef ds:uri="10f10aa4-5702-47bb-b7f6-1e31cf998bd6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28182ff-5b7c-42a0-853e-d54b6befd95f"/>
  </ds:schemaRefs>
</ds:datastoreItem>
</file>

<file path=customXml/itemProps2.xml><?xml version="1.0" encoding="utf-8"?>
<ds:datastoreItem xmlns:ds="http://schemas.openxmlformats.org/officeDocument/2006/customXml" ds:itemID="{F2A66C87-ABD3-484C-80D3-8795BD3505C0}"/>
</file>

<file path=customXml/itemProps3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9985</TotalTime>
  <Words>2829</Words>
  <Application>Microsoft Office PowerPoint</Application>
  <PresentationFormat>Papel A4 (210 x 297 mm)</PresentationFormat>
  <Paragraphs>621</Paragraphs>
  <Slides>26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Joana Biasi</cp:lastModifiedBy>
  <cp:revision>182</cp:revision>
  <cp:lastPrinted>2020-01-13T20:08:25Z</cp:lastPrinted>
  <dcterms:created xsi:type="dcterms:W3CDTF">2019-11-30T16:43:25Z</dcterms:created>
  <dcterms:modified xsi:type="dcterms:W3CDTF">2021-04-28T14:50:28Z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