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5"/>
  </p:notesMasterIdLst>
  <p:handoutMasterIdLst>
    <p:handoutMasterId r:id="rId36"/>
  </p:handoutMasterIdLst>
  <p:sldIdLst>
    <p:sldId id="259" r:id="rId8"/>
    <p:sldId id="1477" r:id="rId9"/>
    <p:sldId id="1538" r:id="rId10"/>
    <p:sldId id="1342" r:id="rId11"/>
    <p:sldId id="1543" r:id="rId12"/>
    <p:sldId id="1339" r:id="rId13"/>
    <p:sldId id="1539" r:id="rId14"/>
    <p:sldId id="1529" r:id="rId15"/>
    <p:sldId id="1338" r:id="rId16"/>
    <p:sldId id="1326" r:id="rId17"/>
    <p:sldId id="1492" r:id="rId18"/>
    <p:sldId id="1482" r:id="rId19"/>
    <p:sldId id="1534" r:id="rId20"/>
    <p:sldId id="1544" r:id="rId21"/>
    <p:sldId id="1540" r:id="rId22"/>
    <p:sldId id="1333" r:id="rId23"/>
    <p:sldId id="1350" r:id="rId24"/>
    <p:sldId id="1390" r:id="rId25"/>
    <p:sldId id="1395" r:id="rId26"/>
    <p:sldId id="1396" r:id="rId27"/>
    <p:sldId id="1365" r:id="rId28"/>
    <p:sldId id="1541" r:id="rId29"/>
    <p:sldId id="1516" r:id="rId30"/>
    <p:sldId id="1447" r:id="rId31"/>
    <p:sldId id="1334" r:id="rId32"/>
    <p:sldId id="1436" r:id="rId33"/>
    <p:sldId id="275" r:id="rId34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259"/>
            <p14:sldId id="1477"/>
            <p14:sldId id="1538"/>
            <p14:sldId id="1342"/>
            <p14:sldId id="1543"/>
            <p14:sldId id="1339"/>
            <p14:sldId id="1539"/>
            <p14:sldId id="1529"/>
            <p14:sldId id="1338"/>
            <p14:sldId id="1326"/>
            <p14:sldId id="1492"/>
            <p14:sldId id="1482"/>
            <p14:sldId id="1534"/>
            <p14:sldId id="1544"/>
            <p14:sldId id="1540"/>
            <p14:sldId id="1333"/>
            <p14:sldId id="1350"/>
            <p14:sldId id="1390"/>
            <p14:sldId id="1395"/>
            <p14:sldId id="1396"/>
            <p14:sldId id="1365"/>
            <p14:sldId id="1541"/>
            <p14:sldId id="1516"/>
            <p14:sldId id="1447"/>
            <p14:sldId id="1334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47C67A-F9D5-9498-542F-ECC70B14BE8C}" name="Igor Povarczuk | Núcleo Reestruturação e Performance" initials="IP|NReP" userId="Igor Povarczuk | Núcleo Reestruturação e Performanc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Ricardo Provenzi Dias | Núcleo Reestruturação e Performance" initials="RPD|NReP" lastIdx="13" clrIdx="1">
    <p:extLst>
      <p:ext uri="{19B8F6BF-5375-455C-9EA6-DF929625EA0E}">
        <p15:presenceInfo xmlns:p15="http://schemas.microsoft.com/office/powerpoint/2012/main" userId="Ricardo Provenzi Dias | Núcleo Reestruturação e Performance" providerId="None"/>
      </p:ext>
    </p:extLst>
  </p:cmAuthor>
  <p:cmAuthor id="3" name="Núcleo" initials="N" lastIdx="6" clrIdx="2">
    <p:extLst>
      <p:ext uri="{19B8F6BF-5375-455C-9EA6-DF929625EA0E}">
        <p15:presenceInfo xmlns:p15="http://schemas.microsoft.com/office/powerpoint/2012/main" userId="ba717c0ca641aabc" providerId="Windows Live"/>
      </p:ext>
    </p:extLst>
  </p:cmAuthor>
  <p:cmAuthor id="4" name="Gabriela Buckup | Núcleo Reestruturação e Performance" initials="GB|NReP" lastIdx="7" clrIdx="3">
    <p:extLst>
      <p:ext uri="{19B8F6BF-5375-455C-9EA6-DF929625EA0E}">
        <p15:presenceInfo xmlns:p15="http://schemas.microsoft.com/office/powerpoint/2012/main" userId="Gabriela Buckup | Núcleo Reestruturação e Performa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6FA"/>
    <a:srgbClr val="033C75"/>
    <a:srgbClr val="FFC302"/>
    <a:srgbClr val="D1E6FF"/>
    <a:srgbClr val="0070C0"/>
    <a:srgbClr val="1B3611"/>
    <a:srgbClr val="33691E"/>
    <a:srgbClr val="7CB342"/>
    <a:srgbClr val="E2EFDA"/>
    <a:srgbClr val="5F8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1068" y="108"/>
      </p:cViewPr>
      <p:guideLst>
        <p:guide orient="horz" pos="2160"/>
        <p:guide pos="312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9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Povarczuk | Núcleo Reestruturação e Performance" userId="200f04a2-c49d-4c39-80cc-8d28011838b7" providerId="ADAL" clId="{A36AE289-6E4B-48E4-83A2-1464EF085E01}"/>
    <pc:docChg chg="undo redo custSel modSld">
      <pc:chgData name="Igor Povarczuk | Núcleo Reestruturação e Performance" userId="200f04a2-c49d-4c39-80cc-8d28011838b7" providerId="ADAL" clId="{A36AE289-6E4B-48E4-83A2-1464EF085E01}" dt="2022-07-15T19:22:22.236" v="2113" actId="20577"/>
      <pc:docMkLst>
        <pc:docMk/>
      </pc:docMkLst>
      <pc:sldChg chg="modSp mod">
        <pc:chgData name="Igor Povarczuk | Núcleo Reestruturação e Performance" userId="200f04a2-c49d-4c39-80cc-8d28011838b7" providerId="ADAL" clId="{A36AE289-6E4B-48E4-83A2-1464EF085E01}" dt="2022-07-12T19:11:52.704" v="1819" actId="20577"/>
        <pc:sldMkLst>
          <pc:docMk/>
          <pc:sldMk cId="785397685" sldId="259"/>
        </pc:sldMkLst>
        <pc:spChg chg="mod">
          <ac:chgData name="Igor Povarczuk | Núcleo Reestruturação e Performance" userId="200f04a2-c49d-4c39-80cc-8d28011838b7" providerId="ADAL" clId="{A36AE289-6E4B-48E4-83A2-1464EF085E01}" dt="2022-07-12T19:11:52.704" v="1819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addSp delSp modSp mod">
        <pc:chgData name="Igor Povarczuk | Núcleo Reestruturação e Performance" userId="200f04a2-c49d-4c39-80cc-8d28011838b7" providerId="ADAL" clId="{A36AE289-6E4B-48E4-83A2-1464EF085E01}" dt="2022-07-13T18:49:38.837" v="1827"/>
        <pc:sldMkLst>
          <pc:docMk/>
          <pc:sldMk cId="3064054227" sldId="1333"/>
        </pc:sldMkLst>
        <pc:spChg chg="mod">
          <ac:chgData name="Igor Povarczuk | Núcleo Reestruturação e Performance" userId="200f04a2-c49d-4c39-80cc-8d28011838b7" providerId="ADAL" clId="{A36AE289-6E4B-48E4-83A2-1464EF085E01}" dt="2022-07-12T18:08:04.642" v="1617" actId="20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Igor Povarczuk | Núcleo Reestruturação e Performance" userId="200f04a2-c49d-4c39-80cc-8d28011838b7" providerId="ADAL" clId="{A36AE289-6E4B-48E4-83A2-1464EF085E01}" dt="2022-07-12T14:24:03.654" v="133" actId="20577"/>
          <ac:spMkLst>
            <pc:docMk/>
            <pc:sldMk cId="3064054227" sldId="1333"/>
            <ac:spMk id="9" creationId="{D8C894B3-2561-4801-A3B8-79D53FCBFE68}"/>
          </ac:spMkLst>
        </pc:spChg>
        <pc:graphicFrameChg chg="add del mod modGraphic">
          <ac:chgData name="Igor Povarczuk | Núcleo Reestruturação e Performance" userId="200f04a2-c49d-4c39-80cc-8d28011838b7" providerId="ADAL" clId="{A36AE289-6E4B-48E4-83A2-1464EF085E01}" dt="2022-07-12T16:46:50.426" v="914" actId="21"/>
          <ac:graphicFrameMkLst>
            <pc:docMk/>
            <pc:sldMk cId="3064054227" sldId="1333"/>
            <ac:graphicFrameMk id="6" creationId="{F47DFA48-19D5-8CA1-5B6A-EB5392F0C951}"/>
          </ac:graphicFrameMkLst>
        </pc:graphicFrameChg>
        <pc:graphicFrameChg chg="mod modGraphic">
          <ac:chgData name="Igor Povarczuk | Núcleo Reestruturação e Performance" userId="200f04a2-c49d-4c39-80cc-8d28011838b7" providerId="ADAL" clId="{A36AE289-6E4B-48E4-83A2-1464EF085E01}" dt="2022-07-13T18:49:38.837" v="1827"/>
          <ac:graphicFrameMkLst>
            <pc:docMk/>
            <pc:sldMk cId="3064054227" sldId="1333"/>
            <ac:graphicFrameMk id="13" creationId="{9F6C468D-649E-42C5-BECC-EE0F7624D2DA}"/>
          </ac:graphicFrameMkLst>
        </pc:graphicFrameChg>
      </pc:sldChg>
      <pc:sldChg chg="modSp mod addCm">
        <pc:chgData name="Igor Povarczuk | Núcleo Reestruturação e Performance" userId="200f04a2-c49d-4c39-80cc-8d28011838b7" providerId="ADAL" clId="{A36AE289-6E4B-48E4-83A2-1464EF085E01}" dt="2022-07-13T18:38:56.575" v="1820"/>
        <pc:sldMkLst>
          <pc:docMk/>
          <pc:sldMk cId="3285528555" sldId="1334"/>
        </pc:sldMkLst>
        <pc:spChg chg="mod">
          <ac:chgData name="Igor Povarczuk | Núcleo Reestruturação e Performance" userId="200f04a2-c49d-4c39-80cc-8d28011838b7" providerId="ADAL" clId="{A36AE289-6E4B-48E4-83A2-1464EF085E01}" dt="2022-07-12T19:10:59.516" v="1809" actId="207"/>
          <ac:spMkLst>
            <pc:docMk/>
            <pc:sldMk cId="3285528555" sldId="1334"/>
            <ac:spMk id="7" creationId="{B5F23FB8-A076-4C30-838D-1E703B5A22E6}"/>
          </ac:spMkLst>
        </pc:spChg>
      </pc:sldChg>
      <pc:sldChg chg="addSp delSp modSp mod">
        <pc:chgData name="Igor Povarczuk | Núcleo Reestruturação e Performance" userId="200f04a2-c49d-4c39-80cc-8d28011838b7" providerId="ADAL" clId="{A36AE289-6E4B-48E4-83A2-1464EF085E01}" dt="2022-07-14T20:22:05.684" v="1889" actId="20577"/>
        <pc:sldMkLst>
          <pc:docMk/>
          <pc:sldMk cId="2303788196" sldId="1350"/>
        </pc:sldMkLst>
        <pc:spChg chg="mod">
          <ac:chgData name="Igor Povarczuk | Núcleo Reestruturação e Performance" userId="200f04a2-c49d-4c39-80cc-8d28011838b7" providerId="ADAL" clId="{A36AE289-6E4B-48E4-83A2-1464EF085E01}" dt="2022-07-14T20:22:05.684" v="1889" actId="20577"/>
          <ac:spMkLst>
            <pc:docMk/>
            <pc:sldMk cId="2303788196" sldId="1350"/>
            <ac:spMk id="8" creationId="{7D31B19A-5648-4114-8DE5-843E9FA81D64}"/>
          </ac:spMkLst>
        </pc:spChg>
        <pc:graphicFrameChg chg="del mod">
          <ac:chgData name="Igor Povarczuk | Núcleo Reestruturação e Performance" userId="200f04a2-c49d-4c39-80cc-8d28011838b7" providerId="ADAL" clId="{A36AE289-6E4B-48E4-83A2-1464EF085E01}" dt="2022-07-12T14:30:22.227" v="189" actId="478"/>
          <ac:graphicFrameMkLst>
            <pc:docMk/>
            <pc:sldMk cId="2303788196" sldId="1350"/>
            <ac:graphicFrameMk id="5" creationId="{0DFBEADF-D2D4-4A91-B3DA-B7DC9C967B8D}"/>
          </ac:graphicFrameMkLst>
        </pc:graphicFrameChg>
        <pc:graphicFrameChg chg="add mod ord">
          <ac:chgData name="Igor Povarczuk | Núcleo Reestruturação e Performance" userId="200f04a2-c49d-4c39-80cc-8d28011838b7" providerId="ADAL" clId="{A36AE289-6E4B-48E4-83A2-1464EF085E01}" dt="2022-07-12T14:58:49.576" v="591" actId="14100"/>
          <ac:graphicFrameMkLst>
            <pc:docMk/>
            <pc:sldMk cId="2303788196" sldId="1350"/>
            <ac:graphicFrameMk id="6" creationId="{0DFBEADF-D2D4-4A91-B3DA-B7DC9C967B8D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A36AE289-6E4B-48E4-83A2-1464EF085E01}" dt="2022-07-15T19:22:22.236" v="2113" actId="20577"/>
        <pc:sldMkLst>
          <pc:docMk/>
          <pc:sldMk cId="3104445173" sldId="1365"/>
        </pc:sldMkLst>
        <pc:spChg chg="mod">
          <ac:chgData name="Igor Povarczuk | Núcleo Reestruturação e Performance" userId="200f04a2-c49d-4c39-80cc-8d28011838b7" providerId="ADAL" clId="{A36AE289-6E4B-48E4-83A2-1464EF085E01}" dt="2022-07-15T19:22:22.236" v="2113" actId="20577"/>
          <ac:spMkLst>
            <pc:docMk/>
            <pc:sldMk cId="3104445173" sldId="1365"/>
            <ac:spMk id="8" creationId="{22613F70-1F95-463F-BFDB-8B15297559E4}"/>
          </ac:spMkLst>
        </pc:spChg>
        <pc:graphicFrameChg chg="del">
          <ac:chgData name="Igor Povarczuk | Núcleo Reestruturação e Performance" userId="200f04a2-c49d-4c39-80cc-8d28011838b7" providerId="ADAL" clId="{A36AE289-6E4B-48E4-83A2-1464EF085E01}" dt="2022-07-12T18:00:03.228" v="1362" actId="478"/>
          <ac:graphicFrameMkLst>
            <pc:docMk/>
            <pc:sldMk cId="3104445173" sldId="1365"/>
            <ac:graphicFrameMk id="5" creationId="{D7484263-BFA0-411C-82F7-E004994C38CB}"/>
          </ac:graphicFrameMkLst>
        </pc:graphicFrameChg>
        <pc:graphicFrameChg chg="add mod ord">
          <ac:chgData name="Igor Povarczuk | Núcleo Reestruturação e Performance" userId="200f04a2-c49d-4c39-80cc-8d28011838b7" providerId="ADAL" clId="{A36AE289-6E4B-48E4-83A2-1464EF085E01}" dt="2022-07-12T18:00:09.413" v="1363" actId="14100"/>
          <ac:graphicFrameMkLst>
            <pc:docMk/>
            <pc:sldMk cId="3104445173" sldId="1365"/>
            <ac:graphicFrameMk id="6" creationId="{D7484263-BFA0-411C-82F7-E004994C38CB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A36AE289-6E4B-48E4-83A2-1464EF085E01}" dt="2022-07-12T17:57:22.866" v="1348" actId="20577"/>
        <pc:sldMkLst>
          <pc:docMk/>
          <pc:sldMk cId="1747746632" sldId="1390"/>
        </pc:sldMkLst>
        <pc:spChg chg="mod">
          <ac:chgData name="Igor Povarczuk | Núcleo Reestruturação e Performance" userId="200f04a2-c49d-4c39-80cc-8d28011838b7" providerId="ADAL" clId="{A36AE289-6E4B-48E4-83A2-1464EF085E01}" dt="2022-07-12T17:57:22.866" v="1348" actId="20577"/>
          <ac:spMkLst>
            <pc:docMk/>
            <pc:sldMk cId="1747746632" sldId="1390"/>
            <ac:spMk id="6" creationId="{4C19BA86-1258-49CB-878D-7B6FA4068AC3}"/>
          </ac:spMkLst>
        </pc:spChg>
        <pc:spChg chg="mod">
          <ac:chgData name="Igor Povarczuk | Núcleo Reestruturação e Performance" userId="200f04a2-c49d-4c39-80cc-8d28011838b7" providerId="ADAL" clId="{A36AE289-6E4B-48E4-83A2-1464EF085E01}" dt="2022-07-12T16:44:46.157" v="906"/>
          <ac:spMkLst>
            <pc:docMk/>
            <pc:sldMk cId="1747746632" sldId="1390"/>
            <ac:spMk id="10" creationId="{2551BA36-8B8E-46BC-8E11-4DE5E5AC2497}"/>
          </ac:spMkLst>
        </pc:spChg>
        <pc:graphicFrameChg chg="add mod modGraphic">
          <ac:chgData name="Igor Povarczuk | Núcleo Reestruturação e Performance" userId="200f04a2-c49d-4c39-80cc-8d28011838b7" providerId="ADAL" clId="{A36AE289-6E4B-48E4-83A2-1464EF085E01}" dt="2022-07-12T16:47:18.452" v="919" actId="242"/>
          <ac:graphicFrameMkLst>
            <pc:docMk/>
            <pc:sldMk cId="1747746632" sldId="1390"/>
            <ac:graphicFrameMk id="7" creationId="{4CBC3F22-3DD0-E1B8-DAFD-D2CBF441F39E}"/>
          </ac:graphicFrameMkLst>
        </pc:graphicFrameChg>
        <pc:graphicFrameChg chg="del mod modGraphic">
          <ac:chgData name="Igor Povarczuk | Núcleo Reestruturação e Performance" userId="200f04a2-c49d-4c39-80cc-8d28011838b7" providerId="ADAL" clId="{A36AE289-6E4B-48E4-83A2-1464EF085E01}" dt="2022-07-12T16:46:38.811" v="911" actId="21"/>
          <ac:graphicFrameMkLst>
            <pc:docMk/>
            <pc:sldMk cId="1747746632" sldId="1390"/>
            <ac:graphicFrameMk id="8" creationId="{87A40E5B-D6AC-4FE3-8FAE-8C5CCCD7C648}"/>
          </ac:graphicFrameMkLst>
        </pc:graphicFrameChg>
        <pc:graphicFrameChg chg="add del mod">
          <ac:chgData name="Igor Povarczuk | Núcleo Reestruturação e Performance" userId="200f04a2-c49d-4c39-80cc-8d28011838b7" providerId="ADAL" clId="{A36AE289-6E4B-48E4-83A2-1464EF085E01}" dt="2022-07-12T17:55:22.440" v="1288" actId="21"/>
          <ac:graphicFrameMkLst>
            <pc:docMk/>
            <pc:sldMk cId="1747746632" sldId="1390"/>
            <ac:graphicFrameMk id="9" creationId="{8A44A076-2948-F096-A16B-3710E6012EE9}"/>
          </ac:graphicFrameMkLst>
        </pc:graphicFrameChg>
        <pc:graphicFrameChg chg="add del mod modGraphic">
          <ac:chgData name="Igor Povarczuk | Núcleo Reestruturação e Performance" userId="200f04a2-c49d-4c39-80cc-8d28011838b7" providerId="ADAL" clId="{A36AE289-6E4B-48E4-83A2-1464EF085E01}" dt="2022-07-12T17:56:04.771" v="1295" actId="21"/>
          <ac:graphicFrameMkLst>
            <pc:docMk/>
            <pc:sldMk cId="1747746632" sldId="1390"/>
            <ac:graphicFrameMk id="11" creationId="{198BA3C7-22E1-6D1C-155B-2DDAF9F30BD1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A36AE289-6E4B-48E4-83A2-1464EF085E01}" dt="2022-07-15T19:17:13.223" v="2071" actId="1037"/>
        <pc:sldMkLst>
          <pc:docMk/>
          <pc:sldMk cId="2218299428" sldId="1395"/>
        </pc:sldMkLst>
        <pc:spChg chg="add mod">
          <ac:chgData name="Igor Povarczuk | Núcleo Reestruturação e Performance" userId="200f04a2-c49d-4c39-80cc-8d28011838b7" providerId="ADAL" clId="{A36AE289-6E4B-48E4-83A2-1464EF085E01}" dt="2022-07-15T19:17:13.223" v="2071" actId="1037"/>
          <ac:spMkLst>
            <pc:docMk/>
            <pc:sldMk cId="2218299428" sldId="1395"/>
            <ac:spMk id="5" creationId="{BA8C577F-9987-4FE3-E8A9-80EECCB4A25A}"/>
          </ac:spMkLst>
        </pc:spChg>
        <pc:spChg chg="mod">
          <ac:chgData name="Igor Povarczuk | Núcleo Reestruturação e Performance" userId="200f04a2-c49d-4c39-80cc-8d28011838b7" providerId="ADAL" clId="{A36AE289-6E4B-48E4-83A2-1464EF085E01}" dt="2022-07-14T20:30:51.337" v="2033" actId="1036"/>
          <ac:spMkLst>
            <pc:docMk/>
            <pc:sldMk cId="2218299428" sldId="1395"/>
            <ac:spMk id="9" creationId="{BB29AB47-62AF-41B9-9D19-FB78553A2437}"/>
          </ac:spMkLst>
        </pc:spChg>
        <pc:graphicFrameChg chg="del mod">
          <ac:chgData name="Igor Povarczuk | Núcleo Reestruturação e Performance" userId="200f04a2-c49d-4c39-80cc-8d28011838b7" providerId="ADAL" clId="{A36AE289-6E4B-48E4-83A2-1464EF085E01}" dt="2022-07-12T16:48:30.887" v="925" actId="478"/>
          <ac:graphicFrameMkLst>
            <pc:docMk/>
            <pc:sldMk cId="2218299428" sldId="1395"/>
            <ac:graphicFrameMk id="5" creationId="{17A0124B-74CC-463D-9C43-1BF345D3330F}"/>
          </ac:graphicFrameMkLst>
        </pc:graphicFrameChg>
        <pc:graphicFrameChg chg="add mod ord">
          <ac:chgData name="Igor Povarczuk | Núcleo Reestruturação e Performance" userId="200f04a2-c49d-4c39-80cc-8d28011838b7" providerId="ADAL" clId="{A36AE289-6E4B-48E4-83A2-1464EF085E01}" dt="2022-07-15T19:16:58.072" v="2041" actId="14100"/>
          <ac:graphicFrameMkLst>
            <pc:docMk/>
            <pc:sldMk cId="2218299428" sldId="1395"/>
            <ac:graphicFrameMk id="6" creationId="{17A0124B-74CC-463D-9C43-1BF345D3330F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A36AE289-6E4B-48E4-83A2-1464EF085E01}" dt="2022-07-15T19:19:14.268" v="2072" actId="242"/>
        <pc:sldMkLst>
          <pc:docMk/>
          <pc:sldMk cId="1844770847" sldId="1396"/>
        </pc:sldMkLst>
        <pc:spChg chg="mod">
          <ac:chgData name="Igor Povarczuk | Núcleo Reestruturação e Performance" userId="200f04a2-c49d-4c39-80cc-8d28011838b7" providerId="ADAL" clId="{A36AE289-6E4B-48E4-83A2-1464EF085E01}" dt="2022-07-12T17:57:12.140" v="1346" actId="20577"/>
          <ac:spMkLst>
            <pc:docMk/>
            <pc:sldMk cId="1844770847" sldId="1396"/>
            <ac:spMk id="8" creationId="{6E3F1D2C-F24C-4BCD-8DA5-F631E083707E}"/>
          </ac:spMkLst>
        </pc:spChg>
        <pc:spChg chg="mod">
          <ac:chgData name="Igor Povarczuk | Núcleo Reestruturação e Performance" userId="200f04a2-c49d-4c39-80cc-8d28011838b7" providerId="ADAL" clId="{A36AE289-6E4B-48E4-83A2-1464EF085E01}" dt="2022-07-13T19:07:53.087" v="1879" actId="20577"/>
          <ac:spMkLst>
            <pc:docMk/>
            <pc:sldMk cId="1844770847" sldId="1396"/>
            <ac:spMk id="11" creationId="{2F524081-C166-4BDB-A254-0E2CF5FA5097}"/>
          </ac:spMkLst>
        </pc:spChg>
        <pc:graphicFrameChg chg="del mod ord modGraphic">
          <ac:chgData name="Igor Povarczuk | Núcleo Reestruturação e Performance" userId="200f04a2-c49d-4c39-80cc-8d28011838b7" providerId="ADAL" clId="{A36AE289-6E4B-48E4-83A2-1464EF085E01}" dt="2022-07-12T17:55:13.903" v="1286" actId="21"/>
          <ac:graphicFrameMkLst>
            <pc:docMk/>
            <pc:sldMk cId="1844770847" sldId="1396"/>
            <ac:graphicFrameMk id="2" creationId="{4E1FC4C0-A1A4-6481-2C93-C4E77F95EBCB}"/>
          </ac:graphicFrameMkLst>
        </pc:graphicFrameChg>
        <pc:graphicFrameChg chg="add del mod">
          <ac:chgData name="Igor Povarczuk | Núcleo Reestruturação e Performance" userId="200f04a2-c49d-4c39-80cc-8d28011838b7" providerId="ADAL" clId="{A36AE289-6E4B-48E4-83A2-1464EF085E01}" dt="2022-07-12T17:55:38.625" v="1290" actId="21"/>
          <ac:graphicFrameMkLst>
            <pc:docMk/>
            <pc:sldMk cId="1844770847" sldId="1396"/>
            <ac:graphicFrameMk id="7" creationId="{E55E7A10-67E0-B673-B292-1F57232812DF}"/>
          </ac:graphicFrameMkLst>
        </pc:graphicFrameChg>
        <pc:graphicFrameChg chg="del mod">
          <ac:chgData name="Igor Povarczuk | Núcleo Reestruturação e Performance" userId="200f04a2-c49d-4c39-80cc-8d28011838b7" providerId="ADAL" clId="{A36AE289-6E4B-48E4-83A2-1464EF085E01}" dt="2022-07-12T17:54:41.102" v="1276" actId="478"/>
          <ac:graphicFrameMkLst>
            <pc:docMk/>
            <pc:sldMk cId="1844770847" sldId="1396"/>
            <ac:graphicFrameMk id="9" creationId="{0C468B0E-EDDF-483B-9CC8-B5B85FE9E4F7}"/>
          </ac:graphicFrameMkLst>
        </pc:graphicFrameChg>
        <pc:graphicFrameChg chg="add mod modGraphic">
          <ac:chgData name="Igor Povarczuk | Núcleo Reestruturação e Performance" userId="200f04a2-c49d-4c39-80cc-8d28011838b7" providerId="ADAL" clId="{A36AE289-6E4B-48E4-83A2-1464EF085E01}" dt="2022-07-15T19:19:14.268" v="2072" actId="242"/>
          <ac:graphicFrameMkLst>
            <pc:docMk/>
            <pc:sldMk cId="1844770847" sldId="1396"/>
            <ac:graphicFrameMk id="12" creationId="{6D2D3152-ED70-7D12-7089-D7DDFE4907EE}"/>
          </ac:graphicFrameMkLst>
        </pc:graphicFrameChg>
      </pc:sldChg>
      <pc:sldChg chg="modSp mod">
        <pc:chgData name="Igor Povarczuk | Núcleo Reestruturação e Performance" userId="200f04a2-c49d-4c39-80cc-8d28011838b7" providerId="ADAL" clId="{A36AE289-6E4B-48E4-83A2-1464EF085E01}" dt="2022-07-12T14:15:24.651" v="0" actId="207"/>
        <pc:sldMkLst>
          <pc:docMk/>
          <pc:sldMk cId="4238962198" sldId="1405"/>
        </pc:sldMkLst>
        <pc:spChg chg="mod">
          <ac:chgData name="Igor Povarczuk | Núcleo Reestruturação e Performance" userId="200f04a2-c49d-4c39-80cc-8d28011838b7" providerId="ADAL" clId="{A36AE289-6E4B-48E4-83A2-1464EF085E01}" dt="2022-07-12T14:15:24.651" v="0" actId="207"/>
          <ac:spMkLst>
            <pc:docMk/>
            <pc:sldMk cId="4238962198" sldId="1405"/>
            <ac:spMk id="138" creationId="{EE42AE11-4358-4CEA-8D6E-C776C92A2779}"/>
          </ac:spMkLst>
        </pc:spChg>
      </pc:sldChg>
      <pc:sldChg chg="modSp mod addCm">
        <pc:chgData name="Igor Povarczuk | Núcleo Reestruturação e Performance" userId="200f04a2-c49d-4c39-80cc-8d28011838b7" providerId="ADAL" clId="{A36AE289-6E4B-48E4-83A2-1464EF085E01}" dt="2022-07-14T20:33:33.646" v="2034" actId="20577"/>
        <pc:sldMkLst>
          <pc:docMk/>
          <pc:sldMk cId="3363555294" sldId="1447"/>
        </pc:sldMkLst>
        <pc:spChg chg="mod">
          <ac:chgData name="Igor Povarczuk | Núcleo Reestruturação e Performance" userId="200f04a2-c49d-4c39-80cc-8d28011838b7" providerId="ADAL" clId="{A36AE289-6E4B-48E4-83A2-1464EF085E01}" dt="2022-07-12T18:23:41.940" v="1684" actId="20577"/>
          <ac:spMkLst>
            <pc:docMk/>
            <pc:sldMk cId="3363555294" sldId="1447"/>
            <ac:spMk id="6" creationId="{6490EAA3-C608-4642-97F8-B8620225F6AF}"/>
          </ac:spMkLst>
        </pc:spChg>
        <pc:spChg chg="mod">
          <ac:chgData name="Igor Povarczuk | Núcleo Reestruturação e Performance" userId="200f04a2-c49d-4c39-80cc-8d28011838b7" providerId="ADAL" clId="{A36AE289-6E4B-48E4-83A2-1464EF085E01}" dt="2022-07-14T20:33:33.646" v="2034" actId="20577"/>
          <ac:spMkLst>
            <pc:docMk/>
            <pc:sldMk cId="3363555294" sldId="1447"/>
            <ac:spMk id="8" creationId="{1D8C3D58-2B11-4DF0-BC16-040EB28F2B00}"/>
          </ac:spMkLst>
        </pc:spChg>
      </pc:sldChg>
      <pc:sldChg chg="addSp delSp modSp mod">
        <pc:chgData name="Igor Povarczuk | Núcleo Reestruturação e Performance" userId="200f04a2-c49d-4c39-80cc-8d28011838b7" providerId="ADAL" clId="{A36AE289-6E4B-48E4-83A2-1464EF085E01}" dt="2022-07-15T18:57:39.318" v="2037"/>
        <pc:sldMkLst>
          <pc:docMk/>
          <pc:sldMk cId="4107676839" sldId="1482"/>
        </pc:sldMkLst>
        <pc:spChg chg="mod">
          <ac:chgData name="Igor Povarczuk | Núcleo Reestruturação e Performance" userId="200f04a2-c49d-4c39-80cc-8d28011838b7" providerId="ADAL" clId="{A36AE289-6E4B-48E4-83A2-1464EF085E01}" dt="2022-07-15T18:57:23.701" v="2036" actId="27107"/>
          <ac:spMkLst>
            <pc:docMk/>
            <pc:sldMk cId="4107676839" sldId="1482"/>
            <ac:spMk id="7" creationId="{2B6625F0-CFD9-4EA4-8509-CED4C5561CAA}"/>
          </ac:spMkLst>
        </pc:spChg>
        <pc:spChg chg="mod">
          <ac:chgData name="Igor Povarczuk | Núcleo Reestruturação e Performance" userId="200f04a2-c49d-4c39-80cc-8d28011838b7" providerId="ADAL" clId="{A36AE289-6E4B-48E4-83A2-1464EF085E01}" dt="2022-07-13T18:45:37.215" v="1824" actId="20577"/>
          <ac:spMkLst>
            <pc:docMk/>
            <pc:sldMk cId="4107676839" sldId="1482"/>
            <ac:spMk id="9" creationId="{28C7BD2C-B82F-4D02-B9BF-8119854C7057}"/>
          </ac:spMkLst>
        </pc:spChg>
        <pc:graphicFrameChg chg="add mod ord">
          <ac:chgData name="Igor Povarczuk | Núcleo Reestruturação e Performance" userId="200f04a2-c49d-4c39-80cc-8d28011838b7" providerId="ADAL" clId="{A36AE289-6E4B-48E4-83A2-1464EF085E01}" dt="2022-07-15T18:57:39.318" v="2037"/>
          <ac:graphicFrameMkLst>
            <pc:docMk/>
            <pc:sldMk cId="4107676839" sldId="1482"/>
            <ac:graphicFrameMk id="8" creationId="{28629AF8-80B7-4F57-8BA6-F2D18ECB6B0C}"/>
          </ac:graphicFrameMkLst>
        </pc:graphicFrameChg>
        <pc:graphicFrameChg chg="del mod">
          <ac:chgData name="Igor Povarczuk | Núcleo Reestruturação e Performance" userId="200f04a2-c49d-4c39-80cc-8d28011838b7" providerId="ADAL" clId="{A36AE289-6E4B-48E4-83A2-1464EF085E01}" dt="2022-07-12T14:16:23.990" v="8" actId="478"/>
          <ac:graphicFrameMkLst>
            <pc:docMk/>
            <pc:sldMk cId="4107676839" sldId="1482"/>
            <ac:graphicFrameMk id="10" creationId="{28629AF8-80B7-4F57-8BA6-F2D18ECB6B0C}"/>
          </ac:graphicFrameMkLst>
        </pc:graphicFrameChg>
      </pc:sldChg>
      <pc:sldChg chg="modSp mod">
        <pc:chgData name="Igor Povarczuk | Núcleo Reestruturação e Performance" userId="200f04a2-c49d-4c39-80cc-8d28011838b7" providerId="ADAL" clId="{A36AE289-6E4B-48E4-83A2-1464EF085E01}" dt="2022-07-12T18:07:33.088" v="1616" actId="207"/>
        <pc:sldMkLst>
          <pc:docMk/>
          <pc:sldMk cId="3326065828" sldId="1516"/>
        </pc:sldMkLst>
        <pc:spChg chg="mod">
          <ac:chgData name="Igor Povarczuk | Núcleo Reestruturação e Performance" userId="200f04a2-c49d-4c39-80cc-8d28011838b7" providerId="ADAL" clId="{A36AE289-6E4B-48E4-83A2-1464EF085E01}" dt="2022-07-12T18:07:23.071" v="1615" actId="207"/>
          <ac:spMkLst>
            <pc:docMk/>
            <pc:sldMk cId="3326065828" sldId="1516"/>
            <ac:spMk id="6" creationId="{4A97EBBC-5170-4143-B307-DC82F31B19F8}"/>
          </ac:spMkLst>
        </pc:spChg>
        <pc:spChg chg="mod">
          <ac:chgData name="Igor Povarczuk | Núcleo Reestruturação e Performance" userId="200f04a2-c49d-4c39-80cc-8d28011838b7" providerId="ADAL" clId="{A36AE289-6E4B-48E4-83A2-1464EF085E01}" dt="2022-07-12T18:07:33.088" v="1616" actId="207"/>
          <ac:spMkLst>
            <pc:docMk/>
            <pc:sldMk cId="3326065828" sldId="1516"/>
            <ac:spMk id="9" creationId="{79E8FE8E-1931-46E5-B5A1-4A752427EF2B}"/>
          </ac:spMkLst>
        </pc:spChg>
      </pc:sldChg>
      <pc:sldChg chg="modSp mod addCm">
        <pc:chgData name="Igor Povarczuk | Núcleo Reestruturação e Performance" userId="200f04a2-c49d-4c39-80cc-8d28011838b7" providerId="ADAL" clId="{A36AE289-6E4B-48E4-83A2-1464EF085E01}" dt="2022-07-12T14:23:04.162" v="109"/>
        <pc:sldMkLst>
          <pc:docMk/>
          <pc:sldMk cId="3187767454" sldId="1534"/>
        </pc:sldMkLst>
        <pc:picChg chg="mod">
          <ac:chgData name="Igor Povarczuk | Núcleo Reestruturação e Performance" userId="200f04a2-c49d-4c39-80cc-8d28011838b7" providerId="ADAL" clId="{A36AE289-6E4B-48E4-83A2-1464EF085E01}" dt="2022-07-12T14:20:40.576" v="108" actId="1076"/>
          <ac:picMkLst>
            <pc:docMk/>
            <pc:sldMk cId="3187767454" sldId="1534"/>
            <ac:picMk id="3" creationId="{28658DDD-7A7E-4231-B568-8D8C1766C710}"/>
          </ac:picMkLst>
        </pc:picChg>
      </pc:sldChg>
      <pc:sldChg chg="addCm">
        <pc:chgData name="Igor Povarczuk | Núcleo Reestruturação e Performance" userId="200f04a2-c49d-4c39-80cc-8d28011838b7" providerId="ADAL" clId="{A36AE289-6E4B-48E4-83A2-1464EF085E01}" dt="2022-07-12T14:23:16.748" v="110"/>
        <pc:sldMkLst>
          <pc:docMk/>
          <pc:sldMk cId="471116644" sldId="1544"/>
        </pc:sldMkLst>
      </pc:sldChg>
    </pc:docChg>
  </pc:docChgLst>
  <pc:docChgLst>
    <pc:chgData name="Igor Povarczuk | Núcleo Reestruturação e Performance" userId="200f04a2-c49d-4c39-80cc-8d28011838b7" providerId="ADAL" clId="{72E92606-2397-4279-BB2C-A789972E42D1}"/>
    <pc:docChg chg="undo redo custSel modSld">
      <pc:chgData name="Igor Povarczuk | Núcleo Reestruturação e Performance" userId="200f04a2-c49d-4c39-80cc-8d28011838b7" providerId="ADAL" clId="{72E92606-2397-4279-BB2C-A789972E42D1}" dt="2022-04-08T17:27:25.415" v="1486" actId="20577"/>
      <pc:docMkLst>
        <pc:docMk/>
      </pc:docMkLst>
      <pc:sldChg chg="modSp mod">
        <pc:chgData name="Igor Povarczuk | Núcleo Reestruturação e Performance" userId="200f04a2-c49d-4c39-80cc-8d28011838b7" providerId="ADAL" clId="{72E92606-2397-4279-BB2C-A789972E42D1}" dt="2022-04-08T12:18:55.134" v="6" actId="20577"/>
        <pc:sldMkLst>
          <pc:docMk/>
          <pc:sldMk cId="785397685" sldId="259"/>
        </pc:sldMkLst>
        <pc:spChg chg="mod">
          <ac:chgData name="Igor Povarczuk | Núcleo Reestruturação e Performance" userId="200f04a2-c49d-4c39-80cc-8d28011838b7" providerId="ADAL" clId="{72E92606-2397-4279-BB2C-A789972E42D1}" dt="2022-04-08T12:18:55.134" v="6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addSp delSp modSp mod">
        <pc:chgData name="Igor Povarczuk | Núcleo Reestruturação e Performance" userId="200f04a2-c49d-4c39-80cc-8d28011838b7" providerId="ADAL" clId="{72E92606-2397-4279-BB2C-A789972E42D1}" dt="2022-04-08T17:19:43.856" v="1321"/>
        <pc:sldMkLst>
          <pc:docMk/>
          <pc:sldMk cId="3064054227" sldId="1333"/>
        </pc:sldMkLst>
        <pc:spChg chg="mod">
          <ac:chgData name="Igor Povarczuk | Núcleo Reestruturação e Performance" userId="200f04a2-c49d-4c39-80cc-8d28011838b7" providerId="ADAL" clId="{72E92606-2397-4279-BB2C-A789972E42D1}" dt="2022-04-08T13:58:38.049" v="330" actId="20577"/>
          <ac:spMkLst>
            <pc:docMk/>
            <pc:sldMk cId="3064054227" sldId="1333"/>
            <ac:spMk id="5" creationId="{F6EB8B2E-CCE7-4EE0-B3FF-DB0219BC350B}"/>
          </ac:spMkLst>
        </pc:spChg>
        <pc:spChg chg="add del mod">
          <ac:chgData name="Igor Povarczuk | Núcleo Reestruturação e Performance" userId="200f04a2-c49d-4c39-80cc-8d28011838b7" providerId="ADAL" clId="{72E92606-2397-4279-BB2C-A789972E42D1}" dt="2022-04-08T13:59:57.931" v="336"/>
          <ac:spMkLst>
            <pc:docMk/>
            <pc:sldMk cId="3064054227" sldId="1333"/>
            <ac:spMk id="8" creationId="{7682DF0D-58CE-4672-A639-FC68A7891897}"/>
          </ac:spMkLst>
        </pc:spChg>
        <pc:spChg chg="mod">
          <ac:chgData name="Igor Povarczuk | Núcleo Reestruturação e Performance" userId="200f04a2-c49d-4c39-80cc-8d28011838b7" providerId="ADAL" clId="{72E92606-2397-4279-BB2C-A789972E42D1}" dt="2022-04-08T13:56:33.770" v="283" actId="14100"/>
          <ac:spMkLst>
            <pc:docMk/>
            <pc:sldMk cId="3064054227" sldId="1333"/>
            <ac:spMk id="9" creationId="{D8C894B3-2561-4801-A3B8-79D53FCBFE68}"/>
          </ac:spMkLst>
        </pc:spChg>
        <pc:spChg chg="add del mod">
          <ac:chgData name="Igor Povarczuk | Núcleo Reestruturação e Performance" userId="200f04a2-c49d-4c39-80cc-8d28011838b7" providerId="ADAL" clId="{72E92606-2397-4279-BB2C-A789972E42D1}" dt="2022-04-08T14:00:19.187" v="340"/>
          <ac:spMkLst>
            <pc:docMk/>
            <pc:sldMk cId="3064054227" sldId="1333"/>
            <ac:spMk id="10" creationId="{1ECF6938-E44D-454D-A6A4-EDB055AAFE44}"/>
          </ac:spMkLst>
        </pc:spChg>
        <pc:spChg chg="add del mod">
          <ac:chgData name="Igor Povarczuk | Núcleo Reestruturação e Performance" userId="200f04a2-c49d-4c39-80cc-8d28011838b7" providerId="ADAL" clId="{72E92606-2397-4279-BB2C-A789972E42D1}" dt="2022-04-08T14:01:05.463" v="360" actId="21"/>
          <ac:spMkLst>
            <pc:docMk/>
            <pc:sldMk cId="3064054227" sldId="1333"/>
            <ac:spMk id="11" creationId="{E4C502F1-04E2-40D3-8206-F0D4361C535A}"/>
          </ac:spMkLst>
        </pc:spChg>
        <pc:graphicFrameChg chg="del mod ord modGraphic">
          <ac:chgData name="Igor Povarczuk | Núcleo Reestruturação e Performance" userId="200f04a2-c49d-4c39-80cc-8d28011838b7" providerId="ADAL" clId="{72E92606-2397-4279-BB2C-A789972E42D1}" dt="2022-04-08T17:19:32.443" v="1316" actId="21"/>
          <ac:graphicFrameMkLst>
            <pc:docMk/>
            <pc:sldMk cId="3064054227" sldId="1333"/>
            <ac:graphicFrameMk id="3" creationId="{A282363C-E0FC-4DB9-ABFA-1554608F9649}"/>
          </ac:graphicFrameMkLst>
        </pc:graphicFrameChg>
        <pc:graphicFrameChg chg="del mod modGraphic">
          <ac:chgData name="Igor Povarczuk | Núcleo Reestruturação e Performance" userId="200f04a2-c49d-4c39-80cc-8d28011838b7" providerId="ADAL" clId="{72E92606-2397-4279-BB2C-A789972E42D1}" dt="2022-04-08T13:57:54.003" v="300" actId="478"/>
          <ac:graphicFrameMkLst>
            <pc:docMk/>
            <pc:sldMk cId="3064054227" sldId="1333"/>
            <ac:graphicFrameMk id="7" creationId="{F89209D4-0FDF-4053-B6B2-5A5705BEA369}"/>
          </ac:graphicFrameMkLst>
        </pc:graphicFrameChg>
        <pc:graphicFrameChg chg="add del mod">
          <ac:chgData name="Igor Povarczuk | Núcleo Reestruturação e Performance" userId="200f04a2-c49d-4c39-80cc-8d28011838b7" providerId="ADAL" clId="{72E92606-2397-4279-BB2C-A789972E42D1}" dt="2022-04-08T14:02:39.886" v="374" actId="21"/>
          <ac:graphicFrameMkLst>
            <pc:docMk/>
            <pc:sldMk cId="3064054227" sldId="1333"/>
            <ac:graphicFrameMk id="12" creationId="{E545544F-5693-4450-9654-FF8453F4372F}"/>
          </ac:graphicFrameMkLst>
        </pc:graphicFrameChg>
        <pc:graphicFrameChg chg="add mod">
          <ac:chgData name="Igor Povarczuk | Núcleo Reestruturação e Performance" userId="200f04a2-c49d-4c39-80cc-8d28011838b7" providerId="ADAL" clId="{72E92606-2397-4279-BB2C-A789972E42D1}" dt="2022-04-08T17:19:43.856" v="1321"/>
          <ac:graphicFrameMkLst>
            <pc:docMk/>
            <pc:sldMk cId="3064054227" sldId="1333"/>
            <ac:graphicFrameMk id="13" creationId="{9F6C468D-649E-42C5-BECC-EE0F7624D2DA}"/>
          </ac:graphicFrameMkLst>
        </pc:graphicFrameChg>
      </pc:sldChg>
      <pc:sldChg chg="addCm delCm">
        <pc:chgData name="Igor Povarczuk | Núcleo Reestruturação e Performance" userId="200f04a2-c49d-4c39-80cc-8d28011838b7" providerId="ADAL" clId="{72E92606-2397-4279-BB2C-A789972E42D1}" dt="2022-04-08T15:49:08.635" v="1238"/>
        <pc:sldMkLst>
          <pc:docMk/>
          <pc:sldMk cId="3285528555" sldId="1334"/>
        </pc:sldMkLst>
      </pc:sldChg>
      <pc:sldChg chg="addSp delSp modSp mod">
        <pc:chgData name="Igor Povarczuk | Núcleo Reestruturação e Performance" userId="200f04a2-c49d-4c39-80cc-8d28011838b7" providerId="ADAL" clId="{72E92606-2397-4279-BB2C-A789972E42D1}" dt="2022-04-08T17:13:15.011" v="1277" actId="20577"/>
        <pc:sldMkLst>
          <pc:docMk/>
          <pc:sldMk cId="2303788196" sldId="1350"/>
        </pc:sldMkLst>
        <pc:spChg chg="mod">
          <ac:chgData name="Igor Povarczuk | Núcleo Reestruturação e Performance" userId="200f04a2-c49d-4c39-80cc-8d28011838b7" providerId="ADAL" clId="{72E92606-2397-4279-BB2C-A789972E42D1}" dt="2022-04-08T17:13:15.011" v="1277" actId="20577"/>
          <ac:spMkLst>
            <pc:docMk/>
            <pc:sldMk cId="2303788196" sldId="1350"/>
            <ac:spMk id="8" creationId="{7D31B19A-5648-4114-8DE5-843E9FA81D64}"/>
          </ac:spMkLst>
        </pc:spChg>
        <pc:graphicFrameChg chg="add mod ord">
          <ac:chgData name="Igor Povarczuk | Núcleo Reestruturação e Performance" userId="200f04a2-c49d-4c39-80cc-8d28011838b7" providerId="ADAL" clId="{72E92606-2397-4279-BB2C-A789972E42D1}" dt="2022-04-08T13:24:46.714" v="82" actId="167"/>
          <ac:graphicFrameMkLst>
            <pc:docMk/>
            <pc:sldMk cId="2303788196" sldId="1350"/>
            <ac:graphicFrameMk id="5" creationId="{0DFBEADF-D2D4-4A91-B3DA-B7DC9C967B8D}"/>
          </ac:graphicFrameMkLst>
        </pc:graphicFrameChg>
        <pc:graphicFrameChg chg="del mod">
          <ac:chgData name="Igor Povarczuk | Núcleo Reestruturação e Performance" userId="200f04a2-c49d-4c39-80cc-8d28011838b7" providerId="ADAL" clId="{72E92606-2397-4279-BB2C-A789972E42D1}" dt="2022-04-08T13:24:51.202" v="84" actId="478"/>
          <ac:graphicFrameMkLst>
            <pc:docMk/>
            <pc:sldMk cId="2303788196" sldId="1350"/>
            <ac:graphicFrameMk id="6" creationId="{0DFBEADF-D2D4-4A91-B3DA-B7DC9C967B8D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72E92606-2397-4279-BB2C-A789972E42D1}" dt="2022-04-08T17:27:25.415" v="1486" actId="20577"/>
        <pc:sldMkLst>
          <pc:docMk/>
          <pc:sldMk cId="3104445173" sldId="1365"/>
        </pc:sldMkLst>
        <pc:spChg chg="mod">
          <ac:chgData name="Igor Povarczuk | Núcleo Reestruturação e Performance" userId="200f04a2-c49d-4c39-80cc-8d28011838b7" providerId="ADAL" clId="{72E92606-2397-4279-BB2C-A789972E42D1}" dt="2022-04-08T17:27:25.415" v="1486" actId="20577"/>
          <ac:spMkLst>
            <pc:docMk/>
            <pc:sldMk cId="3104445173" sldId="1365"/>
            <ac:spMk id="8" creationId="{22613F70-1F95-463F-BFDB-8B15297559E4}"/>
          </ac:spMkLst>
        </pc:spChg>
        <pc:graphicFrameChg chg="add mod ord">
          <ac:chgData name="Igor Povarczuk | Núcleo Reestruturação e Performance" userId="200f04a2-c49d-4c39-80cc-8d28011838b7" providerId="ADAL" clId="{72E92606-2397-4279-BB2C-A789972E42D1}" dt="2022-04-08T15:26:23.701" v="940" actId="113"/>
          <ac:graphicFrameMkLst>
            <pc:docMk/>
            <pc:sldMk cId="3104445173" sldId="1365"/>
            <ac:graphicFrameMk id="5" creationId="{D7484263-BFA0-411C-82F7-E004994C38CB}"/>
          </ac:graphicFrameMkLst>
        </pc:graphicFrameChg>
        <pc:graphicFrameChg chg="del mod ord">
          <ac:chgData name="Igor Povarczuk | Núcleo Reestruturação e Performance" userId="200f04a2-c49d-4c39-80cc-8d28011838b7" providerId="ADAL" clId="{72E92606-2397-4279-BB2C-A789972E42D1}" dt="2022-04-08T15:26:19.951" v="939" actId="478"/>
          <ac:graphicFrameMkLst>
            <pc:docMk/>
            <pc:sldMk cId="3104445173" sldId="1365"/>
            <ac:graphicFrameMk id="7" creationId="{D7484263-BFA0-411C-82F7-E004994C38CB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72E92606-2397-4279-BB2C-A789972E42D1}" dt="2022-04-08T17:19:41.165" v="1320" actId="21"/>
        <pc:sldMkLst>
          <pc:docMk/>
          <pc:sldMk cId="1747746632" sldId="1390"/>
        </pc:sldMkLst>
        <pc:spChg chg="add mod">
          <ac:chgData name="Igor Povarczuk | Núcleo Reestruturação e Performance" userId="200f04a2-c49d-4c39-80cc-8d28011838b7" providerId="ADAL" clId="{72E92606-2397-4279-BB2C-A789972E42D1}" dt="2022-04-08T14:01:11.091" v="361"/>
          <ac:spMkLst>
            <pc:docMk/>
            <pc:sldMk cId="1747746632" sldId="1390"/>
            <ac:spMk id="6" creationId="{4C19BA86-1258-49CB-878D-7B6FA4068AC3}"/>
          </ac:spMkLst>
        </pc:spChg>
        <pc:spChg chg="add del mod">
          <ac:chgData name="Igor Povarczuk | Núcleo Reestruturação e Performance" userId="200f04a2-c49d-4c39-80cc-8d28011838b7" providerId="ADAL" clId="{72E92606-2397-4279-BB2C-A789972E42D1}" dt="2022-04-08T14:00:25.008" v="341" actId="21"/>
          <ac:spMkLst>
            <pc:docMk/>
            <pc:sldMk cId="1747746632" sldId="1390"/>
            <ac:spMk id="10" creationId="{2551BA36-8B8E-46BC-8E11-4DE5E5AC2497}"/>
          </ac:spMkLst>
        </pc:spChg>
        <pc:spChg chg="del mod">
          <ac:chgData name="Igor Povarczuk | Núcleo Reestruturação e Performance" userId="200f04a2-c49d-4c39-80cc-8d28011838b7" providerId="ADAL" clId="{72E92606-2397-4279-BB2C-A789972E42D1}" dt="2022-04-08T14:00:55.411" v="342" actId="21"/>
          <ac:spMkLst>
            <pc:docMk/>
            <pc:sldMk cId="1747746632" sldId="1390"/>
            <ac:spMk id="11" creationId="{A0B47E09-594C-4AB1-9B5F-06CCECEBB6F8}"/>
          </ac:spMkLst>
        </pc:spChg>
        <pc:spChg chg="add del mod">
          <ac:chgData name="Igor Povarczuk | Núcleo Reestruturação e Performance" userId="200f04a2-c49d-4c39-80cc-8d28011838b7" providerId="ADAL" clId="{72E92606-2397-4279-BB2C-A789972E42D1}" dt="2022-04-08T15:16:15.637" v="828" actId="21"/>
          <ac:spMkLst>
            <pc:docMk/>
            <pc:sldMk cId="1747746632" sldId="1390"/>
            <ac:spMk id="12" creationId="{8B4E85DD-81E1-4BC4-85A8-5A2FDDA1E947}"/>
          </ac:spMkLst>
        </pc:spChg>
        <pc:graphicFrameChg chg="del mod">
          <ac:chgData name="Igor Povarczuk | Núcleo Reestruturação e Performance" userId="200f04a2-c49d-4c39-80cc-8d28011838b7" providerId="ADAL" clId="{72E92606-2397-4279-BB2C-A789972E42D1}" dt="2022-04-08T14:02:05.340" v="367" actId="478"/>
          <ac:graphicFrameMkLst>
            <pc:docMk/>
            <pc:sldMk cId="1747746632" sldId="1390"/>
            <ac:graphicFrameMk id="3" creationId="{E387B464-7CDE-4CBA-BF3F-0BE068672385}"/>
          </ac:graphicFrameMkLst>
        </pc:graphicFrameChg>
        <pc:graphicFrameChg chg="del mod ord modGraphic">
          <ac:chgData name="Igor Povarczuk | Núcleo Reestruturação e Performance" userId="200f04a2-c49d-4c39-80cc-8d28011838b7" providerId="ADAL" clId="{72E92606-2397-4279-BB2C-A789972E42D1}" dt="2022-04-08T14:02:33.858" v="372" actId="21"/>
          <ac:graphicFrameMkLst>
            <pc:docMk/>
            <pc:sldMk cId="1747746632" sldId="1390"/>
            <ac:graphicFrameMk id="4" creationId="{2D10633C-538F-4B66-9080-9583DDF43858}"/>
          </ac:graphicFrameMkLst>
        </pc:graphicFrameChg>
        <pc:graphicFrameChg chg="add mod ord modGraphic">
          <ac:chgData name="Igor Povarczuk | Núcleo Reestruturação e Performance" userId="200f04a2-c49d-4c39-80cc-8d28011838b7" providerId="ADAL" clId="{72E92606-2397-4279-BB2C-A789972E42D1}" dt="2022-04-08T17:19:09.277" v="1310" actId="14100"/>
          <ac:graphicFrameMkLst>
            <pc:docMk/>
            <pc:sldMk cId="1747746632" sldId="1390"/>
            <ac:graphicFrameMk id="8" creationId="{87A40E5B-D6AC-4FE3-8FAE-8C5CCCD7C648}"/>
          </ac:graphicFrameMkLst>
        </pc:graphicFrameChg>
        <pc:graphicFrameChg chg="add del mod ord modGraphic">
          <ac:chgData name="Igor Povarczuk | Núcleo Reestruturação e Performance" userId="200f04a2-c49d-4c39-80cc-8d28011838b7" providerId="ADAL" clId="{72E92606-2397-4279-BB2C-A789972E42D1}" dt="2022-04-08T15:04:11.806" v="748" actId="21"/>
          <ac:graphicFrameMkLst>
            <pc:docMk/>
            <pc:sldMk cId="1747746632" sldId="1390"/>
            <ac:graphicFrameMk id="9" creationId="{0253BA1D-5ED2-4BF1-A3AD-ECBB203D4274}"/>
          </ac:graphicFrameMkLst>
        </pc:graphicFrameChg>
        <pc:graphicFrameChg chg="add del mod modGraphic">
          <ac:chgData name="Igor Povarczuk | Núcleo Reestruturação e Performance" userId="200f04a2-c49d-4c39-80cc-8d28011838b7" providerId="ADAL" clId="{72E92606-2397-4279-BB2C-A789972E42D1}" dt="2022-04-08T17:19:24.478" v="1314" actId="21"/>
          <ac:graphicFrameMkLst>
            <pc:docMk/>
            <pc:sldMk cId="1747746632" sldId="1390"/>
            <ac:graphicFrameMk id="13" creationId="{D6D39B26-536F-4DA6-90EC-0A3002EA394D}"/>
          </ac:graphicFrameMkLst>
        </pc:graphicFrameChg>
        <pc:graphicFrameChg chg="add del mod modGraphic">
          <ac:chgData name="Igor Povarczuk | Núcleo Reestruturação e Performance" userId="200f04a2-c49d-4c39-80cc-8d28011838b7" providerId="ADAL" clId="{72E92606-2397-4279-BB2C-A789972E42D1}" dt="2022-04-08T17:19:41.165" v="1320" actId="21"/>
          <ac:graphicFrameMkLst>
            <pc:docMk/>
            <pc:sldMk cId="1747746632" sldId="1390"/>
            <ac:graphicFrameMk id="14" creationId="{921C30E3-956A-4C9A-A842-F155DB660D78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72E92606-2397-4279-BB2C-A789972E42D1}" dt="2022-04-08T17:17:10.177" v="1300" actId="20578"/>
        <pc:sldMkLst>
          <pc:docMk/>
          <pc:sldMk cId="2218299428" sldId="1395"/>
        </pc:sldMkLst>
        <pc:spChg chg="mod">
          <ac:chgData name="Igor Povarczuk | Núcleo Reestruturação e Performance" userId="200f04a2-c49d-4c39-80cc-8d28011838b7" providerId="ADAL" clId="{72E92606-2397-4279-BB2C-A789972E42D1}" dt="2022-04-08T17:17:10.177" v="1300" actId="20578"/>
          <ac:spMkLst>
            <pc:docMk/>
            <pc:sldMk cId="2218299428" sldId="1395"/>
            <ac:spMk id="9" creationId="{BB29AB47-62AF-41B9-9D19-FB78553A2437}"/>
          </ac:spMkLst>
        </pc:spChg>
        <pc:graphicFrameChg chg="add mod ord">
          <ac:chgData name="Igor Povarczuk | Núcleo Reestruturação e Performance" userId="200f04a2-c49d-4c39-80cc-8d28011838b7" providerId="ADAL" clId="{72E92606-2397-4279-BB2C-A789972E42D1}" dt="2022-04-08T14:10:33.387" v="381" actId="1076"/>
          <ac:graphicFrameMkLst>
            <pc:docMk/>
            <pc:sldMk cId="2218299428" sldId="1395"/>
            <ac:graphicFrameMk id="5" creationId="{17A0124B-74CC-463D-9C43-1BF345D3330F}"/>
          </ac:graphicFrameMkLst>
        </pc:graphicFrameChg>
        <pc:graphicFrameChg chg="add del mod">
          <ac:chgData name="Igor Povarczuk | Núcleo Reestruturação e Performance" userId="200f04a2-c49d-4c39-80cc-8d28011838b7" providerId="ADAL" clId="{72E92606-2397-4279-BB2C-A789972E42D1}" dt="2022-04-08T14:10:43.695" v="386" actId="478"/>
          <ac:graphicFrameMkLst>
            <pc:docMk/>
            <pc:sldMk cId="2218299428" sldId="1395"/>
            <ac:graphicFrameMk id="7" creationId="{17A0124B-74CC-463D-9C43-1BF345D3330F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72E92606-2397-4279-BB2C-A789972E42D1}" dt="2022-04-08T17:19:26.455" v="1315"/>
        <pc:sldMkLst>
          <pc:docMk/>
          <pc:sldMk cId="1844770847" sldId="1396"/>
        </pc:sldMkLst>
        <pc:spChg chg="add del mod">
          <ac:chgData name="Igor Povarczuk | Núcleo Reestruturação e Performance" userId="200f04a2-c49d-4c39-80cc-8d28011838b7" providerId="ADAL" clId="{72E92606-2397-4279-BB2C-A789972E42D1}" dt="2022-04-08T15:19:01.879" v="931" actId="20577"/>
          <ac:spMkLst>
            <pc:docMk/>
            <pc:sldMk cId="1844770847" sldId="1396"/>
            <ac:spMk id="8" creationId="{6E3F1D2C-F24C-4BCD-8DA5-F631E083707E}"/>
          </ac:spMkLst>
        </pc:spChg>
        <pc:spChg chg="mod">
          <ac:chgData name="Igor Povarczuk | Núcleo Reestruturação e Performance" userId="200f04a2-c49d-4c39-80cc-8d28011838b7" providerId="ADAL" clId="{72E92606-2397-4279-BB2C-A789972E42D1}" dt="2022-04-08T15:18:50.069" v="921" actId="20577"/>
          <ac:spMkLst>
            <pc:docMk/>
            <pc:sldMk cId="1844770847" sldId="1396"/>
            <ac:spMk id="11" creationId="{2F524081-C166-4BDB-A254-0E2CF5FA5097}"/>
          </ac:spMkLst>
        </pc:spChg>
        <pc:spChg chg="del">
          <ac:chgData name="Igor Povarczuk | Núcleo Reestruturação e Performance" userId="200f04a2-c49d-4c39-80cc-8d28011838b7" providerId="ADAL" clId="{72E92606-2397-4279-BB2C-A789972E42D1}" dt="2022-04-08T15:16:07.635" v="812" actId="21"/>
          <ac:spMkLst>
            <pc:docMk/>
            <pc:sldMk cId="1844770847" sldId="1396"/>
            <ac:spMk id="13" creationId="{816ED701-18A5-4262-9130-375C85C4436C}"/>
          </ac:spMkLst>
        </pc:spChg>
        <pc:graphicFrameChg chg="del mod ord modGraphic">
          <ac:chgData name="Igor Povarczuk | Núcleo Reestruturação e Performance" userId="200f04a2-c49d-4c39-80cc-8d28011838b7" providerId="ADAL" clId="{72E92606-2397-4279-BB2C-A789972E42D1}" dt="2022-04-08T15:04:20.175" v="751" actId="478"/>
          <ac:graphicFrameMkLst>
            <pc:docMk/>
            <pc:sldMk cId="1844770847" sldId="1396"/>
            <ac:graphicFrameMk id="2" creationId="{30E3711B-2173-4F84-A2EA-853FEEEF34DF}"/>
          </ac:graphicFrameMkLst>
        </pc:graphicFrameChg>
        <pc:graphicFrameChg chg="add del mod ord modGraphic">
          <ac:chgData name="Igor Povarczuk | Núcleo Reestruturação e Performance" userId="200f04a2-c49d-4c39-80cc-8d28011838b7" providerId="ADAL" clId="{72E92606-2397-4279-BB2C-A789972E42D1}" dt="2022-04-08T17:19:18.187" v="1311" actId="21"/>
          <ac:graphicFrameMkLst>
            <pc:docMk/>
            <pc:sldMk cId="1844770847" sldId="1396"/>
            <ac:graphicFrameMk id="7" creationId="{9225DF7B-F406-4BDD-8B5E-7DCA1A76DB28}"/>
          </ac:graphicFrameMkLst>
        </pc:graphicFrameChg>
        <pc:graphicFrameChg chg="add mod">
          <ac:chgData name="Igor Povarczuk | Núcleo Reestruturação e Performance" userId="200f04a2-c49d-4c39-80cc-8d28011838b7" providerId="ADAL" clId="{72E92606-2397-4279-BB2C-A789972E42D1}" dt="2022-04-08T17:19:26.455" v="1315"/>
          <ac:graphicFrameMkLst>
            <pc:docMk/>
            <pc:sldMk cId="1844770847" sldId="1396"/>
            <ac:graphicFrameMk id="9" creationId="{0C468B0E-EDDF-483B-9CC8-B5B85FE9E4F7}"/>
          </ac:graphicFrameMkLst>
        </pc:graphicFrameChg>
        <pc:graphicFrameChg chg="del mod">
          <ac:chgData name="Igor Povarczuk | Núcleo Reestruturação e Performance" userId="200f04a2-c49d-4c39-80cc-8d28011838b7" providerId="ADAL" clId="{72E92606-2397-4279-BB2C-A789972E42D1}" dt="2022-04-08T15:03:16.315" v="739" actId="478"/>
          <ac:graphicFrameMkLst>
            <pc:docMk/>
            <pc:sldMk cId="1844770847" sldId="1396"/>
            <ac:graphicFrameMk id="14" creationId="{92B8F609-30E6-499E-B261-7C71FFE5CFFA}"/>
          </ac:graphicFrameMkLst>
        </pc:graphicFrameChg>
      </pc:sldChg>
      <pc:sldChg chg="modSp mod addCm delCm">
        <pc:chgData name="Igor Povarczuk | Núcleo Reestruturação e Performance" userId="200f04a2-c49d-4c39-80cc-8d28011838b7" providerId="ADAL" clId="{72E92606-2397-4279-BB2C-A789972E42D1}" dt="2022-04-08T15:49:07.984" v="1237"/>
        <pc:sldMkLst>
          <pc:docMk/>
          <pc:sldMk cId="3363555294" sldId="1447"/>
        </pc:sldMkLst>
        <pc:spChg chg="mod">
          <ac:chgData name="Igor Povarczuk | Núcleo Reestruturação e Performance" userId="200f04a2-c49d-4c39-80cc-8d28011838b7" providerId="ADAL" clId="{72E92606-2397-4279-BB2C-A789972E42D1}" dt="2022-04-08T15:44:50.024" v="1230" actId="20577"/>
          <ac:spMkLst>
            <pc:docMk/>
            <pc:sldMk cId="3363555294" sldId="1447"/>
            <ac:spMk id="6" creationId="{6490EAA3-C608-4642-97F8-B8620225F6AF}"/>
          </ac:spMkLst>
        </pc:spChg>
      </pc:sldChg>
      <pc:sldChg chg="modSp mod">
        <pc:chgData name="Igor Povarczuk | Núcleo Reestruturação e Performance" userId="200f04a2-c49d-4c39-80cc-8d28011838b7" providerId="ADAL" clId="{72E92606-2397-4279-BB2C-A789972E42D1}" dt="2022-04-08T17:04:50.661" v="1241" actId="1076"/>
        <pc:sldMkLst>
          <pc:docMk/>
          <pc:sldMk cId="1735171968" sldId="1477"/>
        </pc:sldMkLst>
        <pc:spChg chg="mod">
          <ac:chgData name="Igor Povarczuk | Núcleo Reestruturação e Performance" userId="200f04a2-c49d-4c39-80cc-8d28011838b7" providerId="ADAL" clId="{72E92606-2397-4279-BB2C-A789972E42D1}" dt="2022-04-08T17:04:50.661" v="1241" actId="1076"/>
          <ac:spMkLst>
            <pc:docMk/>
            <pc:sldMk cId="1735171968" sldId="1477"/>
            <ac:spMk id="10" creationId="{C501DE52-2C9A-40F3-9314-F8C4C10E754D}"/>
          </ac:spMkLst>
        </pc:spChg>
        <pc:graphicFrameChg chg="mod modGraphic">
          <ac:chgData name="Igor Povarczuk | Núcleo Reestruturação e Performance" userId="200f04a2-c49d-4c39-80cc-8d28011838b7" providerId="ADAL" clId="{72E92606-2397-4279-BB2C-A789972E42D1}" dt="2022-04-08T15:49:15.881" v="1240" actId="1076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72E92606-2397-4279-BB2C-A789972E42D1}" dt="2022-04-08T17:07:37.224" v="1242" actId="27918"/>
        <pc:sldMkLst>
          <pc:docMk/>
          <pc:sldMk cId="4107676839" sldId="1482"/>
        </pc:sldMkLst>
        <pc:spChg chg="mod">
          <ac:chgData name="Igor Povarczuk | Núcleo Reestruturação e Performance" userId="200f04a2-c49d-4c39-80cc-8d28011838b7" providerId="ADAL" clId="{72E92606-2397-4279-BB2C-A789972E42D1}" dt="2022-04-08T12:46:07.018" v="58" actId="27107"/>
          <ac:spMkLst>
            <pc:docMk/>
            <pc:sldMk cId="4107676839" sldId="1482"/>
            <ac:spMk id="7" creationId="{2B6625F0-CFD9-4EA4-8509-CED4C5561CAA}"/>
          </ac:spMkLst>
        </pc:spChg>
        <pc:spChg chg="mod">
          <ac:chgData name="Igor Povarczuk | Núcleo Reestruturação e Performance" userId="200f04a2-c49d-4c39-80cc-8d28011838b7" providerId="ADAL" clId="{72E92606-2397-4279-BB2C-A789972E42D1}" dt="2022-04-08T12:47:06.676" v="76" actId="20577"/>
          <ac:spMkLst>
            <pc:docMk/>
            <pc:sldMk cId="4107676839" sldId="1482"/>
            <ac:spMk id="9" creationId="{28C7BD2C-B82F-4D02-B9BF-8119854C7057}"/>
          </ac:spMkLst>
        </pc:spChg>
        <pc:graphicFrameChg chg="del mod">
          <ac:chgData name="Igor Povarczuk | Núcleo Reestruturação e Performance" userId="200f04a2-c49d-4c39-80cc-8d28011838b7" providerId="ADAL" clId="{72E92606-2397-4279-BB2C-A789972E42D1}" dt="2022-04-08T12:42:50.660" v="19" actId="478"/>
          <ac:graphicFrameMkLst>
            <pc:docMk/>
            <pc:sldMk cId="4107676839" sldId="1482"/>
            <ac:graphicFrameMk id="8" creationId="{28629AF8-80B7-4F57-8BA6-F2D18ECB6B0C}"/>
          </ac:graphicFrameMkLst>
        </pc:graphicFrameChg>
        <pc:graphicFrameChg chg="add mod ord">
          <ac:chgData name="Igor Povarczuk | Núcleo Reestruturação e Performance" userId="200f04a2-c49d-4c39-80cc-8d28011838b7" providerId="ADAL" clId="{72E92606-2397-4279-BB2C-A789972E42D1}" dt="2022-04-08T12:43:14.465" v="36" actId="1037"/>
          <ac:graphicFrameMkLst>
            <pc:docMk/>
            <pc:sldMk cId="4107676839" sldId="1482"/>
            <ac:graphicFrameMk id="10" creationId="{28629AF8-80B7-4F57-8BA6-F2D18ECB6B0C}"/>
          </ac:graphicFrameMkLst>
        </pc:graphicFrameChg>
        <pc:picChg chg="mod">
          <ac:chgData name="Igor Povarczuk | Núcleo Reestruturação e Performance" userId="200f04a2-c49d-4c39-80cc-8d28011838b7" providerId="ADAL" clId="{72E92606-2397-4279-BB2C-A789972E42D1}" dt="2022-04-08T12:43:19.164" v="44" actId="1038"/>
          <ac:picMkLst>
            <pc:docMk/>
            <pc:sldMk cId="4107676839" sldId="1482"/>
            <ac:picMk id="6" creationId="{279C357D-99C4-4D21-BF52-475C31AF7712}"/>
          </ac:picMkLst>
        </pc:picChg>
      </pc:sldChg>
      <pc:sldChg chg="addCm">
        <pc:chgData name="Igor Povarczuk | Núcleo Reestruturação e Performance" userId="200f04a2-c49d-4c39-80cc-8d28011838b7" providerId="ADAL" clId="{72E92606-2397-4279-BB2C-A789972E42D1}" dt="2022-04-08T12:54:56.156" v="77"/>
        <pc:sldMkLst>
          <pc:docMk/>
          <pc:sldMk cId="3187767454" sldId="1534"/>
        </pc:sldMkLst>
      </pc:sldChg>
      <pc:sldChg chg="addCm">
        <pc:chgData name="Igor Povarczuk | Núcleo Reestruturação e Performance" userId="200f04a2-c49d-4c39-80cc-8d28011838b7" providerId="ADAL" clId="{72E92606-2397-4279-BB2C-A789972E42D1}" dt="2022-04-08T12:55:08.967" v="78"/>
        <pc:sldMkLst>
          <pc:docMk/>
          <pc:sldMk cId="673872733" sldId="1535"/>
        </pc:sldMkLst>
      </pc:sldChg>
      <pc:sldChg chg="modSp mod">
        <pc:chgData name="Igor Povarczuk | Núcleo Reestruturação e Performance" userId="200f04a2-c49d-4c39-80cc-8d28011838b7" providerId="ADAL" clId="{72E92606-2397-4279-BB2C-A789972E42D1}" dt="2022-04-08T12:19:39.566" v="10" actId="1076"/>
        <pc:sldMkLst>
          <pc:docMk/>
          <pc:sldMk cId="2426802667" sldId="1538"/>
        </pc:sldMkLst>
        <pc:spChg chg="mod">
          <ac:chgData name="Igor Povarczuk | Núcleo Reestruturação e Performance" userId="200f04a2-c49d-4c39-80cc-8d28011838b7" providerId="ADAL" clId="{72E92606-2397-4279-BB2C-A789972E42D1}" dt="2022-04-08T12:19:39.566" v="10" actId="1076"/>
          <ac:spMkLst>
            <pc:docMk/>
            <pc:sldMk cId="2426802667" sldId="1538"/>
            <ac:spMk id="8" creationId="{C97CE1C5-CBD2-4156-82B0-F46D1AB791E5}"/>
          </ac:spMkLst>
        </pc:spChg>
      </pc:sldChg>
    </pc:docChg>
  </pc:docChgLst>
  <pc:docChgLst>
    <pc:chgData name="Lívia Vicente Pinheiro" userId="042bc914-c61b-4ba9-8b36-58e12ef3e0ef" providerId="ADAL" clId="{85C305C1-82E6-4393-A865-7C7CFFFE0E2D}"/>
    <pc:docChg chg="modSld">
      <pc:chgData name="Lívia Vicente Pinheiro" userId="042bc914-c61b-4ba9-8b36-58e12ef3e0ef" providerId="ADAL" clId="{85C305C1-82E6-4393-A865-7C7CFFFE0E2D}" dt="2022-01-13T00:40:17.711" v="0" actId="1076"/>
      <pc:docMkLst>
        <pc:docMk/>
      </pc:docMkLst>
      <pc:sldChg chg="modSp mod">
        <pc:chgData name="Lívia Vicente Pinheiro" userId="042bc914-c61b-4ba9-8b36-58e12ef3e0ef" providerId="ADAL" clId="{85C305C1-82E6-4393-A865-7C7CFFFE0E2D}" dt="2022-01-13T00:40:17.711" v="0" actId="1076"/>
        <pc:sldMkLst>
          <pc:docMk/>
          <pc:sldMk cId="1955048611" sldId="1338"/>
        </pc:sldMkLst>
        <pc:spChg chg="mod">
          <ac:chgData name="Lívia Vicente Pinheiro" userId="042bc914-c61b-4ba9-8b36-58e12ef3e0ef" providerId="ADAL" clId="{85C305C1-82E6-4393-A865-7C7CFFFE0E2D}" dt="2022-01-13T00:40:17.711" v="0" actId="1076"/>
          <ac:spMkLst>
            <pc:docMk/>
            <pc:sldMk cId="1955048611" sldId="1338"/>
            <ac:spMk id="22" creationId="{A513C745-5290-4858-9CC6-E24EDCD2988F}"/>
          </ac:spMkLst>
        </pc:spChg>
      </pc:sldChg>
    </pc:docChg>
  </pc:docChgLst>
  <pc:docChgLst>
    <pc:chgData name="Igor Povarczuk | Núcleo Reestruturação e Performance" userId="200f04a2-c49d-4c39-80cc-8d28011838b7" providerId="ADAL" clId="{E0598BB9-EC26-427A-925A-30B8AA525341}"/>
    <pc:docChg chg="undo redo custSel modSld">
      <pc:chgData name="Igor Povarczuk | Núcleo Reestruturação e Performance" userId="200f04a2-c49d-4c39-80cc-8d28011838b7" providerId="ADAL" clId="{E0598BB9-EC26-427A-925A-30B8AA525341}" dt="2022-01-17T14:08:59.834" v="1262"/>
      <pc:docMkLst>
        <pc:docMk/>
      </pc:docMkLst>
      <pc:sldChg chg="modSp mod">
        <pc:chgData name="Igor Povarczuk | Núcleo Reestruturação e Performance" userId="200f04a2-c49d-4c39-80cc-8d28011838b7" providerId="ADAL" clId="{E0598BB9-EC26-427A-925A-30B8AA525341}" dt="2022-01-14T17:59:37.148" v="10" actId="20577"/>
        <pc:sldMkLst>
          <pc:docMk/>
          <pc:sldMk cId="785397685" sldId="259"/>
        </pc:sldMkLst>
        <pc:spChg chg="mod">
          <ac:chgData name="Igor Povarczuk | Núcleo Reestruturação e Performance" userId="200f04a2-c49d-4c39-80cc-8d28011838b7" providerId="ADAL" clId="{E0598BB9-EC26-427A-925A-30B8AA525341}" dt="2022-01-14T17:59:37.148" v="10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addSp delSp modSp mod">
        <pc:chgData name="Igor Povarczuk | Núcleo Reestruturação e Performance" userId="200f04a2-c49d-4c39-80cc-8d28011838b7" providerId="ADAL" clId="{E0598BB9-EC26-427A-925A-30B8AA525341}" dt="2022-01-14T18:48:15.923" v="218"/>
        <pc:sldMkLst>
          <pc:docMk/>
          <pc:sldMk cId="3064054227" sldId="1333"/>
        </pc:sldMkLst>
        <pc:spChg chg="mod">
          <ac:chgData name="Igor Povarczuk | Núcleo Reestruturação e Performance" userId="200f04a2-c49d-4c39-80cc-8d28011838b7" providerId="ADAL" clId="{E0598BB9-EC26-427A-925A-30B8AA525341}" dt="2022-01-14T18:43:50.729" v="164" actId="20577"/>
          <ac:spMkLst>
            <pc:docMk/>
            <pc:sldMk cId="3064054227" sldId="1333"/>
            <ac:spMk id="5" creationId="{F6EB8B2E-CCE7-4EE0-B3FF-DB0219BC350B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18:43:23.917" v="133" actId="21"/>
          <ac:spMkLst>
            <pc:docMk/>
            <pc:sldMk cId="3064054227" sldId="1333"/>
            <ac:spMk id="8" creationId="{27FD736F-80C4-48D8-8D7B-1AD22DF0BAD1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18:40:36.066" v="119" actId="14100"/>
          <ac:spMkLst>
            <pc:docMk/>
            <pc:sldMk cId="3064054227" sldId="1333"/>
            <ac:spMk id="9" creationId="{D8C894B3-2561-4801-A3B8-79D53FCBFE68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18:44:38.262" v="195" actId="21"/>
          <ac:spMkLst>
            <pc:docMk/>
            <pc:sldMk cId="3064054227" sldId="1333"/>
            <ac:spMk id="10" creationId="{B91AB186-E7E0-4222-A91A-035D0BCE4CEE}"/>
          </ac:spMkLst>
        </pc:spChg>
        <pc:graphicFrameChg chg="del mod ord modGraphic">
          <ac:chgData name="Igor Povarczuk | Núcleo Reestruturação e Performance" userId="200f04a2-c49d-4c39-80cc-8d28011838b7" providerId="ADAL" clId="{E0598BB9-EC26-427A-925A-30B8AA525341}" dt="2022-01-14T18:46:57.184" v="208" actId="478"/>
          <ac:graphicFrameMkLst>
            <pc:docMk/>
            <pc:sldMk cId="3064054227" sldId="1333"/>
            <ac:graphicFrameMk id="3" creationId="{6EE19D0C-8363-4112-8442-2A6791A40327}"/>
          </ac:graphicFrameMkLst>
        </pc:graphicFrameChg>
        <pc:graphicFrameChg chg="del mod">
          <ac:chgData name="Igor Povarczuk | Núcleo Reestruturação e Performance" userId="200f04a2-c49d-4c39-80cc-8d28011838b7" providerId="ADAL" clId="{E0598BB9-EC26-427A-925A-30B8AA525341}" dt="2022-01-14T18:37:36.262" v="76" actId="478"/>
          <ac:graphicFrameMkLst>
            <pc:docMk/>
            <pc:sldMk cId="3064054227" sldId="1333"/>
            <ac:graphicFrameMk id="4" creationId="{08F65DDC-A55C-4C4A-9774-989B7ACDDA92}"/>
          </ac:graphicFrameMkLst>
        </pc:graphicFrameChg>
        <pc:graphicFrameChg chg="del mod modGraphic">
          <ac:chgData name="Igor Povarczuk | Núcleo Reestruturação e Performance" userId="200f04a2-c49d-4c39-80cc-8d28011838b7" providerId="ADAL" clId="{E0598BB9-EC26-427A-925A-30B8AA525341}" dt="2022-01-14T18:42:53.031" v="125" actId="21"/>
          <ac:graphicFrameMkLst>
            <pc:docMk/>
            <pc:sldMk cId="3064054227" sldId="1333"/>
            <ac:graphicFrameMk id="6" creationId="{9243B88D-4AB5-490F-B8C2-72D7AE705A93}"/>
          </ac:graphicFrameMkLst>
        </pc:graphicFrameChg>
        <pc:graphicFrameChg chg="mod ord modGraphic">
          <ac:chgData name="Igor Povarczuk | Núcleo Reestruturação e Performance" userId="200f04a2-c49d-4c39-80cc-8d28011838b7" providerId="ADAL" clId="{E0598BB9-EC26-427A-925A-30B8AA525341}" dt="2022-01-14T18:48:15.923" v="218"/>
          <ac:graphicFrameMkLst>
            <pc:docMk/>
            <pc:sldMk cId="3064054227" sldId="1333"/>
            <ac:graphicFrameMk id="7" creationId="{F89209D4-0FDF-4053-B6B2-5A5705BEA369}"/>
          </ac:graphicFrameMkLst>
        </pc:graphicFrameChg>
      </pc:sldChg>
      <pc:sldChg chg="modSp mod addCm">
        <pc:chgData name="Igor Povarczuk | Núcleo Reestruturação e Performance" userId="200f04a2-c49d-4c39-80cc-8d28011838b7" providerId="ADAL" clId="{E0598BB9-EC26-427A-925A-30B8AA525341}" dt="2022-01-17T14:08:59.834" v="1262"/>
        <pc:sldMkLst>
          <pc:docMk/>
          <pc:sldMk cId="3285528555" sldId="1334"/>
        </pc:sldMkLst>
        <pc:spChg chg="mod">
          <ac:chgData name="Igor Povarczuk | Núcleo Reestruturação e Performance" userId="200f04a2-c49d-4c39-80cc-8d28011838b7" providerId="ADAL" clId="{E0598BB9-EC26-427A-925A-30B8AA525341}" dt="2022-01-14T20:06:13.545" v="328" actId="20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Igor Povarczuk | Núcleo Reestruturação e Performance" userId="200f04a2-c49d-4c39-80cc-8d28011838b7" providerId="ADAL" clId="{E0598BB9-EC26-427A-925A-30B8AA525341}" dt="2022-01-14T18:01:49.098" v="14" actId="207"/>
        <pc:sldMkLst>
          <pc:docMk/>
          <pc:sldMk cId="1487227126" sldId="1339"/>
        </pc:sldMkLst>
        <pc:spChg chg="mod">
          <ac:chgData name="Igor Povarczuk | Núcleo Reestruturação e Performance" userId="200f04a2-c49d-4c39-80cc-8d28011838b7" providerId="ADAL" clId="{E0598BB9-EC26-427A-925A-30B8AA525341}" dt="2022-01-14T18:01:49.098" v="14" actId="207"/>
          <ac:spMkLst>
            <pc:docMk/>
            <pc:sldMk cId="1487227126" sldId="1339"/>
            <ac:spMk id="376" creationId="{BAC6F7F4-7951-4A62-A376-A3902C7F1698}"/>
          </ac:spMkLst>
        </pc:spChg>
      </pc:sldChg>
      <pc:sldChg chg="addSp delSp modSp mod addCm">
        <pc:chgData name="Igor Povarczuk | Núcleo Reestruturação e Performance" userId="200f04a2-c49d-4c39-80cc-8d28011838b7" providerId="ADAL" clId="{E0598BB9-EC26-427A-925A-30B8AA525341}" dt="2022-01-17T13:15:51.935" v="807" actId="20577"/>
        <pc:sldMkLst>
          <pc:docMk/>
          <pc:sldMk cId="2303788196" sldId="1350"/>
        </pc:sldMkLst>
        <pc:spChg chg="mod">
          <ac:chgData name="Igor Povarczuk | Núcleo Reestruturação e Performance" userId="200f04a2-c49d-4c39-80cc-8d28011838b7" providerId="ADAL" clId="{E0598BB9-EC26-427A-925A-30B8AA525341}" dt="2022-01-17T13:15:51.935" v="807" actId="20577"/>
          <ac:spMkLst>
            <pc:docMk/>
            <pc:sldMk cId="2303788196" sldId="1350"/>
            <ac:spMk id="8" creationId="{7D31B19A-5648-4114-8DE5-843E9FA81D64}"/>
          </ac:spMkLst>
        </pc:spChg>
        <pc:graphicFrameChg chg="del mod">
          <ac:chgData name="Igor Povarczuk | Núcleo Reestruturação e Performance" userId="200f04a2-c49d-4c39-80cc-8d28011838b7" providerId="ADAL" clId="{E0598BB9-EC26-427A-925A-30B8AA525341}" dt="2022-01-14T19:12:12.319" v="242" actId="478"/>
          <ac:graphicFrameMkLst>
            <pc:docMk/>
            <pc:sldMk cId="2303788196" sldId="1350"/>
            <ac:graphicFrameMk id="5" creationId="{0DFBEADF-D2D4-4A91-B3DA-B7DC9C967B8D}"/>
          </ac:graphicFrameMkLst>
        </pc:graphicFrameChg>
        <pc:graphicFrameChg chg="add mod ord">
          <ac:chgData name="Igor Povarczuk | Núcleo Reestruturação e Performance" userId="200f04a2-c49d-4c39-80cc-8d28011838b7" providerId="ADAL" clId="{E0598BB9-EC26-427A-925A-30B8AA525341}" dt="2022-01-14T19:12:07.858" v="240" actId="167"/>
          <ac:graphicFrameMkLst>
            <pc:docMk/>
            <pc:sldMk cId="2303788196" sldId="1350"/>
            <ac:graphicFrameMk id="6" creationId="{0DFBEADF-D2D4-4A91-B3DA-B7DC9C967B8D}"/>
          </ac:graphicFrameMkLst>
        </pc:graphicFrameChg>
      </pc:sldChg>
      <pc:sldChg chg="addSp delSp modSp mod addCm">
        <pc:chgData name="Igor Povarczuk | Núcleo Reestruturação e Performance" userId="200f04a2-c49d-4c39-80cc-8d28011838b7" providerId="ADAL" clId="{E0598BB9-EC26-427A-925A-30B8AA525341}" dt="2022-01-17T13:43:34.163" v="1215" actId="20577"/>
        <pc:sldMkLst>
          <pc:docMk/>
          <pc:sldMk cId="3104445173" sldId="1365"/>
        </pc:sldMkLst>
        <pc:spChg chg="mod">
          <ac:chgData name="Igor Povarczuk | Núcleo Reestruturação e Performance" userId="200f04a2-c49d-4c39-80cc-8d28011838b7" providerId="ADAL" clId="{E0598BB9-EC26-427A-925A-30B8AA525341}" dt="2022-01-17T13:43:34.163" v="1215" actId="20577"/>
          <ac:spMkLst>
            <pc:docMk/>
            <pc:sldMk cId="3104445173" sldId="1365"/>
            <ac:spMk id="8" creationId="{22613F70-1F95-463F-BFDB-8B15297559E4}"/>
          </ac:spMkLst>
        </pc:spChg>
        <pc:graphicFrameChg chg="add del mod">
          <ac:chgData name="Igor Povarczuk | Núcleo Reestruturação e Performance" userId="200f04a2-c49d-4c39-80cc-8d28011838b7" providerId="ADAL" clId="{E0598BB9-EC26-427A-925A-30B8AA525341}" dt="2022-01-17T13:37:39.439" v="1124" actId="478"/>
          <ac:graphicFrameMkLst>
            <pc:docMk/>
            <pc:sldMk cId="3104445173" sldId="1365"/>
            <ac:graphicFrameMk id="5" creationId="{D7484263-BFA0-411C-82F7-E004994C38CB}"/>
          </ac:graphicFrameMkLst>
        </pc:graphicFrameChg>
        <pc:graphicFrameChg chg="add del mod ord">
          <ac:chgData name="Igor Povarczuk | Núcleo Reestruturação e Performance" userId="200f04a2-c49d-4c39-80cc-8d28011838b7" providerId="ADAL" clId="{E0598BB9-EC26-427A-925A-30B8AA525341}" dt="2022-01-17T13:38:25.921" v="1130" actId="478"/>
          <ac:graphicFrameMkLst>
            <pc:docMk/>
            <pc:sldMk cId="3104445173" sldId="1365"/>
            <ac:graphicFrameMk id="6" creationId="{D7484263-BFA0-411C-82F7-E004994C38CB}"/>
          </ac:graphicFrameMkLst>
        </pc:graphicFrameChg>
        <pc:graphicFrameChg chg="add mod ord">
          <ac:chgData name="Igor Povarczuk | Núcleo Reestruturação e Performance" userId="200f04a2-c49d-4c39-80cc-8d28011838b7" providerId="ADAL" clId="{E0598BB9-EC26-427A-925A-30B8AA525341}" dt="2022-01-17T13:38:21.034" v="1128" actId="167"/>
          <ac:graphicFrameMkLst>
            <pc:docMk/>
            <pc:sldMk cId="3104445173" sldId="1365"/>
            <ac:graphicFrameMk id="7" creationId="{D7484263-BFA0-411C-82F7-E004994C38CB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E0598BB9-EC26-427A-925A-30B8AA525341}" dt="2022-01-17T13:17:32.032" v="839" actId="20577"/>
        <pc:sldMkLst>
          <pc:docMk/>
          <pc:sldMk cId="1747746632" sldId="1390"/>
        </pc:sldMkLst>
        <pc:spChg chg="del">
          <ac:chgData name="Igor Povarczuk | Núcleo Reestruturação e Performance" userId="200f04a2-c49d-4c39-80cc-8d28011838b7" providerId="ADAL" clId="{E0598BB9-EC26-427A-925A-30B8AA525341}" dt="2022-01-14T18:43:09.804" v="129" actId="21"/>
          <ac:spMkLst>
            <pc:docMk/>
            <pc:sldMk cId="1747746632" sldId="1390"/>
            <ac:spMk id="6" creationId="{F87DE09C-B3B1-4091-91FA-420ECB520557}"/>
          </ac:spMkLst>
        </pc:spChg>
        <pc:spChg chg="del mod">
          <ac:chgData name="Igor Povarczuk | Núcleo Reestruturação e Performance" userId="200f04a2-c49d-4c39-80cc-8d28011838b7" providerId="ADAL" clId="{E0598BB9-EC26-427A-925A-30B8AA525341}" dt="2022-01-14T18:44:24.619" v="191" actId="21"/>
          <ac:spMkLst>
            <pc:docMk/>
            <pc:sldMk cId="1747746632" sldId="1390"/>
            <ac:spMk id="7" creationId="{41FC7493-5703-4489-B753-677CBF061FAF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7T13:17:32.032" v="839" actId="20577"/>
          <ac:spMkLst>
            <pc:docMk/>
            <pc:sldMk cId="1747746632" sldId="1390"/>
            <ac:spMk id="10" creationId="{2551BA36-8B8E-46BC-8E11-4DE5E5AC2497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18:48:46.581" v="226" actId="20577"/>
          <ac:spMkLst>
            <pc:docMk/>
            <pc:sldMk cId="1747746632" sldId="1390"/>
            <ac:spMk id="11" creationId="{A0B47E09-594C-4AB1-9B5F-06CCECEBB6F8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19:27:55.886" v="271" actId="21"/>
          <ac:spMkLst>
            <pc:docMk/>
            <pc:sldMk cId="1747746632" sldId="1390"/>
            <ac:spMk id="12" creationId="{13E8A6BD-5940-49B9-A2C4-FBDAE62FA06E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19:40:36.472" v="281" actId="21"/>
          <ac:spMkLst>
            <pc:docMk/>
            <pc:sldMk cId="1747746632" sldId="1390"/>
            <ac:spMk id="13" creationId="{8ACF1A34-B3D7-487A-AB39-7A4B83CB7303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19:41:11.586" v="286" actId="21"/>
          <ac:spMkLst>
            <pc:docMk/>
            <pc:sldMk cId="1747746632" sldId="1390"/>
            <ac:spMk id="14" creationId="{D7F0723A-95C3-4311-8B2E-1A5BBC22A09E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19:41:54.913" v="292" actId="21"/>
          <ac:spMkLst>
            <pc:docMk/>
            <pc:sldMk cId="1747746632" sldId="1390"/>
            <ac:spMk id="15" creationId="{6015A490-70F2-4DB7-AE3E-875E8ACC65DA}"/>
          </ac:spMkLst>
        </pc:spChg>
        <pc:graphicFrameChg chg="mod ord modGraphic">
          <ac:chgData name="Igor Povarczuk | Núcleo Reestruturação e Performance" userId="200f04a2-c49d-4c39-80cc-8d28011838b7" providerId="ADAL" clId="{E0598BB9-EC26-427A-925A-30B8AA525341}" dt="2022-01-14T18:50:03.620" v="236" actId="242"/>
          <ac:graphicFrameMkLst>
            <pc:docMk/>
            <pc:sldMk cId="1747746632" sldId="1390"/>
            <ac:graphicFrameMk id="3" creationId="{E387B464-7CDE-4CBA-BF3F-0BE068672385}"/>
          </ac:graphicFrameMkLst>
        </pc:graphicFrameChg>
        <pc:graphicFrameChg chg="del">
          <ac:chgData name="Igor Povarczuk | Núcleo Reestruturação e Performance" userId="200f04a2-c49d-4c39-80cc-8d28011838b7" providerId="ADAL" clId="{E0598BB9-EC26-427A-925A-30B8AA525341}" dt="2022-01-14T18:43:04.735" v="128" actId="478"/>
          <ac:graphicFrameMkLst>
            <pc:docMk/>
            <pc:sldMk cId="1747746632" sldId="1390"/>
            <ac:graphicFrameMk id="8" creationId="{FBA28F0C-434A-4C78-A288-E72EDC20AE27}"/>
          </ac:graphicFrameMkLst>
        </pc:graphicFrameChg>
        <pc:graphicFrameChg chg="add del mod ord modGraphic">
          <ac:chgData name="Igor Povarczuk | Núcleo Reestruturação e Performance" userId="200f04a2-c49d-4c39-80cc-8d28011838b7" providerId="ADAL" clId="{E0598BB9-EC26-427A-925A-30B8AA525341}" dt="2022-01-14T18:49:53.877" v="234" actId="478"/>
          <ac:graphicFrameMkLst>
            <pc:docMk/>
            <pc:sldMk cId="1747746632" sldId="1390"/>
            <ac:graphicFrameMk id="9" creationId="{92CEB2F0-E5A8-40BF-B03A-8E0792E110C5}"/>
          </ac:graphicFrameMkLst>
        </pc:graphicFrameChg>
        <pc:graphicFrameChg chg="add del mod modGraphic">
          <ac:chgData name="Igor Povarczuk | Núcleo Reestruturação e Performance" userId="200f04a2-c49d-4c39-80cc-8d28011838b7" providerId="ADAL" clId="{E0598BB9-EC26-427A-925A-30B8AA525341}" dt="2022-01-14T19:42:25.769" v="299" actId="21"/>
          <ac:graphicFrameMkLst>
            <pc:docMk/>
            <pc:sldMk cId="1747746632" sldId="1390"/>
            <ac:graphicFrameMk id="16" creationId="{73215DC8-3B33-4A3B-952A-2C0EA027D3A7}"/>
          </ac:graphicFrameMkLst>
        </pc:graphicFrameChg>
      </pc:sldChg>
      <pc:sldChg chg="addSp delSp modSp mod addCm">
        <pc:chgData name="Igor Povarczuk | Núcleo Reestruturação e Performance" userId="200f04a2-c49d-4c39-80cc-8d28011838b7" providerId="ADAL" clId="{E0598BB9-EC26-427A-925A-30B8AA525341}" dt="2022-01-17T13:33:13.867" v="1114" actId="20577"/>
        <pc:sldMkLst>
          <pc:docMk/>
          <pc:sldMk cId="2218299428" sldId="1395"/>
        </pc:sldMkLst>
        <pc:spChg chg="mod">
          <ac:chgData name="Igor Povarczuk | Núcleo Reestruturação e Performance" userId="200f04a2-c49d-4c39-80cc-8d28011838b7" providerId="ADAL" clId="{E0598BB9-EC26-427A-925A-30B8AA525341}" dt="2022-01-17T13:33:13.867" v="1114" actId="20577"/>
          <ac:spMkLst>
            <pc:docMk/>
            <pc:sldMk cId="2218299428" sldId="1395"/>
            <ac:spMk id="9" creationId="{BB29AB47-62AF-41B9-9D19-FB78553A2437}"/>
          </ac:spMkLst>
        </pc:spChg>
        <pc:graphicFrameChg chg="add del mod">
          <ac:chgData name="Igor Povarczuk | Núcleo Reestruturação e Performance" userId="200f04a2-c49d-4c39-80cc-8d28011838b7" providerId="ADAL" clId="{E0598BB9-EC26-427A-925A-30B8AA525341}" dt="2022-01-14T19:16:07.666" v="246" actId="478"/>
          <ac:graphicFrameMkLst>
            <pc:docMk/>
            <pc:sldMk cId="2218299428" sldId="1395"/>
            <ac:graphicFrameMk id="5" creationId="{17A0124B-74CC-463D-9C43-1BF345D3330F}"/>
          </ac:graphicFrameMkLst>
        </pc:graphicFrameChg>
        <pc:graphicFrameChg chg="del mod">
          <ac:chgData name="Igor Povarczuk | Núcleo Reestruturação e Performance" userId="200f04a2-c49d-4c39-80cc-8d28011838b7" providerId="ADAL" clId="{E0598BB9-EC26-427A-925A-30B8AA525341}" dt="2022-01-14T19:16:39.216" v="252" actId="478"/>
          <ac:graphicFrameMkLst>
            <pc:docMk/>
            <pc:sldMk cId="2218299428" sldId="1395"/>
            <ac:graphicFrameMk id="6" creationId="{17A0124B-74CC-463D-9C43-1BF345D3330F}"/>
          </ac:graphicFrameMkLst>
        </pc:graphicFrameChg>
        <pc:graphicFrameChg chg="add mod ord">
          <ac:chgData name="Igor Povarczuk | Núcleo Reestruturação e Performance" userId="200f04a2-c49d-4c39-80cc-8d28011838b7" providerId="ADAL" clId="{E0598BB9-EC26-427A-925A-30B8AA525341}" dt="2022-01-14T19:16:34.200" v="250" actId="167"/>
          <ac:graphicFrameMkLst>
            <pc:docMk/>
            <pc:sldMk cId="2218299428" sldId="1395"/>
            <ac:graphicFrameMk id="7" creationId="{17A0124B-74CC-463D-9C43-1BF345D3330F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E0598BB9-EC26-427A-925A-30B8AA525341}" dt="2022-01-14T19:42:53.925" v="307" actId="20577"/>
        <pc:sldMkLst>
          <pc:docMk/>
          <pc:sldMk cId="1844770847" sldId="1396"/>
        </pc:sldMkLst>
        <pc:spChg chg="add del mod">
          <ac:chgData name="Igor Povarczuk | Núcleo Reestruturação e Performance" userId="200f04a2-c49d-4c39-80cc-8d28011838b7" providerId="ADAL" clId="{E0598BB9-EC26-427A-925A-30B8AA525341}" dt="2022-01-14T19:28:08.438" v="275" actId="478"/>
          <ac:spMkLst>
            <pc:docMk/>
            <pc:sldMk cId="1844770847" sldId="1396"/>
            <ac:spMk id="4" creationId="{F1004211-A04C-4F7B-A273-A0F54966BA1E}"/>
          </ac:spMkLst>
        </pc:spChg>
        <pc:spChg chg="del mod">
          <ac:chgData name="Igor Povarczuk | Núcleo Reestruturação e Performance" userId="200f04a2-c49d-4c39-80cc-8d28011838b7" providerId="ADAL" clId="{E0598BB9-EC26-427A-925A-30B8AA525341}" dt="2022-01-14T19:40:57.641" v="283" actId="21"/>
          <ac:spMkLst>
            <pc:docMk/>
            <pc:sldMk cId="1844770847" sldId="1396"/>
            <ac:spMk id="6" creationId="{6097105D-51F2-4661-9F45-E767A266F673}"/>
          </ac:spMkLst>
        </pc:spChg>
        <pc:spChg chg="del mod">
          <ac:chgData name="Igor Povarczuk | Núcleo Reestruturação e Performance" userId="200f04a2-c49d-4c39-80cc-8d28011838b7" providerId="ADAL" clId="{E0598BB9-EC26-427A-925A-30B8AA525341}" dt="2022-01-14T19:40:18.640" v="277" actId="21"/>
          <ac:spMkLst>
            <pc:docMk/>
            <pc:sldMk cId="1844770847" sldId="1396"/>
            <ac:spMk id="9" creationId="{0AD157DA-93B4-4B70-9FD6-8E17B9ADDE5D}"/>
          </ac:spMkLst>
        </pc:spChg>
        <pc:spChg chg="add mod ord">
          <ac:chgData name="Igor Povarczuk | Núcleo Reestruturação e Performance" userId="200f04a2-c49d-4c39-80cc-8d28011838b7" providerId="ADAL" clId="{E0598BB9-EC26-427A-925A-30B8AA525341}" dt="2022-01-14T19:28:15.412" v="276" actId="255"/>
          <ac:spMkLst>
            <pc:docMk/>
            <pc:sldMk cId="1844770847" sldId="1396"/>
            <ac:spMk id="10" creationId="{0E733513-97D5-4770-9308-CE11152C5DFE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19:40:41.172" v="282"/>
          <ac:spMkLst>
            <pc:docMk/>
            <pc:sldMk cId="1844770847" sldId="1396"/>
            <ac:spMk id="11" creationId="{2F524081-C166-4BDB-A254-0E2CF5FA5097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19:41:45.271" v="289" actId="21"/>
          <ac:spMkLst>
            <pc:docMk/>
            <pc:sldMk cId="1844770847" sldId="1396"/>
            <ac:spMk id="12" creationId="{DFD737E5-63FB-4169-B1DF-83626F32DEED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19:41:58.103" v="293"/>
          <ac:spMkLst>
            <pc:docMk/>
            <pc:sldMk cId="1844770847" sldId="1396"/>
            <ac:spMk id="13" creationId="{816ED701-18A5-4262-9130-375C85C4436C}"/>
          </ac:spMkLst>
        </pc:spChg>
        <pc:spChg chg="del">
          <ac:chgData name="Igor Povarczuk | Núcleo Reestruturação e Performance" userId="200f04a2-c49d-4c39-80cc-8d28011838b7" providerId="ADAL" clId="{E0598BB9-EC26-427A-925A-30B8AA525341}" dt="2022-01-14T19:27:34.391" v="266" actId="21"/>
          <ac:spMkLst>
            <pc:docMk/>
            <pc:sldMk cId="1844770847" sldId="1396"/>
            <ac:spMk id="19" creationId="{4A242DB3-376D-471A-AFD1-4CCDB69C14DB}"/>
          </ac:spMkLst>
        </pc:spChg>
        <pc:graphicFrameChg chg="del mod ord modGraphic">
          <ac:chgData name="Igor Povarczuk | Núcleo Reestruturação e Performance" userId="200f04a2-c49d-4c39-80cc-8d28011838b7" providerId="ADAL" clId="{E0598BB9-EC26-427A-925A-30B8AA525341}" dt="2022-01-14T19:42:05.499" v="294" actId="21"/>
          <ac:graphicFrameMkLst>
            <pc:docMk/>
            <pc:sldMk cId="1844770847" sldId="1396"/>
            <ac:graphicFrameMk id="2" creationId="{95629515-8286-40E1-A372-74CE2A7B0698}"/>
          </ac:graphicFrameMkLst>
        </pc:graphicFrameChg>
        <pc:graphicFrameChg chg="del mod">
          <ac:chgData name="Igor Povarczuk | Núcleo Reestruturação e Performance" userId="200f04a2-c49d-4c39-80cc-8d28011838b7" providerId="ADAL" clId="{E0598BB9-EC26-427A-925A-30B8AA525341}" dt="2022-01-14T19:26:01.039" v="257" actId="478"/>
          <ac:graphicFrameMkLst>
            <pc:docMk/>
            <pc:sldMk cId="1844770847" sldId="1396"/>
            <ac:graphicFrameMk id="5" creationId="{CCF4EDDF-39B2-498D-94B3-E119D084D8C6}"/>
          </ac:graphicFrameMkLst>
        </pc:graphicFrameChg>
        <pc:graphicFrameChg chg="add mod modGraphic">
          <ac:chgData name="Igor Povarczuk | Núcleo Reestruturação e Performance" userId="200f04a2-c49d-4c39-80cc-8d28011838b7" providerId="ADAL" clId="{E0598BB9-EC26-427A-925A-30B8AA525341}" dt="2022-01-14T19:42:53.925" v="307" actId="20577"/>
          <ac:graphicFrameMkLst>
            <pc:docMk/>
            <pc:sldMk cId="1844770847" sldId="1396"/>
            <ac:graphicFrameMk id="14" creationId="{92B8F609-30E6-499E-B261-7C71FFE5CFFA}"/>
          </ac:graphicFrameMkLst>
        </pc:graphicFrameChg>
      </pc:sldChg>
      <pc:sldChg chg="modSp mod">
        <pc:chgData name="Igor Povarczuk | Núcleo Reestruturação e Performance" userId="200f04a2-c49d-4c39-80cc-8d28011838b7" providerId="ADAL" clId="{E0598BB9-EC26-427A-925A-30B8AA525341}" dt="2022-01-14T18:03:24.913" v="23" actId="207"/>
        <pc:sldMkLst>
          <pc:docMk/>
          <pc:sldMk cId="4238962198" sldId="1405"/>
        </pc:sldMkLst>
        <pc:spChg chg="mod">
          <ac:chgData name="Igor Povarczuk | Núcleo Reestruturação e Performance" userId="200f04a2-c49d-4c39-80cc-8d28011838b7" providerId="ADAL" clId="{E0598BB9-EC26-427A-925A-30B8AA525341}" dt="2022-01-14T18:03:24.913" v="23" actId="207"/>
          <ac:spMkLst>
            <pc:docMk/>
            <pc:sldMk cId="4238962198" sldId="1405"/>
            <ac:spMk id="138" creationId="{EE42AE11-4358-4CEA-8D6E-C776C92A2779}"/>
          </ac:spMkLst>
        </pc:spChg>
      </pc:sldChg>
      <pc:sldChg chg="modSp mod addCm">
        <pc:chgData name="Igor Povarczuk | Núcleo Reestruturação e Performance" userId="200f04a2-c49d-4c39-80cc-8d28011838b7" providerId="ADAL" clId="{E0598BB9-EC26-427A-925A-30B8AA525341}" dt="2022-01-17T13:55:40.385" v="1261" actId="20577"/>
        <pc:sldMkLst>
          <pc:docMk/>
          <pc:sldMk cId="3363555294" sldId="1447"/>
        </pc:sldMkLst>
        <pc:spChg chg="mod">
          <ac:chgData name="Igor Povarczuk | Núcleo Reestruturação e Performance" userId="200f04a2-c49d-4c39-80cc-8d28011838b7" providerId="ADAL" clId="{E0598BB9-EC26-427A-925A-30B8AA525341}" dt="2022-01-17T13:55:40.385" v="1261" actId="20577"/>
          <ac:spMkLst>
            <pc:docMk/>
            <pc:sldMk cId="3363555294" sldId="1447"/>
            <ac:spMk id="6" creationId="{6490EAA3-C608-4642-97F8-B8620225F6AF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20:05:00.659" v="319" actId="207"/>
          <ac:spMkLst>
            <pc:docMk/>
            <pc:sldMk cId="3363555294" sldId="1447"/>
            <ac:spMk id="8" creationId="{1D8C3D58-2B11-4DF0-BC16-040EB28F2B00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20:05:20.269" v="321" actId="207"/>
          <ac:spMkLst>
            <pc:docMk/>
            <pc:sldMk cId="3363555294" sldId="1447"/>
            <ac:spMk id="9" creationId="{15B2C62C-3EED-47D7-AB64-F96B5FEB4DD1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20:05:39.640" v="324" actId="207"/>
          <ac:spMkLst>
            <pc:docMk/>
            <pc:sldMk cId="3363555294" sldId="1447"/>
            <ac:spMk id="10" creationId="{47F92011-24E2-417F-B230-99377CB2A872}"/>
          </ac:spMkLst>
        </pc:spChg>
      </pc:sldChg>
      <pc:sldChg chg="modSp mod">
        <pc:chgData name="Igor Povarczuk | Núcleo Reestruturação e Performance" userId="200f04a2-c49d-4c39-80cc-8d28011838b7" providerId="ADAL" clId="{E0598BB9-EC26-427A-925A-30B8AA525341}" dt="2022-01-17T13:46:55.683" v="1224" actId="207"/>
        <pc:sldMkLst>
          <pc:docMk/>
          <pc:sldMk cId="3535918167" sldId="1453"/>
        </pc:sldMkLst>
        <pc:spChg chg="mod">
          <ac:chgData name="Igor Povarczuk | Núcleo Reestruturação e Performance" userId="200f04a2-c49d-4c39-80cc-8d28011838b7" providerId="ADAL" clId="{E0598BB9-EC26-427A-925A-30B8AA525341}" dt="2022-01-17T13:46:55.683" v="1224" actId="207"/>
          <ac:spMkLst>
            <pc:docMk/>
            <pc:sldMk cId="3535918167" sldId="1453"/>
            <ac:spMk id="5" creationId="{4533ECE6-A74C-4C50-AF5A-29221173FCE6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7T13:46:54.112" v="1223" actId="207"/>
          <ac:spMkLst>
            <pc:docMk/>
            <pc:sldMk cId="3535918167" sldId="1453"/>
            <ac:spMk id="8" creationId="{9F05D06B-EBE1-442A-948D-D757EC5B7D8D}"/>
          </ac:spMkLst>
        </pc:spChg>
      </pc:sldChg>
      <pc:sldChg chg="addSp delSp modSp mod delAnim modAnim">
        <pc:chgData name="Igor Povarczuk | Núcleo Reestruturação e Performance" userId="200f04a2-c49d-4c39-80cc-8d28011838b7" providerId="ADAL" clId="{E0598BB9-EC26-427A-925A-30B8AA525341}" dt="2022-01-17T12:23:22.136" v="544" actId="1076"/>
        <pc:sldMkLst>
          <pc:docMk/>
          <pc:sldMk cId="1735171968" sldId="1477"/>
        </pc:sldMkLst>
        <pc:spChg chg="add mod">
          <ac:chgData name="Igor Povarczuk | Núcleo Reestruturação e Performance" userId="200f04a2-c49d-4c39-80cc-8d28011838b7" providerId="ADAL" clId="{E0598BB9-EC26-427A-925A-30B8AA525341}" dt="2022-01-14T20:17:26.026" v="388"/>
          <ac:spMkLst>
            <pc:docMk/>
            <pc:sldMk cId="1735171968" sldId="1477"/>
            <ac:spMk id="8" creationId="{51F6F15B-28A9-4FFC-9E3C-EC16E180C2E8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20:18:39.778" v="412"/>
          <ac:spMkLst>
            <pc:docMk/>
            <pc:sldMk cId="1735171968" sldId="1477"/>
            <ac:spMk id="10" creationId="{C501DE52-2C9A-40F3-9314-F8C4C10E754D}"/>
          </ac:spMkLst>
        </pc:spChg>
        <pc:spChg chg="del mod">
          <ac:chgData name="Igor Povarczuk | Núcleo Reestruturação e Performance" userId="200f04a2-c49d-4c39-80cc-8d28011838b7" providerId="ADAL" clId="{E0598BB9-EC26-427A-925A-30B8AA525341}" dt="2022-01-14T20:17:13.634" v="368" actId="21"/>
          <ac:spMkLst>
            <pc:docMk/>
            <pc:sldMk cId="1735171968" sldId="1477"/>
            <ac:spMk id="12" creationId="{544BBDC2-5351-42E4-B01E-3CA26DAD30D5}"/>
          </ac:spMkLst>
        </pc:spChg>
        <pc:spChg chg="add del">
          <ac:chgData name="Igor Povarczuk | Núcleo Reestruturação e Performance" userId="200f04a2-c49d-4c39-80cc-8d28011838b7" providerId="ADAL" clId="{E0598BB9-EC26-427A-925A-30B8AA525341}" dt="2022-01-14T20:18:39.515" v="411" actId="478"/>
          <ac:spMkLst>
            <pc:docMk/>
            <pc:sldMk cId="1735171968" sldId="1477"/>
            <ac:spMk id="13" creationId="{BE0CD860-8955-46D0-A4CC-869163123F1F}"/>
          </ac:spMkLst>
        </pc:spChg>
        <pc:graphicFrameChg chg="mod">
          <ac:chgData name="Igor Povarczuk | Núcleo Reestruturação e Performance" userId="200f04a2-c49d-4c39-80cc-8d28011838b7" providerId="ADAL" clId="{E0598BB9-EC26-427A-925A-30B8AA525341}" dt="2022-01-17T12:23:22.136" v="544" actId="1076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Igor Povarczuk | Núcleo Reestruturação e Performance" userId="200f04a2-c49d-4c39-80cc-8d28011838b7" providerId="ADAL" clId="{E0598BB9-EC26-427A-925A-30B8AA525341}" dt="2022-01-17T12:24:50.100" v="545" actId="27107"/>
        <pc:sldMkLst>
          <pc:docMk/>
          <pc:sldMk cId="4107676839" sldId="1482"/>
        </pc:sldMkLst>
        <pc:spChg chg="mod">
          <ac:chgData name="Igor Povarczuk | Núcleo Reestruturação e Performance" userId="200f04a2-c49d-4c39-80cc-8d28011838b7" providerId="ADAL" clId="{E0598BB9-EC26-427A-925A-30B8AA525341}" dt="2022-01-17T12:24:50.100" v="545" actId="27107"/>
          <ac:spMkLst>
            <pc:docMk/>
            <pc:sldMk cId="4107676839" sldId="1482"/>
            <ac:spMk id="7" creationId="{2B6625F0-CFD9-4EA4-8509-CED4C5561CAA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18:27:31.962" v="61" actId="20577"/>
          <ac:spMkLst>
            <pc:docMk/>
            <pc:sldMk cId="4107676839" sldId="1482"/>
            <ac:spMk id="9" creationId="{28C7BD2C-B82F-4D02-B9BF-8119854C7057}"/>
          </ac:spMkLst>
        </pc:spChg>
        <pc:graphicFrameChg chg="add mod ord">
          <ac:chgData name="Igor Povarczuk | Núcleo Reestruturação e Performance" userId="200f04a2-c49d-4c39-80cc-8d28011838b7" providerId="ADAL" clId="{E0598BB9-EC26-427A-925A-30B8AA525341}" dt="2022-01-14T18:28:06.154" v="66" actId="167"/>
          <ac:graphicFrameMkLst>
            <pc:docMk/>
            <pc:sldMk cId="4107676839" sldId="1482"/>
            <ac:graphicFrameMk id="8" creationId="{28629AF8-80B7-4F57-8BA6-F2D18ECB6B0C}"/>
          </ac:graphicFrameMkLst>
        </pc:graphicFrameChg>
        <pc:graphicFrameChg chg="del mod">
          <ac:chgData name="Igor Povarczuk | Núcleo Reestruturação e Performance" userId="200f04a2-c49d-4c39-80cc-8d28011838b7" providerId="ADAL" clId="{E0598BB9-EC26-427A-925A-30B8AA525341}" dt="2022-01-14T18:28:10.521" v="68" actId="478"/>
          <ac:graphicFrameMkLst>
            <pc:docMk/>
            <pc:sldMk cId="4107676839" sldId="1482"/>
            <ac:graphicFrameMk id="11" creationId="{28629AF8-80B7-4F57-8BA6-F2D18ECB6B0C}"/>
          </ac:graphicFrameMkLst>
        </pc:graphicFrameChg>
      </pc:sldChg>
      <pc:sldChg chg="modSp mod">
        <pc:chgData name="Igor Povarczuk | Núcleo Reestruturação e Performance" userId="200f04a2-c49d-4c39-80cc-8d28011838b7" providerId="ADAL" clId="{E0598BB9-EC26-427A-925A-30B8AA525341}" dt="2022-01-14T20:04:13.008" v="309" actId="207"/>
        <pc:sldMkLst>
          <pc:docMk/>
          <pc:sldMk cId="3498275769" sldId="1484"/>
        </pc:sldMkLst>
        <pc:spChg chg="mod">
          <ac:chgData name="Igor Povarczuk | Núcleo Reestruturação e Performance" userId="200f04a2-c49d-4c39-80cc-8d28011838b7" providerId="ADAL" clId="{E0598BB9-EC26-427A-925A-30B8AA525341}" dt="2022-01-14T20:04:13.008" v="309" actId="207"/>
          <ac:spMkLst>
            <pc:docMk/>
            <pc:sldMk cId="3498275769" sldId="1484"/>
            <ac:spMk id="6" creationId="{E8A3AD9D-CB02-42DC-9C5A-3B020B710303}"/>
          </ac:spMkLst>
        </pc:spChg>
      </pc:sldChg>
      <pc:sldChg chg="addCm">
        <pc:chgData name="Igor Povarczuk | Núcleo Reestruturação e Performance" userId="200f04a2-c49d-4c39-80cc-8d28011838b7" providerId="ADAL" clId="{E0598BB9-EC26-427A-925A-30B8AA525341}" dt="2022-01-14T18:29:42.702" v="69"/>
        <pc:sldMkLst>
          <pc:docMk/>
          <pc:sldMk cId="3187767454" sldId="1534"/>
        </pc:sldMkLst>
      </pc:sldChg>
      <pc:sldChg chg="addCm">
        <pc:chgData name="Igor Povarczuk | Núcleo Reestruturação e Performance" userId="200f04a2-c49d-4c39-80cc-8d28011838b7" providerId="ADAL" clId="{E0598BB9-EC26-427A-925A-30B8AA525341}" dt="2022-01-14T18:30:06.230" v="70"/>
        <pc:sldMkLst>
          <pc:docMk/>
          <pc:sldMk cId="673872733" sldId="1535"/>
        </pc:sldMkLst>
      </pc:sldChg>
      <pc:sldChg chg="addSp delSp modSp mod delAnim modAnim">
        <pc:chgData name="Igor Povarczuk | Núcleo Reestruturação e Performance" userId="200f04a2-c49d-4c39-80cc-8d28011838b7" providerId="ADAL" clId="{E0598BB9-EC26-427A-925A-30B8AA525341}" dt="2022-01-14T20:20:28.434" v="432" actId="1035"/>
        <pc:sldMkLst>
          <pc:docMk/>
          <pc:sldMk cId="2426802667" sldId="1538"/>
        </pc:sldMkLst>
        <pc:spChg chg="mod">
          <ac:chgData name="Igor Povarczuk | Núcleo Reestruturação e Performance" userId="200f04a2-c49d-4c39-80cc-8d28011838b7" providerId="ADAL" clId="{E0598BB9-EC26-427A-925A-30B8AA525341}" dt="2022-01-14T20:19:00.282" v="415" actId="1076"/>
          <ac:spMkLst>
            <pc:docMk/>
            <pc:sldMk cId="2426802667" sldId="1538"/>
            <ac:spMk id="8" creationId="{C97CE1C5-CBD2-4156-82B0-F46D1AB791E5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20:20:28.434" v="432" actId="1035"/>
          <ac:spMkLst>
            <pc:docMk/>
            <pc:sldMk cId="2426802667" sldId="1538"/>
            <ac:spMk id="10" creationId="{641C0353-0FB0-4BF5-8D8D-D1390DEFE676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20:17:23.933" v="387" actId="21"/>
          <ac:spMkLst>
            <pc:docMk/>
            <pc:sldMk cId="2426802667" sldId="1538"/>
            <ac:spMk id="12" creationId="{1B618363-E8F9-4A96-ACF4-B6FE5FFF4FAF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20:17:31.160" v="390"/>
          <ac:spMkLst>
            <pc:docMk/>
            <pc:sldMk cId="2426802667" sldId="1538"/>
            <ac:spMk id="13" creationId="{36CEFC17-593A-4D92-ABDD-4A139A2F52D9}"/>
          </ac:spMkLst>
        </pc:spChg>
        <pc:spChg chg="del mod">
          <ac:chgData name="Igor Povarczuk | Núcleo Reestruturação e Performance" userId="200f04a2-c49d-4c39-80cc-8d28011838b7" providerId="ADAL" clId="{E0598BB9-EC26-427A-925A-30B8AA525341}" dt="2022-01-14T20:17:30.906" v="389" actId="478"/>
          <ac:spMkLst>
            <pc:docMk/>
            <pc:sldMk cId="2426802667" sldId="1538"/>
            <ac:spMk id="14" creationId="{55298CC8-DB49-43A0-A508-433342336A46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20:18:24.672" v="399"/>
          <ac:spMkLst>
            <pc:docMk/>
            <pc:sldMk cId="2426802667" sldId="1538"/>
            <ac:spMk id="16" creationId="{3F3747D0-6ADE-4EA4-9834-0610809157A2}"/>
          </ac:spMkLst>
        </pc:spChg>
        <pc:spChg chg="add del mod">
          <ac:chgData name="Igor Povarczuk | Núcleo Reestruturação e Performance" userId="200f04a2-c49d-4c39-80cc-8d28011838b7" providerId="ADAL" clId="{E0598BB9-EC26-427A-925A-30B8AA525341}" dt="2022-01-14T20:18:36.082" v="410" actId="21"/>
          <ac:spMkLst>
            <pc:docMk/>
            <pc:sldMk cId="2426802667" sldId="1538"/>
            <ac:spMk id="17" creationId="{1C24AD78-BF0F-4447-BEF1-3BD077DCF13A}"/>
          </ac:spMkLst>
        </pc:spChg>
      </pc:sldChg>
      <pc:sldChg chg="addSp delSp modSp mod delAnim modAnim">
        <pc:chgData name="Igor Povarczuk | Núcleo Reestruturação e Performance" userId="200f04a2-c49d-4c39-80cc-8d28011838b7" providerId="ADAL" clId="{E0598BB9-EC26-427A-925A-30B8AA525341}" dt="2022-01-14T20:21:46.585" v="501" actId="1036"/>
        <pc:sldMkLst>
          <pc:docMk/>
          <pc:sldMk cId="2522934045" sldId="1539"/>
        </pc:sldMkLst>
        <pc:spChg chg="mod">
          <ac:chgData name="Igor Povarczuk | Núcleo Reestruturação e Performance" userId="200f04a2-c49d-4c39-80cc-8d28011838b7" providerId="ADAL" clId="{E0598BB9-EC26-427A-925A-30B8AA525341}" dt="2022-01-14T20:19:34.366" v="416" actId="1037"/>
          <ac:spMkLst>
            <pc:docMk/>
            <pc:sldMk cId="2522934045" sldId="1539"/>
            <ac:spMk id="8" creationId="{C97CE1C5-CBD2-4156-82B0-F46D1AB791E5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20:17:37.623" v="392"/>
          <ac:spMkLst>
            <pc:docMk/>
            <pc:sldMk cId="2522934045" sldId="1539"/>
            <ac:spMk id="10" creationId="{D6E1F12A-D434-411B-8A54-8AC33BE3FEAA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20:21:46.585" v="501" actId="1036"/>
          <ac:spMkLst>
            <pc:docMk/>
            <pc:sldMk cId="2522934045" sldId="1539"/>
            <ac:spMk id="12" creationId="{01391C79-DF5C-44B1-8CAA-11A54FE64863}"/>
          </ac:spMkLst>
        </pc:spChg>
        <pc:spChg chg="del">
          <ac:chgData name="Igor Povarczuk | Núcleo Reestruturação e Performance" userId="200f04a2-c49d-4c39-80cc-8d28011838b7" providerId="ADAL" clId="{E0598BB9-EC26-427A-925A-30B8AA525341}" dt="2022-01-14T20:17:37.422" v="391" actId="478"/>
          <ac:spMkLst>
            <pc:docMk/>
            <pc:sldMk cId="2522934045" sldId="1539"/>
            <ac:spMk id="14" creationId="{55298CC8-DB49-43A0-A508-433342336A46}"/>
          </ac:spMkLst>
        </pc:spChg>
      </pc:sldChg>
      <pc:sldChg chg="addSp delSp modSp mod delAnim modAnim">
        <pc:chgData name="Igor Povarczuk | Núcleo Reestruturação e Performance" userId="200f04a2-c49d-4c39-80cc-8d28011838b7" providerId="ADAL" clId="{E0598BB9-EC26-427A-925A-30B8AA525341}" dt="2022-01-14T20:21:57.766" v="520" actId="1036"/>
        <pc:sldMkLst>
          <pc:docMk/>
          <pc:sldMk cId="899387482" sldId="1540"/>
        </pc:sldMkLst>
        <pc:spChg chg="mod">
          <ac:chgData name="Igor Povarczuk | Núcleo Reestruturação e Performance" userId="200f04a2-c49d-4c39-80cc-8d28011838b7" providerId="ADAL" clId="{E0598BB9-EC26-427A-925A-30B8AA525341}" dt="2022-01-14T20:19:44.917" v="418" actId="1037"/>
          <ac:spMkLst>
            <pc:docMk/>
            <pc:sldMk cId="899387482" sldId="1540"/>
            <ac:spMk id="8" creationId="{C97CE1C5-CBD2-4156-82B0-F46D1AB791E5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20:21:57.766" v="520" actId="1036"/>
          <ac:spMkLst>
            <pc:docMk/>
            <pc:sldMk cId="899387482" sldId="1540"/>
            <ac:spMk id="10" creationId="{D582D92A-D89C-4560-9229-D3534D8E3D1E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20:17:43.601" v="394"/>
          <ac:spMkLst>
            <pc:docMk/>
            <pc:sldMk cId="899387482" sldId="1540"/>
            <ac:spMk id="12" creationId="{2F19AA59-BB50-4A9E-B08C-3F72A4F49DE8}"/>
          </ac:spMkLst>
        </pc:spChg>
        <pc:spChg chg="del">
          <ac:chgData name="Igor Povarczuk | Núcleo Reestruturação e Performance" userId="200f04a2-c49d-4c39-80cc-8d28011838b7" providerId="ADAL" clId="{E0598BB9-EC26-427A-925A-30B8AA525341}" dt="2022-01-14T20:17:43.363" v="393" actId="478"/>
          <ac:spMkLst>
            <pc:docMk/>
            <pc:sldMk cId="899387482" sldId="1540"/>
            <ac:spMk id="14" creationId="{55298CC8-DB49-43A0-A508-433342336A46}"/>
          </ac:spMkLst>
        </pc:spChg>
      </pc:sldChg>
      <pc:sldChg chg="addSp delSp modSp mod delAnim modAnim">
        <pc:chgData name="Igor Povarczuk | Núcleo Reestruturação e Performance" userId="200f04a2-c49d-4c39-80cc-8d28011838b7" providerId="ADAL" clId="{E0598BB9-EC26-427A-925A-30B8AA525341}" dt="2022-01-14T20:22:07.510" v="537" actId="1035"/>
        <pc:sldMkLst>
          <pc:docMk/>
          <pc:sldMk cId="2172214351" sldId="1541"/>
        </pc:sldMkLst>
        <pc:spChg chg="mod">
          <ac:chgData name="Igor Povarczuk | Núcleo Reestruturação e Performance" userId="200f04a2-c49d-4c39-80cc-8d28011838b7" providerId="ADAL" clId="{E0598BB9-EC26-427A-925A-30B8AA525341}" dt="2022-01-14T20:20:02.724" v="429" actId="1036"/>
          <ac:spMkLst>
            <pc:docMk/>
            <pc:sldMk cId="2172214351" sldId="1541"/>
            <ac:spMk id="8" creationId="{C97CE1C5-CBD2-4156-82B0-F46D1AB791E5}"/>
          </ac:spMkLst>
        </pc:spChg>
        <pc:spChg chg="add mod">
          <ac:chgData name="Igor Povarczuk | Núcleo Reestruturação e Performance" userId="200f04a2-c49d-4c39-80cc-8d28011838b7" providerId="ADAL" clId="{E0598BB9-EC26-427A-925A-30B8AA525341}" dt="2022-01-14T20:17:49.142" v="396"/>
          <ac:spMkLst>
            <pc:docMk/>
            <pc:sldMk cId="2172214351" sldId="1541"/>
            <ac:spMk id="10" creationId="{046707EB-ED44-46D6-B187-4A0B99695BBE}"/>
          </ac:spMkLst>
        </pc:spChg>
        <pc:spChg chg="mod">
          <ac:chgData name="Igor Povarczuk | Núcleo Reestruturação e Performance" userId="200f04a2-c49d-4c39-80cc-8d28011838b7" providerId="ADAL" clId="{E0598BB9-EC26-427A-925A-30B8AA525341}" dt="2022-01-14T20:22:07.510" v="537" actId="1035"/>
          <ac:spMkLst>
            <pc:docMk/>
            <pc:sldMk cId="2172214351" sldId="1541"/>
            <ac:spMk id="12" creationId="{B9F9CB22-E11E-4474-911A-4591E8ACAD0F}"/>
          </ac:spMkLst>
        </pc:spChg>
        <pc:spChg chg="del">
          <ac:chgData name="Igor Povarczuk | Núcleo Reestruturação e Performance" userId="200f04a2-c49d-4c39-80cc-8d28011838b7" providerId="ADAL" clId="{E0598BB9-EC26-427A-925A-30B8AA525341}" dt="2022-01-14T20:17:48.856" v="395" actId="478"/>
          <ac:spMkLst>
            <pc:docMk/>
            <pc:sldMk cId="2172214351" sldId="1541"/>
            <ac:spMk id="14" creationId="{55298CC8-DB49-43A0-A508-433342336A46}"/>
          </ac:spMkLst>
        </pc:spChg>
      </pc:sldChg>
      <pc:sldChg chg="modSp mod">
        <pc:chgData name="Igor Povarczuk | Núcleo Reestruturação e Performance" userId="200f04a2-c49d-4c39-80cc-8d28011838b7" providerId="ADAL" clId="{E0598BB9-EC26-427A-925A-30B8AA525341}" dt="2022-01-14T18:01:04.024" v="12" actId="207"/>
        <pc:sldMkLst>
          <pc:docMk/>
          <pc:sldMk cId="2112186516" sldId="1543"/>
        </pc:sldMkLst>
        <pc:spChg chg="mod">
          <ac:chgData name="Igor Povarczuk | Núcleo Reestruturação e Performance" userId="200f04a2-c49d-4c39-80cc-8d28011838b7" providerId="ADAL" clId="{E0598BB9-EC26-427A-925A-30B8AA525341}" dt="2022-01-14T18:01:04.024" v="12" actId="207"/>
          <ac:spMkLst>
            <pc:docMk/>
            <pc:sldMk cId="2112186516" sldId="1543"/>
            <ac:spMk id="388" creationId="{57C0C48F-55D8-42F5-8B24-1F6CBD7CD7E1}"/>
          </ac:spMkLst>
        </pc:spChg>
      </pc:sldChg>
    </pc:docChg>
  </pc:docChgLst>
  <pc:docChgLst>
    <pc:chgData name="Miguel Kaghofer" userId="b6f993d0-ffbe-4b17-ba23-45fc40603751" providerId="ADAL" clId="{1676943C-A387-4F3A-A509-7F3CD68B2BCA}"/>
    <pc:docChg chg="undo custSel modSld">
      <pc:chgData name="Miguel Kaghofer" userId="b6f993d0-ffbe-4b17-ba23-45fc40603751" providerId="ADAL" clId="{1676943C-A387-4F3A-A509-7F3CD68B2BCA}" dt="2022-08-02T20:10:55.144" v="1263" actId="20577"/>
      <pc:docMkLst>
        <pc:docMk/>
      </pc:docMkLst>
      <pc:sldChg chg="addSp delSp modSp mod">
        <pc:chgData name="Miguel Kaghofer" userId="b6f993d0-ffbe-4b17-ba23-45fc40603751" providerId="ADAL" clId="{1676943C-A387-4F3A-A509-7F3CD68B2BCA}" dt="2022-08-02T20:06:17.385" v="954" actId="108"/>
        <pc:sldMkLst>
          <pc:docMk/>
          <pc:sldMk cId="3187767454" sldId="1534"/>
        </pc:sldMkLst>
        <pc:spChg chg="mod">
          <ac:chgData name="Miguel Kaghofer" userId="b6f993d0-ffbe-4b17-ba23-45fc40603751" providerId="ADAL" clId="{1676943C-A387-4F3A-A509-7F3CD68B2BCA}" dt="2022-08-02T20:06:17.385" v="954" actId="108"/>
          <ac:spMkLst>
            <pc:docMk/>
            <pc:sldMk cId="3187767454" sldId="1534"/>
            <ac:spMk id="9" creationId="{3245761D-018F-4EA4-8FA4-FF51E4D0F487}"/>
          </ac:spMkLst>
        </pc:spChg>
        <pc:picChg chg="del">
          <ac:chgData name="Miguel Kaghofer" userId="b6f993d0-ffbe-4b17-ba23-45fc40603751" providerId="ADAL" clId="{1676943C-A387-4F3A-A509-7F3CD68B2BCA}" dt="2022-08-02T19:47:53.207" v="28" actId="478"/>
          <ac:picMkLst>
            <pc:docMk/>
            <pc:sldMk cId="3187767454" sldId="1534"/>
            <ac:picMk id="3" creationId="{28658DDD-7A7E-4231-B568-8D8C1766C710}"/>
          </ac:picMkLst>
        </pc:picChg>
        <pc:picChg chg="add mod">
          <ac:chgData name="Miguel Kaghofer" userId="b6f993d0-ffbe-4b17-ba23-45fc40603751" providerId="ADAL" clId="{1676943C-A387-4F3A-A509-7F3CD68B2BCA}" dt="2022-08-02T19:48:08.817" v="33" actId="1076"/>
          <ac:picMkLst>
            <pc:docMk/>
            <pc:sldMk cId="3187767454" sldId="1534"/>
            <ac:picMk id="6" creationId="{292CB50F-A0F9-15C8-0208-3B764ACFE0CA}"/>
          </ac:picMkLst>
        </pc:picChg>
      </pc:sldChg>
      <pc:sldChg chg="modSp mod">
        <pc:chgData name="Miguel Kaghofer" userId="b6f993d0-ffbe-4b17-ba23-45fc40603751" providerId="ADAL" clId="{1676943C-A387-4F3A-A509-7F3CD68B2BCA}" dt="2022-08-02T20:10:55.144" v="1263" actId="20577"/>
        <pc:sldMkLst>
          <pc:docMk/>
          <pc:sldMk cId="471116644" sldId="1544"/>
        </pc:sldMkLst>
        <pc:spChg chg="mod">
          <ac:chgData name="Miguel Kaghofer" userId="b6f993d0-ffbe-4b17-ba23-45fc40603751" providerId="ADAL" clId="{1676943C-A387-4F3A-A509-7F3CD68B2BCA}" dt="2022-08-02T20:10:55.144" v="1263" actId="20577"/>
          <ac:spMkLst>
            <pc:docMk/>
            <pc:sldMk cId="471116644" sldId="1544"/>
            <ac:spMk id="9" creationId="{3245761D-018F-4EA4-8FA4-FF51E4D0F487}"/>
          </ac:spMkLst>
        </pc:spChg>
      </pc:sldChg>
    </pc:docChg>
  </pc:docChgLst>
  <pc:docChgLst>
    <pc:chgData name="Gabriela Buckup | Núcleo Reestruturação e Performance" userId="8840e921-bf33-42db-b7a1-56427112b94b" providerId="ADAL" clId="{60AF0B24-2A2A-4D58-A7B6-2CEC782EF6BC}"/>
    <pc:docChg chg="modSld">
      <pc:chgData name="Gabriela Buckup | Núcleo Reestruturação e Performance" userId="8840e921-bf33-42db-b7a1-56427112b94b" providerId="ADAL" clId="{60AF0B24-2A2A-4D58-A7B6-2CEC782EF6BC}" dt="2022-01-17T16:31:52.605" v="4"/>
      <pc:docMkLst>
        <pc:docMk/>
      </pc:docMkLst>
      <pc:sldChg chg="modSp mod">
        <pc:chgData name="Gabriela Buckup | Núcleo Reestruturação e Performance" userId="8840e921-bf33-42db-b7a1-56427112b94b" providerId="ADAL" clId="{60AF0B24-2A2A-4D58-A7B6-2CEC782EF6BC}" dt="2022-01-17T15:14:10.390" v="1" actId="20577"/>
        <pc:sldMkLst>
          <pc:docMk/>
          <pc:sldMk cId="3064054227" sldId="1333"/>
        </pc:sldMkLst>
        <pc:spChg chg="mod">
          <ac:chgData name="Gabriela Buckup | Núcleo Reestruturação e Performance" userId="8840e921-bf33-42db-b7a1-56427112b94b" providerId="ADAL" clId="{60AF0B24-2A2A-4D58-A7B6-2CEC782EF6BC}" dt="2022-01-17T15:14:10.390" v="1" actId="20577"/>
          <ac:spMkLst>
            <pc:docMk/>
            <pc:sldMk cId="3064054227" sldId="1333"/>
            <ac:spMk id="5" creationId="{F6EB8B2E-CCE7-4EE0-B3FF-DB0219BC350B}"/>
          </ac:spMkLst>
        </pc:spChg>
      </pc:sldChg>
      <pc:sldChg chg="modSp mod delCm">
        <pc:chgData name="Gabriela Buckup | Núcleo Reestruturação e Performance" userId="8840e921-bf33-42db-b7a1-56427112b94b" providerId="ADAL" clId="{60AF0B24-2A2A-4D58-A7B6-2CEC782EF6BC}" dt="2022-01-17T16:31:52.605" v="4"/>
        <pc:sldMkLst>
          <pc:docMk/>
          <pc:sldMk cId="3363555294" sldId="1447"/>
        </pc:sldMkLst>
        <pc:spChg chg="mod">
          <ac:chgData name="Gabriela Buckup | Núcleo Reestruturação e Performance" userId="8840e921-bf33-42db-b7a1-56427112b94b" providerId="ADAL" clId="{60AF0B24-2A2A-4D58-A7B6-2CEC782EF6BC}" dt="2022-01-17T15:24:59.092" v="3" actId="1076"/>
          <ac:spMkLst>
            <pc:docMk/>
            <pc:sldMk cId="3363555294" sldId="1447"/>
            <ac:spMk id="6" creationId="{6490EAA3-C608-4642-97F8-B8620225F6AF}"/>
          </ac:spMkLst>
        </pc:spChg>
      </pc:sldChg>
    </pc:docChg>
  </pc:docChgLst>
  <pc:docChgLst>
    <pc:chgData name="Juliana Reschke" userId="bc11cf80-e521-48bb-a158-233ae8d7fb13" providerId="ADAL" clId="{7BD836AF-025C-45CA-8EC4-C4D7D24E5157}"/>
    <pc:docChg chg="undo custSel addSld delSld modSld modSection">
      <pc:chgData name="Juliana Reschke" userId="bc11cf80-e521-48bb-a158-233ae8d7fb13" providerId="ADAL" clId="{7BD836AF-025C-45CA-8EC4-C4D7D24E5157}" dt="2022-01-28T13:29:48.006" v="1928" actId="20577"/>
      <pc:docMkLst>
        <pc:docMk/>
      </pc:docMkLst>
      <pc:sldChg chg="modSp mod delCm">
        <pc:chgData name="Juliana Reschke" userId="bc11cf80-e521-48bb-a158-233ae8d7fb13" providerId="ADAL" clId="{7BD836AF-025C-45CA-8EC4-C4D7D24E5157}" dt="2022-01-28T13:21:05.595" v="1911" actId="13926"/>
        <pc:sldMkLst>
          <pc:docMk/>
          <pc:sldMk cId="3285528555" sldId="1334"/>
        </pc:sldMkLst>
        <pc:spChg chg="mod">
          <ac:chgData name="Juliana Reschke" userId="bc11cf80-e521-48bb-a158-233ae8d7fb13" providerId="ADAL" clId="{7BD836AF-025C-45CA-8EC4-C4D7D24E5157}" dt="2022-01-28T13:21:05.595" v="1911" actId="13926"/>
          <ac:spMkLst>
            <pc:docMk/>
            <pc:sldMk cId="3285528555" sldId="1334"/>
            <ac:spMk id="7" creationId="{B5F23FB8-A076-4C30-838D-1E703B5A22E6}"/>
          </ac:spMkLst>
        </pc:spChg>
      </pc:sldChg>
      <pc:sldChg chg="delCm">
        <pc:chgData name="Juliana Reschke" userId="bc11cf80-e521-48bb-a158-233ae8d7fb13" providerId="ADAL" clId="{7BD836AF-025C-45CA-8EC4-C4D7D24E5157}" dt="2022-01-21T17:47:35.016" v="949"/>
        <pc:sldMkLst>
          <pc:docMk/>
          <pc:sldMk cId="2303788196" sldId="1350"/>
        </pc:sldMkLst>
      </pc:sldChg>
      <pc:sldChg chg="delCm">
        <pc:chgData name="Juliana Reschke" userId="bc11cf80-e521-48bb-a158-233ae8d7fb13" providerId="ADAL" clId="{7BD836AF-025C-45CA-8EC4-C4D7D24E5157}" dt="2022-01-21T17:47:28.373" v="947"/>
        <pc:sldMkLst>
          <pc:docMk/>
          <pc:sldMk cId="3104445173" sldId="1365"/>
        </pc:sldMkLst>
      </pc:sldChg>
      <pc:sldChg chg="delCm">
        <pc:chgData name="Juliana Reschke" userId="bc11cf80-e521-48bb-a158-233ae8d7fb13" providerId="ADAL" clId="{7BD836AF-025C-45CA-8EC4-C4D7D24E5157}" dt="2022-01-21T17:47:31.355" v="948"/>
        <pc:sldMkLst>
          <pc:docMk/>
          <pc:sldMk cId="2218299428" sldId="1395"/>
        </pc:sldMkLst>
      </pc:sldChg>
      <pc:sldChg chg="del">
        <pc:chgData name="Juliana Reschke" userId="bc11cf80-e521-48bb-a158-233ae8d7fb13" providerId="ADAL" clId="{7BD836AF-025C-45CA-8EC4-C4D7D24E5157}" dt="2022-01-21T17:44:56.993" v="935" actId="2696"/>
        <pc:sldMkLst>
          <pc:docMk/>
          <pc:sldMk cId="3535918167" sldId="1453"/>
        </pc:sldMkLst>
      </pc:sldChg>
      <pc:sldChg chg="modSp mod">
        <pc:chgData name="Juliana Reschke" userId="bc11cf80-e521-48bb-a158-233ae8d7fb13" providerId="ADAL" clId="{7BD836AF-025C-45CA-8EC4-C4D7D24E5157}" dt="2022-01-21T17:48:00.421" v="953" actId="20577"/>
        <pc:sldMkLst>
          <pc:docMk/>
          <pc:sldMk cId="1735171968" sldId="1477"/>
        </pc:sldMkLst>
        <pc:graphicFrameChg chg="modGraphic">
          <ac:chgData name="Juliana Reschke" userId="bc11cf80-e521-48bb-a158-233ae8d7fb13" providerId="ADAL" clId="{7BD836AF-025C-45CA-8EC4-C4D7D24E5157}" dt="2022-01-21T17:48:00.421" v="953" actId="20577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del">
        <pc:chgData name="Juliana Reschke" userId="bc11cf80-e521-48bb-a158-233ae8d7fb13" providerId="ADAL" clId="{7BD836AF-025C-45CA-8EC4-C4D7D24E5157}" dt="2022-01-21T17:45:00.744" v="936" actId="2696"/>
        <pc:sldMkLst>
          <pc:docMk/>
          <pc:sldMk cId="3498275769" sldId="1484"/>
        </pc:sldMkLst>
      </pc:sldChg>
      <pc:sldChg chg="modSp add mod">
        <pc:chgData name="Juliana Reschke" userId="bc11cf80-e521-48bb-a158-233ae8d7fb13" providerId="ADAL" clId="{7BD836AF-025C-45CA-8EC4-C4D7D24E5157}" dt="2022-01-28T13:29:48.006" v="1928" actId="20577"/>
        <pc:sldMkLst>
          <pc:docMk/>
          <pc:sldMk cId="3326065828" sldId="1516"/>
        </pc:sldMkLst>
        <pc:spChg chg="mod">
          <ac:chgData name="Juliana Reschke" userId="bc11cf80-e521-48bb-a158-233ae8d7fb13" providerId="ADAL" clId="{7BD836AF-025C-45CA-8EC4-C4D7D24E5157}" dt="2022-01-28T13:29:48.006" v="1928" actId="20577"/>
          <ac:spMkLst>
            <pc:docMk/>
            <pc:sldMk cId="3326065828" sldId="1516"/>
            <ac:spMk id="6" creationId="{4A97EBBC-5170-4143-B307-DC82F31B19F8}"/>
          </ac:spMkLst>
        </pc:spChg>
        <pc:spChg chg="mod">
          <ac:chgData name="Juliana Reschke" userId="bc11cf80-e521-48bb-a158-233ae8d7fb13" providerId="ADAL" clId="{7BD836AF-025C-45CA-8EC4-C4D7D24E5157}" dt="2022-01-21T17:45:28.614" v="945"/>
          <ac:spMkLst>
            <pc:docMk/>
            <pc:sldMk cId="3326065828" sldId="1516"/>
            <ac:spMk id="9" creationId="{79E8FE8E-1931-46E5-B5A1-4A752427EF2B}"/>
          </ac:spMkLst>
        </pc:spChg>
        <pc:spChg chg="mod">
          <ac:chgData name="Juliana Reschke" userId="bc11cf80-e521-48bb-a158-233ae8d7fb13" providerId="ADAL" clId="{7BD836AF-025C-45CA-8EC4-C4D7D24E5157}" dt="2022-01-21T17:45:07.219" v="944" actId="20577"/>
          <ac:spMkLst>
            <pc:docMk/>
            <pc:sldMk cId="3326065828" sldId="1516"/>
            <ac:spMk id="12" creationId="{F3694C45-6200-449A-AEA0-895C41AB6843}"/>
          </ac:spMkLst>
        </pc:spChg>
        <pc:graphicFrameChg chg="mod modGraphic">
          <ac:chgData name="Juliana Reschke" userId="bc11cf80-e521-48bb-a158-233ae8d7fb13" providerId="ADAL" clId="{7BD836AF-025C-45CA-8EC4-C4D7D24E5157}" dt="2022-01-21T17:44:53.834" v="934" actId="1076"/>
          <ac:graphicFrameMkLst>
            <pc:docMk/>
            <pc:sldMk cId="3326065828" sldId="1516"/>
            <ac:graphicFrameMk id="7" creationId="{7B22B733-BF4F-4E0F-A4D8-7D932AF12FE3}"/>
          </ac:graphicFrameMkLst>
        </pc:graphicFrameChg>
      </pc:sldChg>
      <pc:sldChg chg="addSp delSp modSp mod delCm">
        <pc:chgData name="Juliana Reschke" userId="bc11cf80-e521-48bb-a158-233ae8d7fb13" providerId="ADAL" clId="{7BD836AF-025C-45CA-8EC4-C4D7D24E5157}" dt="2022-01-28T13:13:23.308" v="1774" actId="20577"/>
        <pc:sldMkLst>
          <pc:docMk/>
          <pc:sldMk cId="3187767454" sldId="1534"/>
        </pc:sldMkLst>
        <pc:spChg chg="mod">
          <ac:chgData name="Juliana Reschke" userId="bc11cf80-e521-48bb-a158-233ae8d7fb13" providerId="ADAL" clId="{7BD836AF-025C-45CA-8EC4-C4D7D24E5157}" dt="2022-01-28T13:13:23.308" v="1774" actId="20577"/>
          <ac:spMkLst>
            <pc:docMk/>
            <pc:sldMk cId="3187767454" sldId="1534"/>
            <ac:spMk id="9" creationId="{3245761D-018F-4EA4-8FA4-FF51E4D0F487}"/>
          </ac:spMkLst>
        </pc:spChg>
        <pc:graphicFrameChg chg="del">
          <ac:chgData name="Juliana Reschke" userId="bc11cf80-e521-48bb-a158-233ae8d7fb13" providerId="ADAL" clId="{7BD836AF-025C-45CA-8EC4-C4D7D24E5157}" dt="2022-01-28T12:32:25.238" v="1008" actId="478"/>
          <ac:graphicFrameMkLst>
            <pc:docMk/>
            <pc:sldMk cId="3187767454" sldId="1534"/>
            <ac:graphicFrameMk id="7" creationId="{B76E923B-875F-4105-8C5D-AAF02A739AF1}"/>
          </ac:graphicFrameMkLst>
        </pc:graphicFrameChg>
        <pc:picChg chg="add mod">
          <ac:chgData name="Juliana Reschke" userId="bc11cf80-e521-48bb-a158-233ae8d7fb13" providerId="ADAL" clId="{7BD836AF-025C-45CA-8EC4-C4D7D24E5157}" dt="2022-01-28T12:32:32.960" v="1010" actId="1076"/>
          <ac:picMkLst>
            <pc:docMk/>
            <pc:sldMk cId="3187767454" sldId="1534"/>
            <ac:picMk id="3" creationId="{28658DDD-7A7E-4231-B568-8D8C1766C710}"/>
          </ac:picMkLst>
        </pc:picChg>
      </pc:sldChg>
      <pc:sldChg chg="modSp mod delCm">
        <pc:chgData name="Juliana Reschke" userId="bc11cf80-e521-48bb-a158-233ae8d7fb13" providerId="ADAL" clId="{7BD836AF-025C-45CA-8EC4-C4D7D24E5157}" dt="2022-01-28T13:15:35.592" v="1834" actId="20577"/>
        <pc:sldMkLst>
          <pc:docMk/>
          <pc:sldMk cId="673872733" sldId="1535"/>
        </pc:sldMkLst>
        <pc:spChg chg="mod">
          <ac:chgData name="Juliana Reschke" userId="bc11cf80-e521-48bb-a158-233ae8d7fb13" providerId="ADAL" clId="{7BD836AF-025C-45CA-8EC4-C4D7D24E5157}" dt="2022-01-28T13:15:35.592" v="1834" actId="20577"/>
          <ac:spMkLst>
            <pc:docMk/>
            <pc:sldMk cId="673872733" sldId="1535"/>
            <ac:spMk id="9" creationId="{3245761D-018F-4EA4-8FA4-FF51E4D0F487}"/>
          </ac:spMkLst>
        </pc:spChg>
        <pc:picChg chg="mod">
          <ac:chgData name="Juliana Reschke" userId="bc11cf80-e521-48bb-a158-233ae8d7fb13" providerId="ADAL" clId="{7BD836AF-025C-45CA-8EC4-C4D7D24E5157}" dt="2022-01-28T12:52:03.423" v="1674" actId="1076"/>
          <ac:picMkLst>
            <pc:docMk/>
            <pc:sldMk cId="673872733" sldId="1535"/>
            <ac:picMk id="3" creationId="{B81FA435-6ABF-4925-BB8A-CCB0F703AFCD}"/>
          </ac:picMkLst>
        </pc:picChg>
      </pc:sldChg>
    </pc:docChg>
  </pc:docChgLst>
  <pc:docChgLst>
    <pc:chgData name="Daniel Kops" userId="89bb4887-0d96-4749-a719-a73ae3625c92" providerId="ADAL" clId="{AE653A2C-C539-4C40-AC9F-96DBCF7815C3}"/>
    <pc:docChg chg="undo custSel modSld">
      <pc:chgData name="Daniel Kops" userId="89bb4887-0d96-4749-a719-a73ae3625c92" providerId="ADAL" clId="{AE653A2C-C539-4C40-AC9F-96DBCF7815C3}" dt="2022-01-28T19:33:27.020" v="31" actId="6549"/>
      <pc:docMkLst>
        <pc:docMk/>
      </pc:docMkLst>
      <pc:sldChg chg="modSp mod">
        <pc:chgData name="Daniel Kops" userId="89bb4887-0d96-4749-a719-a73ae3625c92" providerId="ADAL" clId="{AE653A2C-C539-4C40-AC9F-96DBCF7815C3}" dt="2022-01-28T19:30:07.508" v="19" actId="1076"/>
        <pc:sldMkLst>
          <pc:docMk/>
          <pc:sldMk cId="915357410" sldId="1436"/>
        </pc:sldMkLst>
        <pc:spChg chg="mod">
          <ac:chgData name="Daniel Kops" userId="89bb4887-0d96-4749-a719-a73ae3625c92" providerId="ADAL" clId="{AE653A2C-C539-4C40-AC9F-96DBCF7815C3}" dt="2022-01-28T19:30:02.972" v="18" actId="1076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AE653A2C-C539-4C40-AC9F-96DBCF7815C3}" dt="2022-01-28T19:30:07.508" v="19" actId="1076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AE653A2C-C539-4C40-AC9F-96DBCF7815C3}" dt="2022-01-28T19:29:55.360" v="16" actId="12788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AE653A2C-C539-4C40-AC9F-96DBCF7815C3}" dt="2022-01-28T19:29:52.705" v="14" actId="12788"/>
          <ac:spMkLst>
            <pc:docMk/>
            <pc:sldMk cId="915357410" sldId="1436"/>
            <ac:spMk id="12" creationId="{2EB6BB41-962D-435E-B7B8-F057041DE934}"/>
          </ac:spMkLst>
        </pc:spChg>
        <pc:spChg chg="mod">
          <ac:chgData name="Daniel Kops" userId="89bb4887-0d96-4749-a719-a73ae3625c92" providerId="ADAL" clId="{AE653A2C-C539-4C40-AC9F-96DBCF7815C3}" dt="2022-01-28T19:29:58.786" v="17" actId="1076"/>
          <ac:spMkLst>
            <pc:docMk/>
            <pc:sldMk cId="915357410" sldId="1436"/>
            <ac:spMk id="34" creationId="{3CEBF8F4-905D-4DAB-A40A-967E6F4C8C7F}"/>
          </ac:spMkLst>
        </pc:spChg>
        <pc:picChg chg="mod">
          <ac:chgData name="Daniel Kops" userId="89bb4887-0d96-4749-a719-a73ae3625c92" providerId="ADAL" clId="{AE653A2C-C539-4C40-AC9F-96DBCF7815C3}" dt="2022-01-28T19:29:52.705" v="14" actId="12788"/>
          <ac:picMkLst>
            <pc:docMk/>
            <pc:sldMk cId="915357410" sldId="1436"/>
            <ac:picMk id="19" creationId="{C2335DFE-2594-4F6C-9E5A-8A936D90EA73}"/>
          </ac:picMkLst>
        </pc:picChg>
        <pc:picChg chg="mod">
          <ac:chgData name="Daniel Kops" userId="89bb4887-0d96-4749-a719-a73ae3625c92" providerId="ADAL" clId="{AE653A2C-C539-4C40-AC9F-96DBCF7815C3}" dt="2022-01-28T19:29:55.360" v="16" actId="12788"/>
          <ac:picMkLst>
            <pc:docMk/>
            <pc:sldMk cId="915357410" sldId="1436"/>
            <ac:picMk id="21" creationId="{E8F0A727-1B0C-4BE9-BD4E-B0D2400B32D2}"/>
          </ac:picMkLst>
        </pc:picChg>
        <pc:picChg chg="mod">
          <ac:chgData name="Daniel Kops" userId="89bb4887-0d96-4749-a719-a73ae3625c92" providerId="ADAL" clId="{AE653A2C-C539-4C40-AC9F-96DBCF7815C3}" dt="2022-01-28T19:30:07.508" v="19" actId="1076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AE653A2C-C539-4C40-AC9F-96DBCF7815C3}" dt="2022-01-28T19:30:02.972" v="18" actId="1076"/>
          <ac:picMkLst>
            <pc:docMk/>
            <pc:sldMk cId="915357410" sldId="1436"/>
            <ac:picMk id="31" creationId="{64B2D76D-A14E-4AD1-89A1-743A2FAC2EA1}"/>
          </ac:picMkLst>
        </pc:picChg>
        <pc:picChg chg="mod">
          <ac:chgData name="Daniel Kops" userId="89bb4887-0d96-4749-a719-a73ae3625c92" providerId="ADAL" clId="{AE653A2C-C539-4C40-AC9F-96DBCF7815C3}" dt="2022-01-28T19:29:58.786" v="17" actId="1076"/>
          <ac:picMkLst>
            <pc:docMk/>
            <pc:sldMk cId="915357410" sldId="1436"/>
            <ac:picMk id="33" creationId="{F8C131BA-9EEB-4D5C-AF0D-F394DC2FD491}"/>
          </ac:picMkLst>
        </pc:picChg>
      </pc:sldChg>
      <pc:sldChg chg="modSp mod">
        <pc:chgData name="Daniel Kops" userId="89bb4887-0d96-4749-a719-a73ae3625c92" providerId="ADAL" clId="{AE653A2C-C539-4C40-AC9F-96DBCF7815C3}" dt="2022-01-28T19:28:50.335" v="4" actId="2062"/>
        <pc:sldMkLst>
          <pc:docMk/>
          <pc:sldMk cId="1735171968" sldId="1477"/>
        </pc:sldMkLst>
        <pc:graphicFrameChg chg="mod modGraphic">
          <ac:chgData name="Daniel Kops" userId="89bb4887-0d96-4749-a719-a73ae3625c92" providerId="ADAL" clId="{AE653A2C-C539-4C40-AC9F-96DBCF7815C3}" dt="2022-01-28T19:28:50.335" v="4" actId="2062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modSp mod">
        <pc:chgData name="Daniel Kops" userId="89bb4887-0d96-4749-a719-a73ae3625c92" providerId="ADAL" clId="{AE653A2C-C539-4C40-AC9F-96DBCF7815C3}" dt="2022-01-28T19:33:14.752" v="24" actId="6549"/>
        <pc:sldMkLst>
          <pc:docMk/>
          <pc:sldMk cId="3187767454" sldId="1534"/>
        </pc:sldMkLst>
        <pc:spChg chg="mod">
          <ac:chgData name="Daniel Kops" userId="89bb4887-0d96-4749-a719-a73ae3625c92" providerId="ADAL" clId="{AE653A2C-C539-4C40-AC9F-96DBCF7815C3}" dt="2022-01-28T19:33:14.752" v="24" actId="6549"/>
          <ac:spMkLst>
            <pc:docMk/>
            <pc:sldMk cId="3187767454" sldId="1534"/>
            <ac:spMk id="9" creationId="{3245761D-018F-4EA4-8FA4-FF51E4D0F487}"/>
          </ac:spMkLst>
        </pc:spChg>
      </pc:sldChg>
      <pc:sldChg chg="modSp mod">
        <pc:chgData name="Daniel Kops" userId="89bb4887-0d96-4749-a719-a73ae3625c92" providerId="ADAL" clId="{AE653A2C-C539-4C40-AC9F-96DBCF7815C3}" dt="2022-01-28T19:33:27.020" v="31" actId="6549"/>
        <pc:sldMkLst>
          <pc:docMk/>
          <pc:sldMk cId="673872733" sldId="1535"/>
        </pc:sldMkLst>
        <pc:spChg chg="mod">
          <ac:chgData name="Daniel Kops" userId="89bb4887-0d96-4749-a719-a73ae3625c92" providerId="ADAL" clId="{AE653A2C-C539-4C40-AC9F-96DBCF7815C3}" dt="2022-01-28T19:33:27.020" v="31" actId="6549"/>
          <ac:spMkLst>
            <pc:docMk/>
            <pc:sldMk cId="673872733" sldId="1535"/>
            <ac:spMk id="9" creationId="{3245761D-018F-4EA4-8FA4-FF51E4D0F487}"/>
          </ac:spMkLst>
        </pc:spChg>
      </pc:sldChg>
    </pc:docChg>
  </pc:docChgLst>
  <pc:docChgLst>
    <pc:chgData name="Daniel Kops" userId="89bb4887-0d96-4749-a719-a73ae3625c92" providerId="ADAL" clId="{90CEAF60-A61E-4C4C-B271-11245353600D}"/>
    <pc:docChg chg="custSel addSld delSld modSld modSection">
      <pc:chgData name="Daniel Kops" userId="89bb4887-0d96-4749-a719-a73ae3625c92" providerId="ADAL" clId="{90CEAF60-A61E-4C4C-B271-11245353600D}" dt="2022-04-25T18:09:49.895" v="44" actId="47"/>
      <pc:docMkLst>
        <pc:docMk/>
      </pc:docMkLst>
      <pc:sldChg chg="modSp">
        <pc:chgData name="Daniel Kops" userId="89bb4887-0d96-4749-a719-a73ae3625c92" providerId="ADAL" clId="{90CEAF60-A61E-4C4C-B271-11245353600D}" dt="2022-04-25T18:02:36.755" v="0" actId="207"/>
        <pc:sldMkLst>
          <pc:docMk/>
          <pc:sldMk cId="4238962198" sldId="1405"/>
        </pc:sldMkLst>
        <pc:graphicFrameChg chg="mod">
          <ac:chgData name="Daniel Kops" userId="89bb4887-0d96-4749-a719-a73ae3625c92" providerId="ADAL" clId="{90CEAF60-A61E-4C4C-B271-11245353600D}" dt="2022-04-25T18:02:36.755" v="0" actId="207"/>
          <ac:graphicFrameMkLst>
            <pc:docMk/>
            <pc:sldMk cId="4238962198" sldId="1405"/>
            <ac:graphicFrameMk id="6" creationId="{2B3E91C5-B3D1-4815-BBBB-6AD73C12D93E}"/>
          </ac:graphicFrameMkLst>
        </pc:graphicFrameChg>
      </pc:sldChg>
      <pc:sldChg chg="modSp mod">
        <pc:chgData name="Daniel Kops" userId="89bb4887-0d96-4749-a719-a73ae3625c92" providerId="ADAL" clId="{90CEAF60-A61E-4C4C-B271-11245353600D}" dt="2022-04-25T18:09:06.405" v="32" actId="1035"/>
        <pc:sldMkLst>
          <pc:docMk/>
          <pc:sldMk cId="3187767454" sldId="1534"/>
        </pc:sldMkLst>
        <pc:spChg chg="mod">
          <ac:chgData name="Daniel Kops" userId="89bb4887-0d96-4749-a719-a73ae3625c92" providerId="ADAL" clId="{90CEAF60-A61E-4C4C-B271-11245353600D}" dt="2022-04-25T18:08:53.100" v="23" actId="1035"/>
          <ac:spMkLst>
            <pc:docMk/>
            <pc:sldMk cId="3187767454" sldId="1534"/>
            <ac:spMk id="9" creationId="{3245761D-018F-4EA4-8FA4-FF51E4D0F487}"/>
          </ac:spMkLst>
        </pc:spChg>
        <pc:picChg chg="mod">
          <ac:chgData name="Daniel Kops" userId="89bb4887-0d96-4749-a719-a73ae3625c92" providerId="ADAL" clId="{90CEAF60-A61E-4C4C-B271-11245353600D}" dt="2022-04-25T18:09:06.405" v="32" actId="1035"/>
          <ac:picMkLst>
            <pc:docMk/>
            <pc:sldMk cId="3187767454" sldId="1534"/>
            <ac:picMk id="3" creationId="{28658DDD-7A7E-4231-B568-8D8C1766C710}"/>
          </ac:picMkLst>
        </pc:picChg>
      </pc:sldChg>
      <pc:sldChg chg="del">
        <pc:chgData name="Daniel Kops" userId="89bb4887-0d96-4749-a719-a73ae3625c92" providerId="ADAL" clId="{90CEAF60-A61E-4C4C-B271-11245353600D}" dt="2022-04-25T18:09:49.895" v="44" actId="47"/>
        <pc:sldMkLst>
          <pc:docMk/>
          <pc:sldMk cId="673872733" sldId="1535"/>
        </pc:sldMkLst>
      </pc:sldChg>
      <pc:sldChg chg="delSp modSp add mod">
        <pc:chgData name="Daniel Kops" userId="89bb4887-0d96-4749-a719-a73ae3625c92" providerId="ADAL" clId="{90CEAF60-A61E-4C4C-B271-11245353600D}" dt="2022-04-25T18:09:39.588" v="43" actId="20577"/>
        <pc:sldMkLst>
          <pc:docMk/>
          <pc:sldMk cId="471116644" sldId="1544"/>
        </pc:sldMkLst>
        <pc:spChg chg="mod">
          <ac:chgData name="Daniel Kops" userId="89bb4887-0d96-4749-a719-a73ae3625c92" providerId="ADAL" clId="{90CEAF60-A61E-4C4C-B271-11245353600D}" dt="2022-04-25T18:09:39.588" v="43" actId="20577"/>
          <ac:spMkLst>
            <pc:docMk/>
            <pc:sldMk cId="471116644" sldId="1544"/>
            <ac:spMk id="9" creationId="{3245761D-018F-4EA4-8FA4-FF51E4D0F487}"/>
          </ac:spMkLst>
        </pc:spChg>
        <pc:picChg chg="del">
          <ac:chgData name="Daniel Kops" userId="89bb4887-0d96-4749-a719-a73ae3625c92" providerId="ADAL" clId="{90CEAF60-A61E-4C4C-B271-11245353600D}" dt="2022-04-25T18:09:23.526" v="35" actId="478"/>
          <ac:picMkLst>
            <pc:docMk/>
            <pc:sldMk cId="471116644" sldId="1544"/>
            <ac:picMk id="3" creationId="{28658DDD-7A7E-4231-B568-8D8C1766C710}"/>
          </ac:picMkLst>
        </pc:picChg>
      </pc:sldChg>
    </pc:docChg>
  </pc:docChgLst>
  <pc:docChgLst>
    <pc:chgData name="Daniel Kops" userId="89bb4887-0d96-4749-a719-a73ae3625c92" providerId="ADAL" clId="{491B475F-1321-47A4-8504-0F5F9F5139DD}"/>
    <pc:docChg chg="custSel modSld">
      <pc:chgData name="Daniel Kops" userId="89bb4887-0d96-4749-a719-a73ae3625c92" providerId="ADAL" clId="{491B475F-1321-47A4-8504-0F5F9F5139DD}" dt="2022-08-13T21:48:19.131" v="22" actId="6549"/>
      <pc:docMkLst>
        <pc:docMk/>
      </pc:docMkLst>
      <pc:sldChg chg="delSp mod">
        <pc:chgData name="Daniel Kops" userId="89bb4887-0d96-4749-a719-a73ae3625c92" providerId="ADAL" clId="{491B475F-1321-47A4-8504-0F5F9F5139DD}" dt="2022-08-13T21:47:23.461" v="21" actId="478"/>
        <pc:sldMkLst>
          <pc:docMk/>
          <pc:sldMk cId="1487227126" sldId="1339"/>
        </pc:sldMkLst>
        <pc:spChg chg="del">
          <ac:chgData name="Daniel Kops" userId="89bb4887-0d96-4749-a719-a73ae3625c92" providerId="ADAL" clId="{491B475F-1321-47A4-8504-0F5F9F5139DD}" dt="2022-08-13T21:47:21.542" v="18" actId="478"/>
          <ac:spMkLst>
            <pc:docMk/>
            <pc:sldMk cId="1487227126" sldId="1339"/>
            <ac:spMk id="145" creationId="{E60896E1-774A-4FA6-B03F-F59974FA59FE}"/>
          </ac:spMkLst>
        </pc:spChg>
        <pc:spChg chg="del">
          <ac:chgData name="Daniel Kops" userId="89bb4887-0d96-4749-a719-a73ae3625c92" providerId="ADAL" clId="{491B475F-1321-47A4-8504-0F5F9F5139DD}" dt="2022-08-13T21:47:21.962" v="19" actId="478"/>
          <ac:spMkLst>
            <pc:docMk/>
            <pc:sldMk cId="1487227126" sldId="1339"/>
            <ac:spMk id="146" creationId="{8FD75D68-0D38-49D4-821D-886FEC76236E}"/>
          </ac:spMkLst>
        </pc:spChg>
        <pc:spChg chg="del">
          <ac:chgData name="Daniel Kops" userId="89bb4887-0d96-4749-a719-a73ae3625c92" providerId="ADAL" clId="{491B475F-1321-47A4-8504-0F5F9F5139DD}" dt="2022-08-13T21:47:21.152" v="17" actId="478"/>
          <ac:spMkLst>
            <pc:docMk/>
            <pc:sldMk cId="1487227126" sldId="1339"/>
            <ac:spMk id="161" creationId="{D4402DDD-AF32-4F57-8164-7957707D0F1F}"/>
          </ac:spMkLst>
        </pc:spChg>
        <pc:spChg chg="del">
          <ac:chgData name="Daniel Kops" userId="89bb4887-0d96-4749-a719-a73ae3625c92" providerId="ADAL" clId="{491B475F-1321-47A4-8504-0F5F9F5139DD}" dt="2022-08-13T21:47:23.071" v="20" actId="478"/>
          <ac:spMkLst>
            <pc:docMk/>
            <pc:sldMk cId="1487227126" sldId="1339"/>
            <ac:spMk id="174" creationId="{E19C6D6B-3DE1-4454-878A-70C07798F765}"/>
          </ac:spMkLst>
        </pc:spChg>
        <pc:spChg chg="del">
          <ac:chgData name="Daniel Kops" userId="89bb4887-0d96-4749-a719-a73ae3625c92" providerId="ADAL" clId="{491B475F-1321-47A4-8504-0F5F9F5139DD}" dt="2022-08-13T21:47:23.461" v="21" actId="478"/>
          <ac:spMkLst>
            <pc:docMk/>
            <pc:sldMk cId="1487227126" sldId="1339"/>
            <ac:spMk id="175" creationId="{EB9F7725-2C09-421D-AF4D-B83DC2E376ED}"/>
          </ac:spMkLst>
        </pc:spChg>
      </pc:sldChg>
      <pc:sldChg chg="modSp mod">
        <pc:chgData name="Daniel Kops" userId="89bb4887-0d96-4749-a719-a73ae3625c92" providerId="ADAL" clId="{491B475F-1321-47A4-8504-0F5F9F5139DD}" dt="2022-08-13T21:46:30.532" v="12"/>
        <pc:sldMkLst>
          <pc:docMk/>
          <pc:sldMk cId="915357410" sldId="1436"/>
        </pc:sldMkLst>
        <pc:spChg chg="mod">
          <ac:chgData name="Daniel Kops" userId="89bb4887-0d96-4749-a719-a73ae3625c92" providerId="ADAL" clId="{491B475F-1321-47A4-8504-0F5F9F5139DD}" dt="2022-08-13T21:46:23.232" v="0" actId="20577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491B475F-1321-47A4-8504-0F5F9F5139DD}" dt="2022-08-13T21:46:30.532" v="12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491B475F-1321-47A4-8504-0F5F9F5139DD}" dt="2022-08-13T21:46:27.612" v="11" actId="20577"/>
          <ac:spMkLst>
            <pc:docMk/>
            <pc:sldMk cId="915357410" sldId="1436"/>
            <ac:spMk id="34" creationId="{3CEBF8F4-905D-4DAB-A40A-967E6F4C8C7F}"/>
          </ac:spMkLst>
        </pc:spChg>
      </pc:sldChg>
      <pc:sldChg chg="delSp mod">
        <pc:chgData name="Daniel Kops" userId="89bb4887-0d96-4749-a719-a73ae3625c92" providerId="ADAL" clId="{491B475F-1321-47A4-8504-0F5F9F5139DD}" dt="2022-08-13T21:47:18.982" v="16" actId="478"/>
        <pc:sldMkLst>
          <pc:docMk/>
          <pc:sldMk cId="2112186516" sldId="1543"/>
        </pc:sldMkLst>
        <pc:spChg chg="del">
          <ac:chgData name="Daniel Kops" userId="89bb4887-0d96-4749-a719-a73ae3625c92" providerId="ADAL" clId="{491B475F-1321-47A4-8504-0F5F9F5139DD}" dt="2022-08-13T21:47:15.602" v="13" actId="478"/>
          <ac:spMkLst>
            <pc:docMk/>
            <pc:sldMk cId="2112186516" sldId="1543"/>
            <ac:spMk id="145" creationId="{B837A10A-0DF9-47A1-85E5-0567D1FDED87}"/>
          </ac:spMkLst>
        </pc:spChg>
        <pc:spChg chg="del">
          <ac:chgData name="Daniel Kops" userId="89bb4887-0d96-4749-a719-a73ae3625c92" providerId="ADAL" clId="{491B475F-1321-47A4-8504-0F5F9F5139DD}" dt="2022-08-13T21:47:17.832" v="15" actId="478"/>
          <ac:spMkLst>
            <pc:docMk/>
            <pc:sldMk cId="2112186516" sldId="1543"/>
            <ac:spMk id="149" creationId="{AEA1F229-C3CF-467A-A142-ADBA07F574D1}"/>
          </ac:spMkLst>
        </pc:spChg>
        <pc:spChg chg="del">
          <ac:chgData name="Daniel Kops" userId="89bb4887-0d96-4749-a719-a73ae3625c92" providerId="ADAL" clId="{491B475F-1321-47A4-8504-0F5F9F5139DD}" dt="2022-08-13T21:47:18.982" v="16" actId="478"/>
          <ac:spMkLst>
            <pc:docMk/>
            <pc:sldMk cId="2112186516" sldId="1543"/>
            <ac:spMk id="150" creationId="{6F747411-B60E-4B86-B476-988424B65D39}"/>
          </ac:spMkLst>
        </pc:spChg>
        <pc:spChg chg="del">
          <ac:chgData name="Daniel Kops" userId="89bb4887-0d96-4749-a719-a73ae3625c92" providerId="ADAL" clId="{491B475F-1321-47A4-8504-0F5F9F5139DD}" dt="2022-08-13T21:47:16.602" v="14" actId="478"/>
          <ac:spMkLst>
            <pc:docMk/>
            <pc:sldMk cId="2112186516" sldId="1543"/>
            <ac:spMk id="164" creationId="{D248B23C-9379-4C87-9E82-9475684EC8F0}"/>
          </ac:spMkLst>
        </pc:spChg>
        <pc:grpChg chg="del">
          <ac:chgData name="Daniel Kops" userId="89bb4887-0d96-4749-a719-a73ae3625c92" providerId="ADAL" clId="{491B475F-1321-47A4-8504-0F5F9F5139DD}" dt="2022-08-13T21:47:17.832" v="15" actId="478"/>
          <ac:grpSpMkLst>
            <pc:docMk/>
            <pc:sldMk cId="2112186516" sldId="1543"/>
            <ac:grpSpMk id="139" creationId="{0B2440EB-52B5-4E6C-8237-5BB898DF613D}"/>
          </ac:grpSpMkLst>
        </pc:grpChg>
      </pc:sldChg>
      <pc:sldChg chg="modSp mod">
        <pc:chgData name="Daniel Kops" userId="89bb4887-0d96-4749-a719-a73ae3625c92" providerId="ADAL" clId="{491B475F-1321-47A4-8504-0F5F9F5139DD}" dt="2022-08-13T21:48:19.131" v="22" actId="6549"/>
        <pc:sldMkLst>
          <pc:docMk/>
          <pc:sldMk cId="471116644" sldId="1544"/>
        </pc:sldMkLst>
        <pc:spChg chg="mod">
          <ac:chgData name="Daniel Kops" userId="89bb4887-0d96-4749-a719-a73ae3625c92" providerId="ADAL" clId="{491B475F-1321-47A4-8504-0F5F9F5139DD}" dt="2022-08-13T21:48:19.131" v="22" actId="6549"/>
          <ac:spMkLst>
            <pc:docMk/>
            <pc:sldMk cId="471116644" sldId="1544"/>
            <ac:spMk id="9" creationId="{3245761D-018F-4EA4-8FA4-FF51E4D0F487}"/>
          </ac:spMkLst>
        </pc:spChg>
      </pc:sldChg>
    </pc:docChg>
  </pc:docChgLst>
  <pc:docChgLst>
    <pc:chgData name="Usuário Convidado" userId="S::urn:spo:anon#0da9562218daefa3efbf836ce96f7a58f3988ce661c644e046f6a790a2ad09a6::" providerId="AD" clId="Web-{2C378957-5000-D51C-C04A-16805269CCC0}"/>
    <pc:docChg chg="modSld">
      <pc:chgData name="Usuário Convidado" userId="S::urn:spo:anon#0da9562218daefa3efbf836ce96f7a58f3988ce661c644e046f6a790a2ad09a6::" providerId="AD" clId="Web-{2C378957-5000-D51C-C04A-16805269CCC0}" dt="2022-01-17T18:22:03.722" v="1" actId="20577"/>
      <pc:docMkLst>
        <pc:docMk/>
      </pc:docMkLst>
      <pc:sldChg chg="modSp">
        <pc:chgData name="Usuário Convidado" userId="S::urn:spo:anon#0da9562218daefa3efbf836ce96f7a58f3988ce661c644e046f6a790a2ad09a6::" providerId="AD" clId="Web-{2C378957-5000-D51C-C04A-16805269CCC0}" dt="2022-01-17T18:22:03.722" v="1" actId="20577"/>
        <pc:sldMkLst>
          <pc:docMk/>
          <pc:sldMk cId="785397685" sldId="259"/>
        </pc:sldMkLst>
        <pc:spChg chg="mod">
          <ac:chgData name="Usuário Convidado" userId="S::urn:spo:anon#0da9562218daefa3efbf836ce96f7a58f3988ce661c644e046f6a790a2ad09a6::" providerId="AD" clId="Web-{2C378957-5000-D51C-C04A-16805269CCC0}" dt="2022-01-17T18:22:03.722" v="1" actId="20577"/>
          <ac:spMkLst>
            <pc:docMk/>
            <pc:sldMk cId="785397685" sldId="259"/>
            <ac:spMk id="15" creationId="{4789250A-B981-43AA-8C27-D9ADF6E32D6C}"/>
          </ac:spMkLst>
        </pc:spChg>
      </pc:sldChg>
    </pc:docChg>
  </pc:docChgLst>
  <pc:docChgLst>
    <pc:chgData name="Juliana Reschke" userId="bc11cf80-e521-48bb-a158-233ae8d7fb13" providerId="ADAL" clId="{4486D036-4B8B-4A13-A6C2-E4F4D2D3E0DC}"/>
    <pc:docChg chg="undo custSel modSld">
      <pc:chgData name="Juliana Reschke" userId="bc11cf80-e521-48bb-a158-233ae8d7fb13" providerId="ADAL" clId="{4486D036-4B8B-4A13-A6C2-E4F4D2D3E0DC}" dt="2022-04-20T13:53:55.556" v="464" actId="13926"/>
      <pc:docMkLst>
        <pc:docMk/>
      </pc:docMkLst>
      <pc:sldChg chg="modSp mod delCm">
        <pc:chgData name="Juliana Reschke" userId="bc11cf80-e521-48bb-a158-233ae8d7fb13" providerId="ADAL" clId="{4486D036-4B8B-4A13-A6C2-E4F4D2D3E0DC}" dt="2022-04-20T13:53:45.124" v="463" actId="20577"/>
        <pc:sldMkLst>
          <pc:docMk/>
          <pc:sldMk cId="3285528555" sldId="1334"/>
        </pc:sldMkLst>
        <pc:spChg chg="mod">
          <ac:chgData name="Juliana Reschke" userId="bc11cf80-e521-48bb-a158-233ae8d7fb13" providerId="ADAL" clId="{4486D036-4B8B-4A13-A6C2-E4F4D2D3E0DC}" dt="2022-04-20T13:53:45.124" v="463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Juliana Reschke" userId="bc11cf80-e521-48bb-a158-233ae8d7fb13" providerId="ADAL" clId="{4486D036-4B8B-4A13-A6C2-E4F4D2D3E0DC}" dt="2022-04-20T13:53:10.807" v="419" actId="20577"/>
        <pc:sldMkLst>
          <pc:docMk/>
          <pc:sldMk cId="915357410" sldId="1436"/>
        </pc:sldMkLst>
        <pc:spChg chg="mod">
          <ac:chgData name="Juliana Reschke" userId="bc11cf80-e521-48bb-a158-233ae8d7fb13" providerId="ADAL" clId="{4486D036-4B8B-4A13-A6C2-E4F4D2D3E0DC}" dt="2022-04-20T13:53:10.807" v="419" actId="20577"/>
          <ac:spMkLst>
            <pc:docMk/>
            <pc:sldMk cId="915357410" sldId="1436"/>
            <ac:spMk id="7" creationId="{340F24BD-55D0-42E9-B907-49C15989752A}"/>
          </ac:spMkLst>
        </pc:spChg>
        <pc:picChg chg="mod">
          <ac:chgData name="Juliana Reschke" userId="bc11cf80-e521-48bb-a158-233ae8d7fb13" providerId="ADAL" clId="{4486D036-4B8B-4A13-A6C2-E4F4D2D3E0DC}" dt="2022-04-20T13:52:30.260" v="384" actId="14826"/>
          <ac:picMkLst>
            <pc:docMk/>
            <pc:sldMk cId="915357410" sldId="1436"/>
            <ac:picMk id="27" creationId="{1EAC555D-1E30-4C97-9E40-CF3945DD10AD}"/>
          </ac:picMkLst>
        </pc:picChg>
      </pc:sldChg>
      <pc:sldChg chg="delCm">
        <pc:chgData name="Juliana Reschke" userId="bc11cf80-e521-48bb-a158-233ae8d7fb13" providerId="ADAL" clId="{4486D036-4B8B-4A13-A6C2-E4F4D2D3E0DC}" dt="2022-04-20T13:49:18.936" v="358"/>
        <pc:sldMkLst>
          <pc:docMk/>
          <pc:sldMk cId="3363555294" sldId="1447"/>
        </pc:sldMkLst>
      </pc:sldChg>
      <pc:sldChg chg="modSp mod">
        <pc:chgData name="Juliana Reschke" userId="bc11cf80-e521-48bb-a158-233ae8d7fb13" providerId="ADAL" clId="{4486D036-4B8B-4A13-A6C2-E4F4D2D3E0DC}" dt="2022-04-20T13:49:07.671" v="357" actId="13926"/>
        <pc:sldMkLst>
          <pc:docMk/>
          <pc:sldMk cId="3326065828" sldId="1516"/>
        </pc:sldMkLst>
        <pc:spChg chg="mod">
          <ac:chgData name="Juliana Reschke" userId="bc11cf80-e521-48bb-a158-233ae8d7fb13" providerId="ADAL" clId="{4486D036-4B8B-4A13-A6C2-E4F4D2D3E0DC}" dt="2022-04-20T13:49:07.671" v="357" actId="13926"/>
          <ac:spMkLst>
            <pc:docMk/>
            <pc:sldMk cId="3326065828" sldId="1516"/>
            <ac:spMk id="6" creationId="{4A97EBBC-5170-4143-B307-DC82F31B19F8}"/>
          </ac:spMkLst>
        </pc:spChg>
        <pc:spChg chg="mod">
          <ac:chgData name="Juliana Reschke" userId="bc11cf80-e521-48bb-a158-233ae8d7fb13" providerId="ADAL" clId="{4486D036-4B8B-4A13-A6C2-E4F4D2D3E0DC}" dt="2022-04-20T13:49:00.898" v="356"/>
          <ac:spMkLst>
            <pc:docMk/>
            <pc:sldMk cId="3326065828" sldId="1516"/>
            <ac:spMk id="9" creationId="{79E8FE8E-1931-46E5-B5A1-4A752427EF2B}"/>
          </ac:spMkLst>
        </pc:spChg>
        <pc:graphicFrameChg chg="mod modGraphic">
          <ac:chgData name="Juliana Reschke" userId="bc11cf80-e521-48bb-a158-233ae8d7fb13" providerId="ADAL" clId="{4486D036-4B8B-4A13-A6C2-E4F4D2D3E0DC}" dt="2022-04-20T13:48:53.853" v="355" actId="1076"/>
          <ac:graphicFrameMkLst>
            <pc:docMk/>
            <pc:sldMk cId="3326065828" sldId="1516"/>
            <ac:graphicFrameMk id="7" creationId="{7B22B733-BF4F-4E0F-A4D8-7D932AF12FE3}"/>
          </ac:graphicFrameMkLst>
        </pc:graphicFrameChg>
      </pc:sldChg>
      <pc:sldChg chg="modSp mod delCm">
        <pc:chgData name="Juliana Reschke" userId="bc11cf80-e521-48bb-a158-233ae8d7fb13" providerId="ADAL" clId="{4486D036-4B8B-4A13-A6C2-E4F4D2D3E0DC}" dt="2022-04-20T13:04:37.325" v="171" actId="20577"/>
        <pc:sldMkLst>
          <pc:docMk/>
          <pc:sldMk cId="3187767454" sldId="1534"/>
        </pc:sldMkLst>
        <pc:spChg chg="mod">
          <ac:chgData name="Juliana Reschke" userId="bc11cf80-e521-48bb-a158-233ae8d7fb13" providerId="ADAL" clId="{4486D036-4B8B-4A13-A6C2-E4F4D2D3E0DC}" dt="2022-04-20T13:04:37.325" v="171" actId="20577"/>
          <ac:spMkLst>
            <pc:docMk/>
            <pc:sldMk cId="3187767454" sldId="1534"/>
            <ac:spMk id="9" creationId="{3245761D-018F-4EA4-8FA4-FF51E4D0F487}"/>
          </ac:spMkLst>
        </pc:spChg>
        <pc:picChg chg="mod">
          <ac:chgData name="Juliana Reschke" userId="bc11cf80-e521-48bb-a158-233ae8d7fb13" providerId="ADAL" clId="{4486D036-4B8B-4A13-A6C2-E4F4D2D3E0DC}" dt="2022-04-20T12:58:08.587" v="21" actId="1076"/>
          <ac:picMkLst>
            <pc:docMk/>
            <pc:sldMk cId="3187767454" sldId="1534"/>
            <ac:picMk id="3" creationId="{28658DDD-7A7E-4231-B568-8D8C1766C710}"/>
          </ac:picMkLst>
        </pc:picChg>
      </pc:sldChg>
      <pc:sldChg chg="modSp mod delCm">
        <pc:chgData name="Juliana Reschke" userId="bc11cf80-e521-48bb-a158-233ae8d7fb13" providerId="ADAL" clId="{4486D036-4B8B-4A13-A6C2-E4F4D2D3E0DC}" dt="2022-04-20T13:06:32.764" v="334" actId="20577"/>
        <pc:sldMkLst>
          <pc:docMk/>
          <pc:sldMk cId="673872733" sldId="1535"/>
        </pc:sldMkLst>
        <pc:spChg chg="mod">
          <ac:chgData name="Juliana Reschke" userId="bc11cf80-e521-48bb-a158-233ae8d7fb13" providerId="ADAL" clId="{4486D036-4B8B-4A13-A6C2-E4F4D2D3E0DC}" dt="2022-04-20T13:06:32.764" v="334" actId="20577"/>
          <ac:spMkLst>
            <pc:docMk/>
            <pc:sldMk cId="673872733" sldId="1535"/>
            <ac:spMk id="9" creationId="{3245761D-018F-4EA4-8FA4-FF51E4D0F487}"/>
          </ac:spMkLst>
        </pc:spChg>
      </pc:sldChg>
      <pc:sldChg chg="modSp mod">
        <pc:chgData name="Juliana Reschke" userId="bc11cf80-e521-48bb-a158-233ae8d7fb13" providerId="ADAL" clId="{4486D036-4B8B-4A13-A6C2-E4F4D2D3E0DC}" dt="2022-04-20T13:53:55.556" v="464" actId="13926"/>
        <pc:sldMkLst>
          <pc:docMk/>
          <pc:sldMk cId="2112186516" sldId="1543"/>
        </pc:sldMkLst>
        <pc:spChg chg="mod">
          <ac:chgData name="Juliana Reschke" userId="bc11cf80-e521-48bb-a158-233ae8d7fb13" providerId="ADAL" clId="{4486D036-4B8B-4A13-A6C2-E4F4D2D3E0DC}" dt="2022-04-20T13:53:55.556" v="464" actId="13926"/>
          <ac:spMkLst>
            <pc:docMk/>
            <pc:sldMk cId="2112186516" sldId="1543"/>
            <ac:spMk id="160" creationId="{9C0712B1-5C7D-4E5A-A0C1-5FAD14030618}"/>
          </ac:spMkLst>
        </pc:spChg>
      </pc:sldChg>
    </pc:docChg>
  </pc:docChgLst>
  <pc:docChgLst>
    <pc:chgData name="Juliana Reschke" userId="bc11cf80-e521-48bb-a158-233ae8d7fb13" providerId="ADAL" clId="{67FDE503-B168-4B17-ABF1-844FB0DF3CF1}"/>
    <pc:docChg chg="undo custSel addSld delSld modSld modSection">
      <pc:chgData name="Juliana Reschke" userId="bc11cf80-e521-48bb-a158-233ae8d7fb13" providerId="ADAL" clId="{67FDE503-B168-4B17-ABF1-844FB0DF3CF1}" dt="2022-08-03T13:43:42.844" v="2300" actId="1076"/>
      <pc:docMkLst>
        <pc:docMk/>
      </pc:docMkLst>
      <pc:sldChg chg="modSp mod">
        <pc:chgData name="Juliana Reschke" userId="bc11cf80-e521-48bb-a158-233ae8d7fb13" providerId="ADAL" clId="{67FDE503-B168-4B17-ABF1-844FB0DF3CF1}" dt="2022-08-03T12:05:50.078" v="5" actId="20577"/>
        <pc:sldMkLst>
          <pc:docMk/>
          <pc:sldMk cId="785397685" sldId="259"/>
        </pc:sldMkLst>
        <pc:spChg chg="mod">
          <ac:chgData name="Juliana Reschke" userId="bc11cf80-e521-48bb-a158-233ae8d7fb13" providerId="ADAL" clId="{67FDE503-B168-4B17-ABF1-844FB0DF3CF1}" dt="2022-08-03T12:05:50.078" v="5" actId="20577"/>
          <ac:spMkLst>
            <pc:docMk/>
            <pc:sldMk cId="785397685" sldId="259"/>
            <ac:spMk id="15" creationId="{4789250A-B981-43AA-8C27-D9ADF6E32D6C}"/>
          </ac:spMkLst>
        </pc:spChg>
      </pc:sldChg>
      <pc:sldChg chg="modSp mod">
        <pc:chgData name="Juliana Reschke" userId="bc11cf80-e521-48bb-a158-233ae8d7fb13" providerId="ADAL" clId="{67FDE503-B168-4B17-ABF1-844FB0DF3CF1}" dt="2022-08-03T12:38:12.102" v="259" actId="14100"/>
        <pc:sldMkLst>
          <pc:docMk/>
          <pc:sldMk cId="3732990745" sldId="1326"/>
        </pc:sldMkLst>
        <pc:spChg chg="mod">
          <ac:chgData name="Juliana Reschke" userId="bc11cf80-e521-48bb-a158-233ae8d7fb13" providerId="ADAL" clId="{67FDE503-B168-4B17-ABF1-844FB0DF3CF1}" dt="2022-08-03T12:38:12.102" v="259" actId="14100"/>
          <ac:spMkLst>
            <pc:docMk/>
            <pc:sldMk cId="3732990745" sldId="1326"/>
            <ac:spMk id="14" creationId="{F06B0A35-39D1-42CB-B513-7F07B1DCA6B0}"/>
          </ac:spMkLst>
        </pc:spChg>
        <pc:spChg chg="mod">
          <ac:chgData name="Juliana Reschke" userId="bc11cf80-e521-48bb-a158-233ae8d7fb13" providerId="ADAL" clId="{67FDE503-B168-4B17-ABF1-844FB0DF3CF1}" dt="2022-08-03T12:38:12.102" v="259" actId="14100"/>
          <ac:spMkLst>
            <pc:docMk/>
            <pc:sldMk cId="3732990745" sldId="1326"/>
            <ac:spMk id="95" creationId="{E49F0BC9-556C-4A55-BBC7-98AC680233E7}"/>
          </ac:spMkLst>
        </pc:spChg>
        <pc:spChg chg="mod">
          <ac:chgData name="Juliana Reschke" userId="bc11cf80-e521-48bb-a158-233ae8d7fb13" providerId="ADAL" clId="{67FDE503-B168-4B17-ABF1-844FB0DF3CF1}" dt="2022-08-03T12:38:12.102" v="259" actId="14100"/>
          <ac:spMkLst>
            <pc:docMk/>
            <pc:sldMk cId="3732990745" sldId="1326"/>
            <ac:spMk id="97" creationId="{23A627E0-E882-4AE5-86F9-AA6521BAD8F2}"/>
          </ac:spMkLst>
        </pc:spChg>
        <pc:spChg chg="mod">
          <ac:chgData name="Juliana Reschke" userId="bc11cf80-e521-48bb-a158-233ae8d7fb13" providerId="ADAL" clId="{67FDE503-B168-4B17-ABF1-844FB0DF3CF1}" dt="2022-08-03T12:38:12.102" v="259" actId="14100"/>
          <ac:spMkLst>
            <pc:docMk/>
            <pc:sldMk cId="3732990745" sldId="1326"/>
            <ac:spMk id="99" creationId="{7D4C22BD-6062-4388-A117-EDE64F1D9904}"/>
          </ac:spMkLst>
        </pc:spChg>
        <pc:cxnChg chg="mod">
          <ac:chgData name="Juliana Reschke" userId="bc11cf80-e521-48bb-a158-233ae8d7fb13" providerId="ADAL" clId="{67FDE503-B168-4B17-ABF1-844FB0DF3CF1}" dt="2022-08-03T12:38:12.102" v="259" actId="14100"/>
          <ac:cxnSpMkLst>
            <pc:docMk/>
            <pc:sldMk cId="3732990745" sldId="1326"/>
            <ac:cxnSpMk id="93" creationId="{85ECD7F0-46F6-42CA-B0ED-A1B68B79B0BA}"/>
          </ac:cxnSpMkLst>
        </pc:cxnChg>
        <pc:cxnChg chg="mod">
          <ac:chgData name="Juliana Reschke" userId="bc11cf80-e521-48bb-a158-233ae8d7fb13" providerId="ADAL" clId="{67FDE503-B168-4B17-ABF1-844FB0DF3CF1}" dt="2022-08-03T12:38:12.102" v="259" actId="14100"/>
          <ac:cxnSpMkLst>
            <pc:docMk/>
            <pc:sldMk cId="3732990745" sldId="1326"/>
            <ac:cxnSpMk id="98" creationId="{AFF9B1E3-33BD-40F1-8F6F-3657CFB1FAED}"/>
          </ac:cxnSpMkLst>
        </pc:cxnChg>
        <pc:cxnChg chg="mod">
          <ac:chgData name="Juliana Reschke" userId="bc11cf80-e521-48bb-a158-233ae8d7fb13" providerId="ADAL" clId="{67FDE503-B168-4B17-ABF1-844FB0DF3CF1}" dt="2022-08-03T12:38:12.102" v="259" actId="14100"/>
          <ac:cxnSpMkLst>
            <pc:docMk/>
            <pc:sldMk cId="3732990745" sldId="1326"/>
            <ac:cxnSpMk id="100" creationId="{7B8CF651-8CD5-444D-A023-E0F087534AFC}"/>
          </ac:cxnSpMkLst>
        </pc:cxnChg>
        <pc:cxnChg chg="mod">
          <ac:chgData name="Juliana Reschke" userId="bc11cf80-e521-48bb-a158-233ae8d7fb13" providerId="ADAL" clId="{67FDE503-B168-4B17-ABF1-844FB0DF3CF1}" dt="2022-08-03T12:38:12.102" v="259" actId="14100"/>
          <ac:cxnSpMkLst>
            <pc:docMk/>
            <pc:sldMk cId="3732990745" sldId="1326"/>
            <ac:cxnSpMk id="101" creationId="{8CB26BB2-73FA-4446-AA90-26AA2E9ED3A9}"/>
          </ac:cxnSpMkLst>
        </pc:cxnChg>
        <pc:cxnChg chg="mod">
          <ac:chgData name="Juliana Reschke" userId="bc11cf80-e521-48bb-a158-233ae8d7fb13" providerId="ADAL" clId="{67FDE503-B168-4B17-ABF1-844FB0DF3CF1}" dt="2022-08-03T12:38:12.102" v="259" actId="14100"/>
          <ac:cxnSpMkLst>
            <pc:docMk/>
            <pc:sldMk cId="3732990745" sldId="1326"/>
            <ac:cxnSpMk id="102" creationId="{7844B923-C722-4EDA-B911-A8132FA4D9D9}"/>
          </ac:cxnSpMkLst>
        </pc:cxnChg>
      </pc:sldChg>
      <pc:sldChg chg="modSp mod">
        <pc:chgData name="Juliana Reschke" userId="bc11cf80-e521-48bb-a158-233ae8d7fb13" providerId="ADAL" clId="{67FDE503-B168-4B17-ABF1-844FB0DF3CF1}" dt="2022-08-03T13:30:24.018" v="1922" actId="1076"/>
        <pc:sldMkLst>
          <pc:docMk/>
          <pc:sldMk cId="3064054227" sldId="1333"/>
        </pc:sldMkLst>
        <pc:graphicFrameChg chg="mod modGraphic">
          <ac:chgData name="Juliana Reschke" userId="bc11cf80-e521-48bb-a158-233ae8d7fb13" providerId="ADAL" clId="{67FDE503-B168-4B17-ABF1-844FB0DF3CF1}" dt="2022-08-03T13:30:24.018" v="1922" actId="1076"/>
          <ac:graphicFrameMkLst>
            <pc:docMk/>
            <pc:sldMk cId="3064054227" sldId="1333"/>
            <ac:graphicFrameMk id="13" creationId="{9F6C468D-649E-42C5-BECC-EE0F7624D2DA}"/>
          </ac:graphicFrameMkLst>
        </pc:graphicFrameChg>
      </pc:sldChg>
      <pc:sldChg chg="modSp mod delCm">
        <pc:chgData name="Juliana Reschke" userId="bc11cf80-e521-48bb-a158-233ae8d7fb13" providerId="ADAL" clId="{67FDE503-B168-4B17-ABF1-844FB0DF3CF1}" dt="2022-08-03T13:43:02.988" v="2288" actId="20577"/>
        <pc:sldMkLst>
          <pc:docMk/>
          <pc:sldMk cId="3285528555" sldId="1334"/>
        </pc:sldMkLst>
        <pc:spChg chg="mod">
          <ac:chgData name="Juliana Reschke" userId="bc11cf80-e521-48bb-a158-233ae8d7fb13" providerId="ADAL" clId="{67FDE503-B168-4B17-ABF1-844FB0DF3CF1}" dt="2022-08-03T13:43:02.988" v="2288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Juliana Reschke" userId="bc11cf80-e521-48bb-a158-233ae8d7fb13" providerId="ADAL" clId="{67FDE503-B168-4B17-ABF1-844FB0DF3CF1}" dt="2022-08-03T12:14:25.948" v="38" actId="20577"/>
        <pc:sldMkLst>
          <pc:docMk/>
          <pc:sldMk cId="1487227126" sldId="1339"/>
        </pc:sldMkLst>
        <pc:spChg chg="mod">
          <ac:chgData name="Juliana Reschke" userId="bc11cf80-e521-48bb-a158-233ae8d7fb13" providerId="ADAL" clId="{67FDE503-B168-4B17-ABF1-844FB0DF3CF1}" dt="2022-08-03T12:14:25.948" v="38" actId="20577"/>
          <ac:spMkLst>
            <pc:docMk/>
            <pc:sldMk cId="1487227126" sldId="1339"/>
            <ac:spMk id="148" creationId="{CDD9ED60-E41D-4C15-9314-CD71657036D1}"/>
          </ac:spMkLst>
        </pc:spChg>
      </pc:sldChg>
      <pc:sldChg chg="modSp mod">
        <pc:chgData name="Juliana Reschke" userId="bc11cf80-e521-48bb-a158-233ae8d7fb13" providerId="ADAL" clId="{67FDE503-B168-4B17-ABF1-844FB0DF3CF1}" dt="2022-08-03T13:35:18.675" v="2039" actId="1076"/>
        <pc:sldMkLst>
          <pc:docMk/>
          <pc:sldMk cId="2303788196" sldId="1350"/>
        </pc:sldMkLst>
        <pc:spChg chg="mod">
          <ac:chgData name="Juliana Reschke" userId="bc11cf80-e521-48bb-a158-233ae8d7fb13" providerId="ADAL" clId="{67FDE503-B168-4B17-ABF1-844FB0DF3CF1}" dt="2022-08-03T13:35:18.675" v="2039" actId="1076"/>
          <ac:spMkLst>
            <pc:docMk/>
            <pc:sldMk cId="2303788196" sldId="1350"/>
            <ac:spMk id="8" creationId="{7D31B19A-5648-4114-8DE5-843E9FA81D64}"/>
          </ac:spMkLst>
        </pc:spChg>
        <pc:graphicFrameChg chg="mod">
          <ac:chgData name="Juliana Reschke" userId="bc11cf80-e521-48bb-a158-233ae8d7fb13" providerId="ADAL" clId="{67FDE503-B168-4B17-ABF1-844FB0DF3CF1}" dt="2022-08-03T13:31:45.963" v="1931" actId="1076"/>
          <ac:graphicFrameMkLst>
            <pc:docMk/>
            <pc:sldMk cId="2303788196" sldId="1350"/>
            <ac:graphicFrameMk id="6" creationId="{0DFBEADF-D2D4-4A91-B3DA-B7DC9C967B8D}"/>
          </ac:graphicFrameMkLst>
        </pc:graphicFrameChg>
      </pc:sldChg>
      <pc:sldChg chg="modSp mod">
        <pc:chgData name="Juliana Reschke" userId="bc11cf80-e521-48bb-a158-233ae8d7fb13" providerId="ADAL" clId="{67FDE503-B168-4B17-ABF1-844FB0DF3CF1}" dt="2022-08-03T13:40:41.364" v="2220" actId="1076"/>
        <pc:sldMkLst>
          <pc:docMk/>
          <pc:sldMk cId="3104445173" sldId="1365"/>
        </pc:sldMkLst>
        <pc:spChg chg="mod">
          <ac:chgData name="Juliana Reschke" userId="bc11cf80-e521-48bb-a158-233ae8d7fb13" providerId="ADAL" clId="{67FDE503-B168-4B17-ABF1-844FB0DF3CF1}" dt="2022-08-03T13:40:41.364" v="2220" actId="1076"/>
          <ac:spMkLst>
            <pc:docMk/>
            <pc:sldMk cId="3104445173" sldId="1365"/>
            <ac:spMk id="8" creationId="{22613F70-1F95-463F-BFDB-8B15297559E4}"/>
          </ac:spMkLst>
        </pc:spChg>
        <pc:graphicFrameChg chg="mod">
          <ac:chgData name="Juliana Reschke" userId="bc11cf80-e521-48bb-a158-233ae8d7fb13" providerId="ADAL" clId="{67FDE503-B168-4B17-ABF1-844FB0DF3CF1}" dt="2022-08-03T13:39:48.577" v="2202" actId="113"/>
          <ac:graphicFrameMkLst>
            <pc:docMk/>
            <pc:sldMk cId="3104445173" sldId="1365"/>
            <ac:graphicFrameMk id="6" creationId="{D7484263-BFA0-411C-82F7-E004994C38CB}"/>
          </ac:graphicFrameMkLst>
        </pc:graphicFrameChg>
      </pc:sldChg>
      <pc:sldChg chg="modSp mod">
        <pc:chgData name="Juliana Reschke" userId="bc11cf80-e521-48bb-a158-233ae8d7fb13" providerId="ADAL" clId="{67FDE503-B168-4B17-ABF1-844FB0DF3CF1}" dt="2022-08-03T13:35:50.403" v="2052" actId="1076"/>
        <pc:sldMkLst>
          <pc:docMk/>
          <pc:sldMk cId="1747746632" sldId="1390"/>
        </pc:sldMkLst>
        <pc:graphicFrameChg chg="mod modGraphic">
          <ac:chgData name="Juliana Reschke" userId="bc11cf80-e521-48bb-a158-233ae8d7fb13" providerId="ADAL" clId="{67FDE503-B168-4B17-ABF1-844FB0DF3CF1}" dt="2022-08-03T13:35:50.403" v="2052" actId="1076"/>
          <ac:graphicFrameMkLst>
            <pc:docMk/>
            <pc:sldMk cId="1747746632" sldId="1390"/>
            <ac:graphicFrameMk id="7" creationId="{4CBC3F22-3DD0-E1B8-DAFD-D2CBF441F39E}"/>
          </ac:graphicFrameMkLst>
        </pc:graphicFrameChg>
      </pc:sldChg>
      <pc:sldChg chg="modSp mod">
        <pc:chgData name="Juliana Reschke" userId="bc11cf80-e521-48bb-a158-233ae8d7fb13" providerId="ADAL" clId="{67FDE503-B168-4B17-ABF1-844FB0DF3CF1}" dt="2022-08-03T13:38:35.613" v="2160" actId="20577"/>
        <pc:sldMkLst>
          <pc:docMk/>
          <pc:sldMk cId="2218299428" sldId="1395"/>
        </pc:sldMkLst>
        <pc:spChg chg="mod">
          <ac:chgData name="Juliana Reschke" userId="bc11cf80-e521-48bb-a158-233ae8d7fb13" providerId="ADAL" clId="{67FDE503-B168-4B17-ABF1-844FB0DF3CF1}" dt="2022-08-03T13:38:35.613" v="2160" actId="20577"/>
          <ac:spMkLst>
            <pc:docMk/>
            <pc:sldMk cId="2218299428" sldId="1395"/>
            <ac:spMk id="9" creationId="{BB29AB47-62AF-41B9-9D19-FB78553A2437}"/>
          </ac:spMkLst>
        </pc:spChg>
        <pc:graphicFrameChg chg="mod">
          <ac:chgData name="Juliana Reschke" userId="bc11cf80-e521-48bb-a158-233ae8d7fb13" providerId="ADAL" clId="{67FDE503-B168-4B17-ABF1-844FB0DF3CF1}" dt="2022-08-03T13:37:27.197" v="2124"/>
          <ac:graphicFrameMkLst>
            <pc:docMk/>
            <pc:sldMk cId="2218299428" sldId="1395"/>
            <ac:graphicFrameMk id="6" creationId="{17A0124B-74CC-463D-9C43-1BF345D3330F}"/>
          </ac:graphicFrameMkLst>
        </pc:graphicFrameChg>
      </pc:sldChg>
      <pc:sldChg chg="modSp mod">
        <pc:chgData name="Juliana Reschke" userId="bc11cf80-e521-48bb-a158-233ae8d7fb13" providerId="ADAL" clId="{67FDE503-B168-4B17-ABF1-844FB0DF3CF1}" dt="2022-08-03T13:39:42.896" v="2201" actId="20577"/>
        <pc:sldMkLst>
          <pc:docMk/>
          <pc:sldMk cId="1844770847" sldId="1396"/>
        </pc:sldMkLst>
        <pc:spChg chg="mod">
          <ac:chgData name="Juliana Reschke" userId="bc11cf80-e521-48bb-a158-233ae8d7fb13" providerId="ADAL" clId="{67FDE503-B168-4B17-ABF1-844FB0DF3CF1}" dt="2022-08-03T13:39:42.896" v="2201" actId="20577"/>
          <ac:spMkLst>
            <pc:docMk/>
            <pc:sldMk cId="1844770847" sldId="1396"/>
            <ac:spMk id="8" creationId="{6E3F1D2C-F24C-4BCD-8DA5-F631E083707E}"/>
          </ac:spMkLst>
        </pc:spChg>
        <pc:graphicFrameChg chg="mod modGraphic">
          <ac:chgData name="Juliana Reschke" userId="bc11cf80-e521-48bb-a158-233ae8d7fb13" providerId="ADAL" clId="{67FDE503-B168-4B17-ABF1-844FB0DF3CF1}" dt="2022-08-03T13:39:26.297" v="2176" actId="1076"/>
          <ac:graphicFrameMkLst>
            <pc:docMk/>
            <pc:sldMk cId="1844770847" sldId="1396"/>
            <ac:graphicFrameMk id="12" creationId="{6D2D3152-ED70-7D12-7089-D7DDFE4907EE}"/>
          </ac:graphicFrameMkLst>
        </pc:graphicFrameChg>
      </pc:sldChg>
      <pc:sldChg chg="modSp del mod">
        <pc:chgData name="Juliana Reschke" userId="bc11cf80-e521-48bb-a158-233ae8d7fb13" providerId="ADAL" clId="{67FDE503-B168-4B17-ABF1-844FB0DF3CF1}" dt="2022-08-03T12:59:41.198" v="516" actId="2696"/>
        <pc:sldMkLst>
          <pc:docMk/>
          <pc:sldMk cId="4238962198" sldId="1405"/>
        </pc:sldMkLst>
        <pc:spChg chg="mod">
          <ac:chgData name="Juliana Reschke" userId="bc11cf80-e521-48bb-a158-233ae8d7fb13" providerId="ADAL" clId="{67FDE503-B168-4B17-ABF1-844FB0DF3CF1}" dt="2022-08-03T12:14:35.890" v="39" actId="13926"/>
          <ac:spMkLst>
            <pc:docMk/>
            <pc:sldMk cId="4238962198" sldId="1405"/>
            <ac:spMk id="138" creationId="{EE42AE11-4358-4CEA-8D6E-C776C92A2779}"/>
          </ac:spMkLst>
        </pc:spChg>
      </pc:sldChg>
      <pc:sldChg chg="modSp del mod">
        <pc:chgData name="Juliana Reschke" userId="bc11cf80-e521-48bb-a158-233ae8d7fb13" providerId="ADAL" clId="{67FDE503-B168-4B17-ABF1-844FB0DF3CF1}" dt="2022-08-03T12:59:41.198" v="516" actId="2696"/>
        <pc:sldMkLst>
          <pc:docMk/>
          <pc:sldMk cId="71707935" sldId="1406"/>
        </pc:sldMkLst>
        <pc:spChg chg="mod">
          <ac:chgData name="Juliana Reschke" userId="bc11cf80-e521-48bb-a158-233ae8d7fb13" providerId="ADAL" clId="{67FDE503-B168-4B17-ABF1-844FB0DF3CF1}" dt="2022-08-03T12:14:39.362" v="40" actId="13926"/>
          <ac:spMkLst>
            <pc:docMk/>
            <pc:sldMk cId="71707935" sldId="1406"/>
            <ac:spMk id="7" creationId="{1D788EB3-C8B0-40BB-A16B-47D331BC2BAE}"/>
          </ac:spMkLst>
        </pc:spChg>
      </pc:sldChg>
      <pc:sldChg chg="modSp mod delCm">
        <pc:chgData name="Juliana Reschke" userId="bc11cf80-e521-48bb-a158-233ae8d7fb13" providerId="ADAL" clId="{67FDE503-B168-4B17-ABF1-844FB0DF3CF1}" dt="2022-08-03T13:41:22.049" v="2227" actId="1076"/>
        <pc:sldMkLst>
          <pc:docMk/>
          <pc:sldMk cId="3363555294" sldId="1447"/>
        </pc:sldMkLst>
        <pc:spChg chg="mod">
          <ac:chgData name="Juliana Reschke" userId="bc11cf80-e521-48bb-a158-233ae8d7fb13" providerId="ADAL" clId="{67FDE503-B168-4B17-ABF1-844FB0DF3CF1}" dt="2022-08-03T13:40:58.748" v="2222" actId="1076"/>
          <ac:spMkLst>
            <pc:docMk/>
            <pc:sldMk cId="3363555294" sldId="1447"/>
            <ac:spMk id="6" creationId="{6490EAA3-C608-4642-97F8-B8620225F6AF}"/>
          </ac:spMkLst>
        </pc:spChg>
        <pc:spChg chg="mod">
          <ac:chgData name="Juliana Reschke" userId="bc11cf80-e521-48bb-a158-233ae8d7fb13" providerId="ADAL" clId="{67FDE503-B168-4B17-ABF1-844FB0DF3CF1}" dt="2022-08-03T13:41:07.239" v="2224" actId="1076"/>
          <ac:spMkLst>
            <pc:docMk/>
            <pc:sldMk cId="3363555294" sldId="1447"/>
            <ac:spMk id="8" creationId="{1D8C3D58-2B11-4DF0-BC16-040EB28F2B00}"/>
          </ac:spMkLst>
        </pc:spChg>
        <pc:spChg chg="mod">
          <ac:chgData name="Juliana Reschke" userId="bc11cf80-e521-48bb-a158-233ae8d7fb13" providerId="ADAL" clId="{67FDE503-B168-4B17-ABF1-844FB0DF3CF1}" dt="2022-08-03T13:41:19.751" v="2226" actId="1076"/>
          <ac:spMkLst>
            <pc:docMk/>
            <pc:sldMk cId="3363555294" sldId="1447"/>
            <ac:spMk id="9" creationId="{15B2C62C-3EED-47D7-AB64-F96B5FEB4DD1}"/>
          </ac:spMkLst>
        </pc:spChg>
        <pc:spChg chg="mod">
          <ac:chgData name="Juliana Reschke" userId="bc11cf80-e521-48bb-a158-233ae8d7fb13" providerId="ADAL" clId="{67FDE503-B168-4B17-ABF1-844FB0DF3CF1}" dt="2022-08-03T13:41:22.049" v="2227" actId="1076"/>
          <ac:spMkLst>
            <pc:docMk/>
            <pc:sldMk cId="3363555294" sldId="1447"/>
            <ac:spMk id="10" creationId="{47F92011-24E2-417F-B230-99377CB2A872}"/>
          </ac:spMkLst>
        </pc:spChg>
        <pc:picChg chg="mod">
          <ac:chgData name="Juliana Reschke" userId="bc11cf80-e521-48bb-a158-233ae8d7fb13" providerId="ADAL" clId="{67FDE503-B168-4B17-ABF1-844FB0DF3CF1}" dt="2022-08-03T13:41:15.470" v="2225" actId="1076"/>
          <ac:picMkLst>
            <pc:docMk/>
            <pc:sldMk cId="3363555294" sldId="1447"/>
            <ac:picMk id="12" creationId="{56CA023A-4EF0-4109-A586-B77D43B0FC48}"/>
          </ac:picMkLst>
        </pc:picChg>
      </pc:sldChg>
      <pc:sldChg chg="modSp mod">
        <pc:chgData name="Juliana Reschke" userId="bc11cf80-e521-48bb-a158-233ae8d7fb13" providerId="ADAL" clId="{67FDE503-B168-4B17-ABF1-844FB0DF3CF1}" dt="2022-08-03T13:43:42.844" v="2300" actId="1076"/>
        <pc:sldMkLst>
          <pc:docMk/>
          <pc:sldMk cId="1735171968" sldId="1477"/>
        </pc:sldMkLst>
        <pc:graphicFrameChg chg="mod modGraphic">
          <ac:chgData name="Juliana Reschke" userId="bc11cf80-e521-48bb-a158-233ae8d7fb13" providerId="ADAL" clId="{67FDE503-B168-4B17-ABF1-844FB0DF3CF1}" dt="2022-08-03T13:43:42.844" v="2300" actId="1076"/>
          <ac:graphicFrameMkLst>
            <pc:docMk/>
            <pc:sldMk cId="1735171968" sldId="1477"/>
            <ac:graphicFrameMk id="6" creationId="{CCC446CB-3DF2-403E-9388-C16756789619}"/>
          </ac:graphicFrameMkLst>
        </pc:graphicFrameChg>
      </pc:sldChg>
      <pc:sldChg chg="addSp delSp modSp mod">
        <pc:chgData name="Juliana Reschke" userId="bc11cf80-e521-48bb-a158-233ae8d7fb13" providerId="ADAL" clId="{67FDE503-B168-4B17-ABF1-844FB0DF3CF1}" dt="2022-08-03T13:29:37.297" v="1904" actId="14100"/>
        <pc:sldMkLst>
          <pc:docMk/>
          <pc:sldMk cId="4107676839" sldId="1482"/>
        </pc:sldMkLst>
        <pc:spChg chg="mod">
          <ac:chgData name="Juliana Reschke" userId="bc11cf80-e521-48bb-a158-233ae8d7fb13" providerId="ADAL" clId="{67FDE503-B168-4B17-ABF1-844FB0DF3CF1}" dt="2022-08-03T13:28:37.152" v="1892" actId="1076"/>
          <ac:spMkLst>
            <pc:docMk/>
            <pc:sldMk cId="4107676839" sldId="1482"/>
            <ac:spMk id="7" creationId="{2B6625F0-CFD9-4EA4-8509-CED4C5561CAA}"/>
          </ac:spMkLst>
        </pc:spChg>
        <pc:spChg chg="mod">
          <ac:chgData name="Juliana Reschke" userId="bc11cf80-e521-48bb-a158-233ae8d7fb13" providerId="ADAL" clId="{67FDE503-B168-4B17-ABF1-844FB0DF3CF1}" dt="2022-08-03T13:29:37.297" v="1904" actId="14100"/>
          <ac:spMkLst>
            <pc:docMk/>
            <pc:sldMk cId="4107676839" sldId="1482"/>
            <ac:spMk id="9" creationId="{28C7BD2C-B82F-4D02-B9BF-8119854C7057}"/>
          </ac:spMkLst>
        </pc:spChg>
        <pc:graphicFrameChg chg="del">
          <ac:chgData name="Juliana Reschke" userId="bc11cf80-e521-48bb-a158-233ae8d7fb13" providerId="ADAL" clId="{67FDE503-B168-4B17-ABF1-844FB0DF3CF1}" dt="2022-08-03T13:28:12.605" v="1885" actId="478"/>
          <ac:graphicFrameMkLst>
            <pc:docMk/>
            <pc:sldMk cId="4107676839" sldId="1482"/>
            <ac:graphicFrameMk id="8" creationId="{28629AF8-80B7-4F57-8BA6-F2D18ECB6B0C}"/>
          </ac:graphicFrameMkLst>
        </pc:graphicFrameChg>
        <pc:graphicFrameChg chg="add mod">
          <ac:chgData name="Juliana Reschke" userId="bc11cf80-e521-48bb-a158-233ae8d7fb13" providerId="ADAL" clId="{67FDE503-B168-4B17-ABF1-844FB0DF3CF1}" dt="2022-08-03T13:28:55.794" v="1898" actId="1076"/>
          <ac:graphicFrameMkLst>
            <pc:docMk/>
            <pc:sldMk cId="4107676839" sldId="1482"/>
            <ac:graphicFrameMk id="10" creationId="{28629AF8-80B7-4F57-8BA6-F2D18ECB6B0C}"/>
          </ac:graphicFrameMkLst>
        </pc:graphicFrameChg>
        <pc:picChg chg="mod">
          <ac:chgData name="Juliana Reschke" userId="bc11cf80-e521-48bb-a158-233ae8d7fb13" providerId="ADAL" clId="{67FDE503-B168-4B17-ABF1-844FB0DF3CF1}" dt="2022-08-03T13:29:02.465" v="1901" actId="1076"/>
          <ac:picMkLst>
            <pc:docMk/>
            <pc:sldMk cId="4107676839" sldId="1482"/>
            <ac:picMk id="6" creationId="{279C357D-99C4-4D21-BF52-475C31AF7712}"/>
          </ac:picMkLst>
        </pc:picChg>
      </pc:sldChg>
      <pc:sldChg chg="addSp delSp modSp add mod">
        <pc:chgData name="Juliana Reschke" userId="bc11cf80-e521-48bb-a158-233ae8d7fb13" providerId="ADAL" clId="{67FDE503-B168-4B17-ABF1-844FB0DF3CF1}" dt="2022-08-03T12:59:45.391" v="519" actId="20577"/>
        <pc:sldMkLst>
          <pc:docMk/>
          <pc:sldMk cId="3444277662" sldId="1492"/>
        </pc:sldMkLst>
        <pc:spChg chg="mod">
          <ac:chgData name="Juliana Reschke" userId="bc11cf80-e521-48bb-a158-233ae8d7fb13" providerId="ADAL" clId="{67FDE503-B168-4B17-ABF1-844FB0DF3CF1}" dt="2022-08-03T12:38:47.482" v="262" actId="20577"/>
          <ac:spMkLst>
            <pc:docMk/>
            <pc:sldMk cId="3444277662" sldId="1492"/>
            <ac:spMk id="7" creationId="{F677C427-2A50-E88D-6AFF-6CCC55B2C90B}"/>
          </ac:spMkLst>
        </pc:spChg>
        <pc:spChg chg="mod">
          <ac:chgData name="Juliana Reschke" userId="bc11cf80-e521-48bb-a158-233ae8d7fb13" providerId="ADAL" clId="{67FDE503-B168-4B17-ABF1-844FB0DF3CF1}" dt="2022-08-03T12:59:45.391" v="519" actId="20577"/>
          <ac:spMkLst>
            <pc:docMk/>
            <pc:sldMk cId="3444277662" sldId="1492"/>
            <ac:spMk id="8" creationId="{B4F16E04-7CE8-4C32-B9DB-F5DED9638BB0}"/>
          </ac:spMkLst>
        </pc:spChg>
        <pc:spChg chg="mod">
          <ac:chgData name="Juliana Reschke" userId="bc11cf80-e521-48bb-a158-233ae8d7fb13" providerId="ADAL" clId="{67FDE503-B168-4B17-ABF1-844FB0DF3CF1}" dt="2022-08-03T12:59:19.869" v="512" actId="1076"/>
          <ac:spMkLst>
            <pc:docMk/>
            <pc:sldMk cId="3444277662" sldId="1492"/>
            <ac:spMk id="13" creationId="{59152BCE-AB25-79B2-5580-5E50B601B1CB}"/>
          </ac:spMkLst>
        </pc:spChg>
        <pc:graphicFrameChg chg="mod modGraphic">
          <ac:chgData name="Juliana Reschke" userId="bc11cf80-e521-48bb-a158-233ae8d7fb13" providerId="ADAL" clId="{67FDE503-B168-4B17-ABF1-844FB0DF3CF1}" dt="2022-08-03T12:59:33.629" v="515" actId="14100"/>
          <ac:graphicFrameMkLst>
            <pc:docMk/>
            <pc:sldMk cId="3444277662" sldId="1492"/>
            <ac:graphicFrameMk id="9" creationId="{03C01A33-7170-D8A0-FE97-BBCFEF5DC671}"/>
          </ac:graphicFrameMkLst>
        </pc:graphicFrameChg>
        <pc:graphicFrameChg chg="add mod">
          <ac:chgData name="Juliana Reschke" userId="bc11cf80-e521-48bb-a158-233ae8d7fb13" providerId="ADAL" clId="{67FDE503-B168-4B17-ABF1-844FB0DF3CF1}" dt="2022-08-03T12:59:08.010" v="507" actId="1076"/>
          <ac:graphicFrameMkLst>
            <pc:docMk/>
            <pc:sldMk cId="3444277662" sldId="1492"/>
            <ac:graphicFrameMk id="10" creationId="{91FB4729-1DBF-5B33-2071-EDCAE486AACE}"/>
          </ac:graphicFrameMkLst>
        </pc:graphicFrameChg>
        <pc:graphicFrameChg chg="del">
          <ac:chgData name="Juliana Reschke" userId="bc11cf80-e521-48bb-a158-233ae8d7fb13" providerId="ADAL" clId="{67FDE503-B168-4B17-ABF1-844FB0DF3CF1}" dt="2022-08-03T12:54:48.482" v="442" actId="478"/>
          <ac:graphicFrameMkLst>
            <pc:docMk/>
            <pc:sldMk cId="3444277662" sldId="1492"/>
            <ac:graphicFrameMk id="11" creationId="{A4649470-0F77-8082-9B1C-016A42853434}"/>
          </ac:graphicFrameMkLst>
        </pc:graphicFrameChg>
        <pc:graphicFrameChg chg="mod modGraphic">
          <ac:chgData name="Juliana Reschke" userId="bc11cf80-e521-48bb-a158-233ae8d7fb13" providerId="ADAL" clId="{67FDE503-B168-4B17-ABF1-844FB0DF3CF1}" dt="2022-08-03T12:59:24.963" v="513" actId="1076"/>
          <ac:graphicFrameMkLst>
            <pc:docMk/>
            <pc:sldMk cId="3444277662" sldId="1492"/>
            <ac:graphicFrameMk id="12" creationId="{9A3F125E-BBED-C944-473F-202440767587}"/>
          </ac:graphicFrameMkLst>
        </pc:graphicFrameChg>
      </pc:sldChg>
      <pc:sldChg chg="modSp mod delCm">
        <pc:chgData name="Juliana Reschke" userId="bc11cf80-e521-48bb-a158-233ae8d7fb13" providerId="ADAL" clId="{67FDE503-B168-4B17-ABF1-844FB0DF3CF1}" dt="2022-08-03T13:23:52.366" v="1697" actId="20577"/>
        <pc:sldMkLst>
          <pc:docMk/>
          <pc:sldMk cId="3187767454" sldId="1534"/>
        </pc:sldMkLst>
        <pc:spChg chg="mod">
          <ac:chgData name="Juliana Reschke" userId="bc11cf80-e521-48bb-a158-233ae8d7fb13" providerId="ADAL" clId="{67FDE503-B168-4B17-ABF1-844FB0DF3CF1}" dt="2022-08-03T13:23:52.366" v="1697" actId="20577"/>
          <ac:spMkLst>
            <pc:docMk/>
            <pc:sldMk cId="3187767454" sldId="1534"/>
            <ac:spMk id="9" creationId="{3245761D-018F-4EA4-8FA4-FF51E4D0F487}"/>
          </ac:spMkLst>
        </pc:spChg>
        <pc:picChg chg="mod">
          <ac:chgData name="Juliana Reschke" userId="bc11cf80-e521-48bb-a158-233ae8d7fb13" providerId="ADAL" clId="{67FDE503-B168-4B17-ABF1-844FB0DF3CF1}" dt="2022-08-03T13:09:10.184" v="752" actId="1076"/>
          <ac:picMkLst>
            <pc:docMk/>
            <pc:sldMk cId="3187767454" sldId="1534"/>
            <ac:picMk id="6" creationId="{292CB50F-A0F9-15C8-0208-3B764ACFE0CA}"/>
          </ac:picMkLst>
        </pc:picChg>
      </pc:sldChg>
      <pc:sldChg chg="modSp mod">
        <pc:chgData name="Juliana Reschke" userId="bc11cf80-e521-48bb-a158-233ae8d7fb13" providerId="ADAL" clId="{67FDE503-B168-4B17-ABF1-844FB0DF3CF1}" dt="2022-08-03T13:41:49.150" v="2244" actId="20577"/>
        <pc:sldMkLst>
          <pc:docMk/>
          <pc:sldMk cId="2522934045" sldId="1539"/>
        </pc:sldMkLst>
        <pc:spChg chg="mod">
          <ac:chgData name="Juliana Reschke" userId="bc11cf80-e521-48bb-a158-233ae8d7fb13" providerId="ADAL" clId="{67FDE503-B168-4B17-ABF1-844FB0DF3CF1}" dt="2022-08-03T13:41:49.150" v="2244" actId="20577"/>
          <ac:spMkLst>
            <pc:docMk/>
            <pc:sldMk cId="2522934045" sldId="1539"/>
            <ac:spMk id="12" creationId="{01391C79-DF5C-44B1-8CAA-11A54FE64863}"/>
          </ac:spMkLst>
        </pc:spChg>
      </pc:sldChg>
      <pc:sldChg chg="modSp mod">
        <pc:chgData name="Juliana Reschke" userId="bc11cf80-e521-48bb-a158-233ae8d7fb13" providerId="ADAL" clId="{67FDE503-B168-4B17-ABF1-844FB0DF3CF1}" dt="2022-08-03T13:42:07.110" v="2248" actId="20577"/>
        <pc:sldMkLst>
          <pc:docMk/>
          <pc:sldMk cId="899387482" sldId="1540"/>
        </pc:sldMkLst>
        <pc:spChg chg="mod">
          <ac:chgData name="Juliana Reschke" userId="bc11cf80-e521-48bb-a158-233ae8d7fb13" providerId="ADAL" clId="{67FDE503-B168-4B17-ABF1-844FB0DF3CF1}" dt="2022-08-03T13:42:07.110" v="2248" actId="20577"/>
          <ac:spMkLst>
            <pc:docMk/>
            <pc:sldMk cId="899387482" sldId="1540"/>
            <ac:spMk id="10" creationId="{D582D92A-D89C-4560-9229-D3534D8E3D1E}"/>
          </ac:spMkLst>
        </pc:spChg>
      </pc:sldChg>
      <pc:sldChg chg="modSp mod delCm">
        <pc:chgData name="Juliana Reschke" userId="bc11cf80-e521-48bb-a158-233ae8d7fb13" providerId="ADAL" clId="{67FDE503-B168-4B17-ABF1-844FB0DF3CF1}" dt="2022-08-03T13:25:47.205" v="1884" actId="20577"/>
        <pc:sldMkLst>
          <pc:docMk/>
          <pc:sldMk cId="471116644" sldId="1544"/>
        </pc:sldMkLst>
        <pc:spChg chg="mod">
          <ac:chgData name="Juliana Reschke" userId="bc11cf80-e521-48bb-a158-233ae8d7fb13" providerId="ADAL" clId="{67FDE503-B168-4B17-ABF1-844FB0DF3CF1}" dt="2022-08-03T13:25:47.205" v="1884" actId="20577"/>
          <ac:spMkLst>
            <pc:docMk/>
            <pc:sldMk cId="471116644" sldId="1544"/>
            <ac:spMk id="9" creationId="{3245761D-018F-4EA4-8FA4-FF51E4D0F4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ucleoperformance.sharepoint.com/sites/nucleormas/Documentos%20Partilhados/General/RMA%20BRIZOLA/Alban/23&#170;%20empreitada/MESTRA%20ALB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ucleoperformance.sharepoint.com/sites/nucleormas/Documentos%20Partilhados/General/RMA%20BRIZOLA/Alban/23&#170;%20empreitada/MESTRA%20ALB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ucleoperformance.sharepoint.com/sites/nucleormas/Documentos%20Partilhados/General/RMA%20BRIZOLA/Alban/23&#170;%20empreitada/MESTRA%20ALB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F-44B9-A607-78FE19F57E51}"/>
              </c:ext>
            </c:extLst>
          </c:dPt>
          <c:dPt>
            <c:idx val="1"/>
            <c:bubble3D val="0"/>
            <c:spPr>
              <a:solidFill>
                <a:srgbClr val="1387F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F-44B9-A607-78FE19F57E51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F-44B9-A607-78FE19F57E51}"/>
              </c:ext>
            </c:extLst>
          </c:dPt>
          <c:dPt>
            <c:idx val="3"/>
            <c:bubble3D val="0"/>
            <c:explosion val="4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FF-44B9-A607-78FE19F57E51}"/>
              </c:ext>
            </c:extLst>
          </c:dPt>
          <c:dLbls>
            <c:dLbl>
              <c:idx val="0"/>
              <c:layout>
                <c:manualLayout>
                  <c:x val="-0.20764530716116442"/>
                  <c:y val="0.232220006441753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ource Sans Pro Light" panose="020B0403030403020204" pitchFamily="34" charset="0"/>
                        <a:ea typeface="+mn-ea"/>
                        <a:cs typeface="+mn-cs"/>
                      </a:defRPr>
                    </a:pPr>
                    <a:fld id="{E62ACE66-2D03-4EFD-801C-B8BA456D885C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00" b="1">
                          <a:latin typeface="Source Sans Pro Light" panose="020B0403030403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31E038B5-1CC9-4314-B2D0-BCAE107E09F7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00" b="1">
                          <a:latin typeface="Source Sans Pro Light" panose="020B0403030403020204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ource Sans Pro Light" panose="020B040303040302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5021535116998"/>
                      <c:h val="0.22019147084421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FF-44B9-A607-78FE19F57E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291DB5A-33C7-4393-90AE-7604AD9528CF}" type="CATEGORYNAME">
                      <a:rPr lang="pt-BR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pt-BR" baseline="0" dirty="0">
                        <a:solidFill>
                          <a:schemeClr val="bg1"/>
                        </a:solidFill>
                      </a:rPr>
                      <a:t>
</a:t>
                    </a:r>
                    <a:fld id="{5E0355A1-954C-41AA-A74B-58BD715425F1}" type="PERCENTAGE">
                      <a:rPr lang="pt-BR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pt-BR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FF-44B9-A607-78FE19F57E51}"/>
                </c:ext>
              </c:extLst>
            </c:dLbl>
            <c:dLbl>
              <c:idx val="2"/>
              <c:layout>
                <c:manualLayout>
                  <c:x val="0.21149089620906247"/>
                  <c:y val="-0.16852915578764144"/>
                </c:manualLayout>
              </c:layout>
              <c:tx>
                <c:rich>
                  <a:bodyPr/>
                  <a:lstStyle/>
                  <a:p>
                    <a:fld id="{40BC2913-FC05-4111-8675-419F4F0BB69A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22DD8B45-E4F9-4E51-862F-DBC467F00448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20307804568618"/>
                      <c:h val="0.203655352480417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FF-44B9-A607-78FE19F57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Planilha1!$G$1:$G$4</c:f>
              <c:strCache>
                <c:ptCount val="4"/>
                <c:pt idx="0">
                  <c:v>Classe I - Trabalhista</c:v>
                </c:pt>
                <c:pt idx="1">
                  <c:v>Classe II - Garantia Real</c:v>
                </c:pt>
                <c:pt idx="2">
                  <c:v>Classe III - Quirografários</c:v>
                </c:pt>
                <c:pt idx="3">
                  <c:v>Classe IV - ME/EPP</c:v>
                </c:pt>
              </c:strCache>
            </c:strRef>
          </c:cat>
          <c:val>
            <c:numRef>
              <c:f>Planilha1!$H$1:$H$4</c:f>
              <c:numCache>
                <c:formatCode>#,##0.00</c:formatCode>
                <c:ptCount val="4"/>
                <c:pt idx="0">
                  <c:v>2520058.3899999992</c:v>
                </c:pt>
                <c:pt idx="1">
                  <c:v>1405281.17</c:v>
                </c:pt>
                <c:pt idx="2">
                  <c:v>6380629.1399999997</c:v>
                </c:pt>
                <c:pt idx="3">
                  <c:v>630111.35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FF-44B9-A607-78FE19F57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8820257029624283E-2"/>
          <c:w val="1"/>
          <c:h val="0.7401305045202683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rgbClr val="4472C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'Funcionários PPT'!$B$20:$B$32</c:f>
              <c:numCache>
                <c:formatCode>mmm\-yy</c:formatCode>
                <c:ptCount val="13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</c:numCache>
            </c:numRef>
          </c:cat>
          <c:val>
            <c:numRef>
              <c:f>'Funcionários PPT'!$C$20:$C$32</c:f>
              <c:numCache>
                <c:formatCode>General</c:formatCode>
                <c:ptCount val="13"/>
                <c:pt idx="0">
                  <c:v>69</c:v>
                </c:pt>
                <c:pt idx="1">
                  <c:v>74</c:v>
                </c:pt>
                <c:pt idx="2">
                  <c:v>72</c:v>
                </c:pt>
                <c:pt idx="3">
                  <c:v>77</c:v>
                </c:pt>
                <c:pt idx="4">
                  <c:v>80</c:v>
                </c:pt>
                <c:pt idx="5">
                  <c:v>85</c:v>
                </c:pt>
                <c:pt idx="6">
                  <c:v>86</c:v>
                </c:pt>
                <c:pt idx="7">
                  <c:v>86</c:v>
                </c:pt>
                <c:pt idx="8">
                  <c:v>79</c:v>
                </c:pt>
                <c:pt idx="9">
                  <c:v>78</c:v>
                </c:pt>
                <c:pt idx="10">
                  <c:v>80</c:v>
                </c:pt>
                <c:pt idx="11">
                  <c:v>77</c:v>
                </c:pt>
                <c:pt idx="12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88-482E-BC9F-010BADAF73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dropLines>
        <c:smooth val="0"/>
        <c:axId val="1569853472"/>
        <c:axId val="1268086832"/>
      </c:lineChart>
      <c:dateAx>
        <c:axId val="1569853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spc="3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268086832"/>
        <c:crosses val="autoZero"/>
        <c:auto val="1"/>
        <c:lblOffset val="100"/>
        <c:baseTimeUnit val="months"/>
      </c:dateAx>
      <c:valAx>
        <c:axId val="1268086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98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r>
              <a:rPr lang="pt-BR" sz="1200" b="1" dirty="0"/>
              <a:t>Composição do Ativo (</a:t>
            </a:r>
            <a:r>
              <a:rPr lang="pt-BR" sz="1200" b="1" u="sng" dirty="0"/>
              <a:t>R$ Milhares</a:t>
            </a:r>
            <a:r>
              <a:rPr lang="pt-BR" sz="1200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2456215268621308"/>
          <c:y val="9.7896498163318107E-2"/>
          <c:w val="0.65251504963037821"/>
          <c:h val="0.860024056228958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B-421B-AC2A-8688EC54BDE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B-421B-AC2A-8688EC54BDE7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1B-421B-AC2A-8688EC54BDE7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1B-421B-AC2A-8688EC54BDE7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1B-421B-AC2A-8688EC54BDE7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1B-421B-AC2A-8688EC54BDE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1B-421B-AC2A-8688EC54BDE7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F1B-421B-AC2A-8688EC54BDE7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F1B-421B-AC2A-8688EC54BD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PPT'!$B$3:$B$11</c:f>
              <c:strCache>
                <c:ptCount val="9"/>
                <c:pt idx="0">
                  <c:v>Direitos Realizáveis a Longo Prazo</c:v>
                </c:pt>
                <c:pt idx="1">
                  <c:v>Caixa e equivalentes de caixa</c:v>
                </c:pt>
                <c:pt idx="2">
                  <c:v>Investimento</c:v>
                </c:pt>
                <c:pt idx="3">
                  <c:v>Outras Contas</c:v>
                </c:pt>
                <c:pt idx="4">
                  <c:v>Impostos a Recuperar</c:v>
                </c:pt>
                <c:pt idx="5">
                  <c:v>Adiantamentos</c:v>
                </c:pt>
                <c:pt idx="6">
                  <c:v>Imobilizado</c:v>
                </c:pt>
                <c:pt idx="7">
                  <c:v>Clientes</c:v>
                </c:pt>
                <c:pt idx="8">
                  <c:v>Estoques</c:v>
                </c:pt>
              </c:strCache>
            </c:strRef>
          </c:cat>
          <c:val>
            <c:numRef>
              <c:f>'GRÁFICOS PPT'!$C$3:$C$11</c:f>
              <c:numCache>
                <c:formatCode>_-* #,##0_-;\-* #,##0_-;_-* "-"??_-;_-@_-</c:formatCode>
                <c:ptCount val="9"/>
                <c:pt idx="0">
                  <c:v>22.1</c:v>
                </c:pt>
                <c:pt idx="1">
                  <c:v>56.668910000000004</c:v>
                </c:pt>
                <c:pt idx="2">
                  <c:v>196.55907999999999</c:v>
                </c:pt>
                <c:pt idx="3">
                  <c:v>547.5526000000001</c:v>
                </c:pt>
                <c:pt idx="4">
                  <c:v>582.69218000000001</c:v>
                </c:pt>
                <c:pt idx="5">
                  <c:v>1702.4469999999999</c:v>
                </c:pt>
                <c:pt idx="6">
                  <c:v>2323.7715500000008</c:v>
                </c:pt>
                <c:pt idx="7">
                  <c:v>5236.5024299999995</c:v>
                </c:pt>
                <c:pt idx="8">
                  <c:v>6455.5669500000004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1B-421B-AC2A-8688EC54B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6952784"/>
        <c:axId val="1856964848"/>
      </c:barChart>
      <c:catAx>
        <c:axId val="185695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856964848"/>
        <c:crosses val="autoZero"/>
        <c:auto val="1"/>
        <c:lblAlgn val="ctr"/>
        <c:lblOffset val="100"/>
        <c:noMultiLvlLbl val="0"/>
      </c:catAx>
      <c:valAx>
        <c:axId val="1856964848"/>
        <c:scaling>
          <c:orientation val="minMax"/>
          <c:max val="8000"/>
        </c:scaling>
        <c:delete val="1"/>
        <c:axPos val="b"/>
        <c:numFmt formatCode="_-* #,##0_-;\-* #,##0_-;_-* &quot;-&quot;??_-;_-@_-" sourceLinked="1"/>
        <c:majorTickMark val="out"/>
        <c:minorTickMark val="none"/>
        <c:tickLblPos val="nextTo"/>
        <c:crossAx val="185695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55555555555558E-2"/>
          <c:y val="0.24786599591717701"/>
          <c:w val="0.85555555555555551"/>
          <c:h val="0.68007837561971429"/>
        </c:manualLayout>
      </c:layout>
      <c:doughnut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71-4F32-B5FF-8383CE175877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71-4F32-B5FF-8383CE17587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71-4F32-B5FF-8383CE175877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71-4F32-B5FF-8383CE175877}"/>
              </c:ext>
            </c:extLst>
          </c:dPt>
          <c:dPt>
            <c:idx val="4"/>
            <c:bubble3D val="0"/>
            <c:spPr>
              <a:solidFill>
                <a:schemeClr val="accent6">
                  <a:shade val="8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71-4F32-B5FF-8383CE175877}"/>
              </c:ext>
            </c:extLst>
          </c:dPt>
          <c:dPt>
            <c:idx val="5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571-4F32-B5FF-8383CE175877}"/>
              </c:ext>
            </c:extLst>
          </c:dPt>
          <c:dPt>
            <c:idx val="6"/>
            <c:bubble3D val="0"/>
            <c:spPr>
              <a:solidFill>
                <a:schemeClr val="accent6">
                  <a:shade val="4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571-4F32-B5FF-8383CE175877}"/>
              </c:ext>
            </c:extLst>
          </c:dPt>
          <c:dLbls>
            <c:dLbl>
              <c:idx val="0"/>
              <c:layout>
                <c:manualLayout>
                  <c:x val="3.9270167032359485E-2"/>
                  <c:y val="-8.4705567916143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49395708650119"/>
                      <c:h val="0.15670456476579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71-4F32-B5FF-8383CE175877}"/>
                </c:ext>
              </c:extLst>
            </c:dLbl>
            <c:dLbl>
              <c:idx val="1"/>
              <c:layout>
                <c:manualLayout>
                  <c:x val="1.0848425196850394E-2"/>
                  <c:y val="7.19855954577903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23287401574801"/>
                      <c:h val="0.137165742716203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571-4F32-B5FF-8383CE175877}"/>
                </c:ext>
              </c:extLst>
            </c:dLbl>
            <c:dLbl>
              <c:idx val="2"/>
              <c:layout>
                <c:manualLayout>
                  <c:x val="-0.10074320673151151"/>
                  <c:y val="1.2898221664647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1921414234984"/>
                      <c:h val="0.13013039944130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71-4F32-B5FF-8383CE175877}"/>
                </c:ext>
              </c:extLst>
            </c:dLbl>
            <c:dLbl>
              <c:idx val="3"/>
              <c:layout>
                <c:manualLayout>
                  <c:x val="-0.10806066658947043"/>
                  <c:y val="-1.80854485834586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8523622047242"/>
                      <c:h val="0.137165742716203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571-4F32-B5FF-8383CE175877}"/>
                </c:ext>
              </c:extLst>
            </c:dLbl>
            <c:dLbl>
              <c:idx val="4"/>
              <c:layout>
                <c:manualLayout>
                  <c:x val="-0.16185058669136945"/>
                  <c:y val="-6.82287960108680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1470588235294"/>
                      <c:h val="0.12349372561865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571-4F32-B5FF-8383CE175877}"/>
                </c:ext>
              </c:extLst>
            </c:dLbl>
            <c:dLbl>
              <c:idx val="5"/>
              <c:layout>
                <c:manualLayout>
                  <c:x val="-0.11665531496062995"/>
                  <c:y val="-0.149693362439834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6618033039984"/>
                      <c:h val="0.118404827316483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571-4F32-B5FF-8383CE175877}"/>
                </c:ext>
              </c:extLst>
            </c:dLbl>
            <c:dLbl>
              <c:idx val="6"/>
              <c:layout>
                <c:manualLayout>
                  <c:x val="6.0013385826771654E-2"/>
                  <c:y val="-0.149097666444957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1889763779529"/>
                      <c:h val="0.1180094816484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571-4F32-B5FF-8383CE175877}"/>
                </c:ext>
              </c:extLst>
            </c:dLbl>
            <c:numFmt formatCode="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'GRÁFICOS PPT'!$B$30:$B$36</c:f>
              <c:strCache>
                <c:ptCount val="7"/>
                <c:pt idx="0">
                  <c:v>Credores Recuperação Judicial</c:v>
                </c:pt>
                <c:pt idx="1">
                  <c:v>Parcelamentos de Tributos</c:v>
                </c:pt>
                <c:pt idx="2">
                  <c:v>Obrigações tributárias</c:v>
                </c:pt>
                <c:pt idx="3">
                  <c:v>Empréstimos e financiamentos</c:v>
                </c:pt>
                <c:pt idx="4">
                  <c:v>Fornecedores</c:v>
                </c:pt>
                <c:pt idx="5">
                  <c:v>Obrigações trabalhistas</c:v>
                </c:pt>
                <c:pt idx="6">
                  <c:v>Outros passivos</c:v>
                </c:pt>
              </c:strCache>
            </c:strRef>
          </c:cat>
          <c:val>
            <c:numRef>
              <c:f>'GRÁFICOS PPT'!$C$30:$C$36</c:f>
              <c:numCache>
                <c:formatCode>"R$"\ #,##0.00</c:formatCode>
                <c:ptCount val="7"/>
                <c:pt idx="0">
                  <c:v>9878681.8100000005</c:v>
                </c:pt>
                <c:pt idx="1">
                  <c:v>6956783.9299999997</c:v>
                </c:pt>
                <c:pt idx="2">
                  <c:v>3750168.76</c:v>
                </c:pt>
                <c:pt idx="3">
                  <c:v>4480545.1399999997</c:v>
                </c:pt>
                <c:pt idx="4">
                  <c:v>1987131.12</c:v>
                </c:pt>
                <c:pt idx="5">
                  <c:v>1313425.56</c:v>
                </c:pt>
                <c:pt idx="6">
                  <c:v>821188.71000000008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571-4F32-B5FF-8383CE17587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DRE!$F$44</c:f>
              <c:strCache>
                <c:ptCount val="1"/>
                <c:pt idx="0">
                  <c:v>jan-abr/21</c:v>
                </c:pt>
              </c:strCache>
            </c:strRef>
          </c:tx>
          <c:spPr>
            <a:solidFill>
              <a:srgbClr val="033C7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2359132700984284E-17"/>
                  <c:y val="-4.34054421722211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C-42F3-8CA6-298E948CC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DRE!$E$45:$E$47</c:f>
              <c:strCache>
                <c:ptCount val="3"/>
                <c:pt idx="0">
                  <c:v>Receita Líquida</c:v>
                </c:pt>
                <c:pt idx="1">
                  <c:v>Custos e Despesas</c:v>
                </c:pt>
                <c:pt idx="2">
                  <c:v>Resultado Líquido</c:v>
                </c:pt>
              </c:strCache>
            </c:strRef>
          </c:cat>
          <c:val>
            <c:numRef>
              <c:f>DRE!$F$45:$F$47</c:f>
              <c:numCache>
                <c:formatCode>#,##0;\(#,##0\)</c:formatCode>
                <c:ptCount val="3"/>
                <c:pt idx="0">
                  <c:v>5159800.49</c:v>
                </c:pt>
                <c:pt idx="1">
                  <c:v>-6694790.9800000004</c:v>
                </c:pt>
                <c:pt idx="2">
                  <c:v>-1534990.4900000002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CC-42F3-8CA6-298E948CCFA6}"/>
            </c:ext>
          </c:extLst>
        </c:ser>
        <c:ser>
          <c:idx val="1"/>
          <c:order val="1"/>
          <c:tx>
            <c:strRef>
              <c:f>DRE!$G$44</c:f>
              <c:strCache>
                <c:ptCount val="1"/>
                <c:pt idx="0">
                  <c:v>jan-abr/22</c:v>
                </c:pt>
              </c:strCache>
            </c:strRef>
          </c:tx>
          <c:spPr>
            <a:solidFill>
              <a:srgbClr val="FFC30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68177203854167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CC-42F3-8CA6-298E948CC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DRE!$E$45:$E$47</c:f>
              <c:strCache>
                <c:ptCount val="3"/>
                <c:pt idx="0">
                  <c:v>Receita Líquida</c:v>
                </c:pt>
                <c:pt idx="1">
                  <c:v>Custos e Despesas</c:v>
                </c:pt>
                <c:pt idx="2">
                  <c:v>Resultado Líquido</c:v>
                </c:pt>
              </c:strCache>
            </c:strRef>
          </c:cat>
          <c:val>
            <c:numRef>
              <c:f>DRE!$G$45:$G$47</c:f>
              <c:numCache>
                <c:formatCode>#,##0;\(#,##0\)</c:formatCode>
                <c:ptCount val="3"/>
                <c:pt idx="0">
                  <c:v>7302264.5300000012</c:v>
                </c:pt>
                <c:pt idx="1">
                  <c:v>-7467779.5999999996</c:v>
                </c:pt>
                <c:pt idx="2">
                  <c:v>-165515.06999999844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CC-42F3-8CA6-298E948CCF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4042447"/>
        <c:axId val="1404068239"/>
      </c:barChart>
      <c:catAx>
        <c:axId val="140404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04068239"/>
        <c:crosses val="autoZero"/>
        <c:auto val="1"/>
        <c:lblAlgn val="ctr"/>
        <c:lblOffset val="100"/>
        <c:noMultiLvlLbl val="0"/>
      </c:catAx>
      <c:valAx>
        <c:axId val="1404068239"/>
        <c:scaling>
          <c:orientation val="minMax"/>
        </c:scaling>
        <c:delete val="1"/>
        <c:axPos val="l"/>
        <c:numFmt formatCode="#,##0;\(#,##0\)" sourceLinked="1"/>
        <c:majorTickMark val="none"/>
        <c:minorTickMark val="none"/>
        <c:tickLblPos val="nextTo"/>
        <c:crossAx val="140404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56567091713788"/>
          <c:y val="0.91886166245680478"/>
          <c:w val="0.25086854572534278"/>
          <c:h val="8.113833754319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3508"/>
          </a:xfrm>
          <a:prstGeom prst="rect">
            <a:avLst/>
          </a:prstGeom>
        </p:spPr>
        <p:txBody>
          <a:bodyPr vert="horz" lIns="98668" tIns="49334" rIns="98668" bIns="4933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8" tIns="49334" rIns="98668" bIns="4933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3508"/>
          </a:xfrm>
          <a:prstGeom prst="rect">
            <a:avLst/>
          </a:prstGeom>
        </p:spPr>
        <p:txBody>
          <a:bodyPr vert="horz" lIns="98660" tIns="49329" rIns="98660" bIns="4932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81113"/>
            <a:ext cx="4984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660" tIns="49329" rIns="98660" bIns="49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8660" tIns="49329" rIns="98660" bIns="49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8660" tIns="49329" rIns="98660" bIns="4932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9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7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1677" indent="-308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3351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2669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0030" indent="-24667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13370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671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005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93391" indent="-2466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5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(1%)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6C2D1B-9D1A-2642-A31D-0DC402ED511B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DE4A5-E82B-AF4D-8557-80717C263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841D758-EE36-D64C-8419-19339A778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367" y="2239151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8AC1EA2-E82A-C147-A4B4-2AE1EC0416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1869" y="4223018"/>
            <a:ext cx="6390175" cy="400112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Montserrat Thin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0C9AA07-5838-0740-A628-010C2E8560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1868" y="2656406"/>
            <a:ext cx="6390175" cy="1550024"/>
          </a:xfrm>
        </p:spPr>
        <p:txBody>
          <a:bodyPr>
            <a:noAutofit/>
          </a:bodyPr>
          <a:lstStyle>
            <a:lvl1pPr marL="0" indent="0" algn="ctr">
              <a:buNone/>
              <a:defRPr sz="8626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35390672"/>
      </p:ext>
    </p:extLst>
  </p:cSld>
  <p:clrMapOvr>
    <a:masterClrMapping/>
  </p:clrMapOvr>
  <p:transition spd="slow" advTm="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1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6" presetClass="entr" presetSubtype="2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12808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26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727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199DFF-3C44-41C6-8AF0-94EBBFE725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ubtitle 1">
            <a:extLst>
              <a:ext uri="{FF2B5EF4-FFF2-40B4-BE49-F238E27FC236}">
                <a16:creationId xmlns:a16="http://schemas.microsoft.com/office/drawing/2014/main" id="{4789250A-B981-43AA-8C27-D9ADF6E32D6C}"/>
              </a:ext>
            </a:extLst>
          </p:cNvPr>
          <p:cNvSpPr>
            <a:spLocks noGrp="1"/>
          </p:cNvSpPr>
          <p:nvPr/>
        </p:nvSpPr>
        <p:spPr>
          <a:xfrm>
            <a:off x="-34430" y="2933699"/>
            <a:ext cx="9476105" cy="2619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3000"/>
              </a:lnSpc>
            </a:pPr>
            <a:endParaRPr lang="pt-BR" sz="1400" b="1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Recuperação Judicial nº 5000205-22.2020.8.21.0053</a:t>
            </a: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1ª Vara Judicial da Comarca de Guaporé/RS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Recuperanda:</a:t>
            </a:r>
          </a:p>
          <a:p>
            <a:pPr algn="r">
              <a:lnSpc>
                <a:spcPct val="113000"/>
              </a:lnSpc>
            </a:pPr>
            <a:r>
              <a:rPr lang="pt-BR" sz="1300" dirty="0">
                <a:solidFill>
                  <a:srgbClr val="1736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Alban Crema &amp; Cia Ltda.</a:t>
            </a:r>
          </a:p>
          <a:p>
            <a:pPr algn="r">
              <a:lnSpc>
                <a:spcPct val="113000"/>
              </a:lnSpc>
            </a:pPr>
            <a:endParaRPr lang="pt-BR" sz="1100" dirty="0">
              <a:solidFill>
                <a:srgbClr val="17365D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13000"/>
              </a:lnSpc>
            </a:pPr>
            <a:r>
              <a:rPr lang="pt-BR" sz="1400" b="1" dirty="0">
                <a:solidFill>
                  <a:srgbClr val="17365D"/>
                </a:solidFill>
                <a:effectLst/>
                <a:latin typeface="Roboto"/>
                <a:ea typeface="Roboto"/>
                <a:cs typeface="Roboto" panose="02000000000000000000" pitchFamily="2" charset="0"/>
              </a:rPr>
              <a:t>Agosto de </a:t>
            </a:r>
            <a:r>
              <a:rPr lang="pt-BR" sz="1400" b="1" dirty="0">
                <a:solidFill>
                  <a:srgbClr val="17365D"/>
                </a:solidFill>
                <a:latin typeface="Roboto"/>
                <a:ea typeface="Roboto"/>
                <a:cs typeface="Roboto" panose="02000000000000000000" pitchFamily="2" charset="0"/>
              </a:rPr>
              <a:t>2022</a:t>
            </a:r>
            <a:endParaRPr lang="pt-BR" sz="1400" b="1" dirty="0">
              <a:solidFill>
                <a:srgbClr val="17365D"/>
              </a:solidFill>
              <a:effectLst/>
              <a:highlight>
                <a:srgbClr val="00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97685"/>
      </p:ext>
    </p:extLst>
  </p:cSld>
  <p:clrMapOvr>
    <a:masterClrMapping/>
  </p:clrMapOvr>
  <p:transition spd="slow" advTm="1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CB26BB2-73FA-4446-AA90-26AA2E9ED3A9}"/>
              </a:ext>
            </a:extLst>
          </p:cNvPr>
          <p:cNvCxnSpPr>
            <a:cxnSpLocks/>
          </p:cNvCxnSpPr>
          <p:nvPr/>
        </p:nvCxnSpPr>
        <p:spPr>
          <a:xfrm>
            <a:off x="2028418" y="3261105"/>
            <a:ext cx="0" cy="80793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2.3 Estrutura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Societária</a:t>
            </a:r>
            <a:endParaRPr lang="pt-BR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5ECD7F0-46F6-42CA-B0ED-A1B68B79B0BA}"/>
              </a:ext>
            </a:extLst>
          </p:cNvPr>
          <p:cNvCxnSpPr>
            <a:cxnSpLocks/>
          </p:cNvCxnSpPr>
          <p:nvPr/>
        </p:nvCxnSpPr>
        <p:spPr>
          <a:xfrm>
            <a:off x="4808188" y="3474815"/>
            <a:ext cx="0" cy="563503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49F0BC9-556C-4A55-BBC7-98AC680233E7}"/>
              </a:ext>
            </a:extLst>
          </p:cNvPr>
          <p:cNvSpPr/>
          <p:nvPr/>
        </p:nvSpPr>
        <p:spPr>
          <a:xfrm>
            <a:off x="4044925" y="4349692"/>
            <a:ext cx="1549329" cy="107333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b="1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Alban Crema e Cia Ltda</a:t>
            </a:r>
            <a:endParaRPr lang="pt-BR" sz="1050" b="1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23A627E0-E882-4AE5-86F9-AA6521BAD8F2}"/>
              </a:ext>
            </a:extLst>
          </p:cNvPr>
          <p:cNvSpPr/>
          <p:nvPr/>
        </p:nvSpPr>
        <p:spPr>
          <a:xfrm>
            <a:off x="1261340" y="2587396"/>
            <a:ext cx="1549329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Jose Evaldo Crema</a:t>
            </a: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Roboto" panose="02000000000000000000" pitchFamily="2" charset="0"/>
              </a:rPr>
              <a:t>(48,3%)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Roboto" panose="02000000000000000000" pitchFamily="2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FF9B1E3-33BD-40F1-8F6F-3657CFB1FAED}"/>
              </a:ext>
            </a:extLst>
          </p:cNvPr>
          <p:cNvCxnSpPr>
            <a:cxnSpLocks/>
          </p:cNvCxnSpPr>
          <p:nvPr/>
        </p:nvCxnSpPr>
        <p:spPr>
          <a:xfrm>
            <a:off x="4808188" y="4048705"/>
            <a:ext cx="2189" cy="298861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7D4C22BD-6062-4388-A117-EDE64F1D9904}"/>
              </a:ext>
            </a:extLst>
          </p:cNvPr>
          <p:cNvSpPr/>
          <p:nvPr/>
        </p:nvSpPr>
        <p:spPr>
          <a:xfrm>
            <a:off x="4027169" y="2572025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Francisco Silvio Crema</a:t>
            </a:r>
          </a:p>
          <a:p>
            <a:pPr algn="ctr"/>
            <a:r>
              <a:rPr lang="pt-BR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(32,3%)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B8CF651-8CD5-444D-A023-E0F087534AFC}"/>
              </a:ext>
            </a:extLst>
          </p:cNvPr>
          <p:cNvCxnSpPr>
            <a:cxnSpLocks/>
          </p:cNvCxnSpPr>
          <p:nvPr/>
        </p:nvCxnSpPr>
        <p:spPr>
          <a:xfrm flipH="1">
            <a:off x="2024957" y="4047777"/>
            <a:ext cx="5767763" cy="10164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44B923-C722-4EDA-B911-A8132FA4D9D9}"/>
              </a:ext>
            </a:extLst>
          </p:cNvPr>
          <p:cNvCxnSpPr>
            <a:cxnSpLocks/>
          </p:cNvCxnSpPr>
          <p:nvPr/>
        </p:nvCxnSpPr>
        <p:spPr>
          <a:xfrm>
            <a:off x="7782560" y="3620004"/>
            <a:ext cx="0" cy="43355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6B0A35-39D1-42CB-B513-7F07B1DCA6B0}"/>
              </a:ext>
            </a:extLst>
          </p:cNvPr>
          <p:cNvSpPr/>
          <p:nvPr/>
        </p:nvSpPr>
        <p:spPr>
          <a:xfrm>
            <a:off x="6998039" y="2587396"/>
            <a:ext cx="1566416" cy="1073336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Luis Carlos Alban</a:t>
            </a:r>
            <a:endParaRPr lang="pt-BR" baseline="0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aseline="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(19,4%)</a:t>
            </a:r>
            <a:endParaRPr lang="pt-BR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F16E04-7CE8-4C32-B9DB-F5DED9638BB0}"/>
              </a:ext>
            </a:extLst>
          </p:cNvPr>
          <p:cNvSpPr txBox="1"/>
          <p:nvPr/>
        </p:nvSpPr>
        <p:spPr>
          <a:xfrm>
            <a:off x="1064018" y="615445"/>
            <a:ext cx="38154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2.4 Créditos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Concursais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  <p:sp>
        <p:nvSpPr>
          <p:cNvPr id="7" name="TextBox 72">
            <a:extLst>
              <a:ext uri="{FF2B5EF4-FFF2-40B4-BE49-F238E27FC236}">
                <a16:creationId xmlns:a16="http://schemas.microsoft.com/office/drawing/2014/main" id="{F677C427-2A50-E88D-6AFF-6CCC55B2C90B}"/>
              </a:ext>
            </a:extLst>
          </p:cNvPr>
          <p:cNvSpPr txBox="1"/>
          <p:nvPr/>
        </p:nvSpPr>
        <p:spPr>
          <a:xfrm>
            <a:off x="556743" y="1204317"/>
            <a:ext cx="8805785" cy="51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Os valores contidos nesta página estão baseados no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Quadro-Geral de Credores (Art. 18 da LRF)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conforme Evento 430 dos autos do processo de Recuperação Judicial.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3C01A33-7170-D8A0-FE97-BBCFEF5DC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27927"/>
              </p:ext>
            </p:extLst>
          </p:nvPr>
        </p:nvGraphicFramePr>
        <p:xfrm>
          <a:off x="668622" y="1938326"/>
          <a:ext cx="8693906" cy="800100"/>
        </p:xfrm>
        <a:graphic>
          <a:graphicData uri="http://schemas.openxmlformats.org/drawingml/2006/table">
            <a:tbl>
              <a:tblPr/>
              <a:tblGrid>
                <a:gridCol w="2942999">
                  <a:extLst>
                    <a:ext uri="{9D8B030D-6E8A-4147-A177-3AD203B41FA5}">
                      <a16:colId xmlns:a16="http://schemas.microsoft.com/office/drawing/2014/main" val="4289444397"/>
                    </a:ext>
                  </a:extLst>
                </a:gridCol>
                <a:gridCol w="1119304">
                  <a:extLst>
                    <a:ext uri="{9D8B030D-6E8A-4147-A177-3AD203B41FA5}">
                      <a16:colId xmlns:a16="http://schemas.microsoft.com/office/drawing/2014/main" val="269029054"/>
                    </a:ext>
                  </a:extLst>
                </a:gridCol>
                <a:gridCol w="1157901">
                  <a:extLst>
                    <a:ext uri="{9D8B030D-6E8A-4147-A177-3AD203B41FA5}">
                      <a16:colId xmlns:a16="http://schemas.microsoft.com/office/drawing/2014/main" val="3478242808"/>
                    </a:ext>
                  </a:extLst>
                </a:gridCol>
                <a:gridCol w="1196498">
                  <a:extLst>
                    <a:ext uri="{9D8B030D-6E8A-4147-A177-3AD203B41FA5}">
                      <a16:colId xmlns:a16="http://schemas.microsoft.com/office/drawing/2014/main" val="849147442"/>
                    </a:ext>
                  </a:extLst>
                </a:gridCol>
                <a:gridCol w="1003514">
                  <a:extLst>
                    <a:ext uri="{9D8B030D-6E8A-4147-A177-3AD203B41FA5}">
                      <a16:colId xmlns:a16="http://schemas.microsoft.com/office/drawing/2014/main" val="2211597832"/>
                    </a:ext>
                  </a:extLst>
                </a:gridCol>
                <a:gridCol w="1273690">
                  <a:extLst>
                    <a:ext uri="{9D8B030D-6E8A-4147-A177-3AD203B41FA5}">
                      <a16:colId xmlns:a16="http://schemas.microsoft.com/office/drawing/2014/main" val="62852965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ALBAN CREMA &amp; CIA LTDA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CLASSE 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CLASSE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CLASSE 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CLASSE 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04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Valores por Classe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R$ 2.520.058,39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R$ 1.405.281,17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R$ 6.380.629,14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R$ 630.111,35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R$ 10.936.080,05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75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Representatividade por Classe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23,08%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12,85%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58,34%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5,76%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96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Quantidade de Credores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56525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9A3F125E-BBED-C944-473F-202440767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29175"/>
              </p:ext>
            </p:extLst>
          </p:nvPr>
        </p:nvGraphicFramePr>
        <p:xfrm>
          <a:off x="4734208" y="4450783"/>
          <a:ext cx="4628320" cy="1377315"/>
        </p:xfrm>
        <a:graphic>
          <a:graphicData uri="http://schemas.openxmlformats.org/drawingml/2006/table">
            <a:tbl>
              <a:tblPr/>
              <a:tblGrid>
                <a:gridCol w="1601382">
                  <a:extLst>
                    <a:ext uri="{9D8B030D-6E8A-4147-A177-3AD203B41FA5}">
                      <a16:colId xmlns:a16="http://schemas.microsoft.com/office/drawing/2014/main" val="1558925993"/>
                    </a:ext>
                  </a:extLst>
                </a:gridCol>
                <a:gridCol w="1984361">
                  <a:extLst>
                    <a:ext uri="{9D8B030D-6E8A-4147-A177-3AD203B41FA5}">
                      <a16:colId xmlns:a16="http://schemas.microsoft.com/office/drawing/2014/main" val="1660075190"/>
                    </a:ext>
                  </a:extLst>
                </a:gridCol>
                <a:gridCol w="1042577">
                  <a:extLst>
                    <a:ext uri="{9D8B030D-6E8A-4147-A177-3AD203B41FA5}">
                      <a16:colId xmlns:a16="http://schemas.microsoft.com/office/drawing/2014/main" val="89631493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PRINCIPAIS CRÉDITOS DA RECUPERAÇÃO JUDICIAL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5 PRINCIPAIS CREDORES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78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CLASSE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CREDOR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VALOR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37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III - Quirografários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JOSE EVALDO CREMA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R$ 1.503.450,06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837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 – Garantia Real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BANCO DO BRASIL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R$ 1.405.281,17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08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III – Quirografários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CREMAPAR PARTICIPACOES LTDA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R$ 931.696,91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2676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III – Quirografários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BANRISUL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R$ 684.134,18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560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DEMAIS CREDORES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R$ 6.411.517,73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35636"/>
                  </a:ext>
                </a:extLst>
              </a:tr>
            </a:tbl>
          </a:graphicData>
        </a:graphic>
      </p:graphicFrame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59152BCE-AB25-79B2-5580-5E50B601B1CB}"/>
              </a:ext>
            </a:extLst>
          </p:cNvPr>
          <p:cNvSpPr/>
          <p:nvPr/>
        </p:nvSpPr>
        <p:spPr>
          <a:xfrm>
            <a:off x="3297741" y="4782229"/>
            <a:ext cx="1176987" cy="51341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1FB4729-1DBF-5B33-2071-EDCAE486A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163223"/>
              </p:ext>
            </p:extLst>
          </p:nvPr>
        </p:nvGraphicFramePr>
        <p:xfrm>
          <a:off x="213360" y="2958192"/>
          <a:ext cx="3302745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2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4729" y="795379"/>
            <a:ext cx="7483153" cy="486355"/>
          </a:xfrm>
        </p:spPr>
        <p:txBody>
          <a:bodyPr/>
          <a:lstStyle/>
          <a:p>
            <a:r>
              <a:rPr lang="pt-BR" dirty="0"/>
              <a:t>2.5 Quadro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Funcional</a:t>
            </a:r>
            <a:endParaRPr lang="pt-BR" dirty="0"/>
          </a:p>
        </p:txBody>
      </p:sp>
      <p:pic>
        <p:nvPicPr>
          <p:cNvPr id="6" name="Gráfico 5" descr="Crescimento Comercial com preenchimento sólido">
            <a:extLst>
              <a:ext uri="{FF2B5EF4-FFF2-40B4-BE49-F238E27FC236}">
                <a16:creationId xmlns:a16="http://schemas.microsoft.com/office/drawing/2014/main" id="{279C357D-99C4-4D21-BF52-475C31AF7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53262" y="2582570"/>
            <a:ext cx="2164927" cy="21649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47">
            <a:extLst>
              <a:ext uri="{FF2B5EF4-FFF2-40B4-BE49-F238E27FC236}">
                <a16:creationId xmlns:a16="http://schemas.microsoft.com/office/drawing/2014/main" id="{2B6625F0-CFD9-4EA4-8509-CED4C5561CAA}"/>
              </a:ext>
            </a:extLst>
          </p:cNvPr>
          <p:cNvSpPr/>
          <p:nvPr/>
        </p:nvSpPr>
        <p:spPr>
          <a:xfrm>
            <a:off x="448153" y="1372126"/>
            <a:ext cx="8942590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	É apresentada a seguir a evolução do quadro funcional da </a:t>
            </a:r>
            <a:r>
              <a:rPr lang="it-IT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Alban Crema e Cia Ltda.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correspondente ao período de abril/2020 a abril/2022, conforme informações encaminhadas pela sua administração: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8C7BD2C-B82F-4D02-B9BF-8119854C7057}"/>
              </a:ext>
            </a:extLst>
          </p:cNvPr>
          <p:cNvSpPr/>
          <p:nvPr/>
        </p:nvSpPr>
        <p:spPr>
          <a:xfrm>
            <a:off x="448153" y="5209120"/>
            <a:ext cx="886596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marL="171450" algn="just" defTabSz="178247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					Ressalta-se que, a partir do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início da pandemia do covid-19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(meados do mês de março/2020, quando a empresa possuía um total de 100 funcionários), o número total de funcionários apresentou importante redução, causada exclusivamente pelos impactos decorrentes da pandemia. Desde então, não houve maiores oscilações, encerrando o mês de abril de 2022 com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70 funcionários ativos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</a:t>
            </a:r>
          </a:p>
        </p:txBody>
      </p:sp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28629AF8-80B7-4F57-8BA6-F2D18ECB6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148359"/>
              </p:ext>
            </p:extLst>
          </p:nvPr>
        </p:nvGraphicFramePr>
        <p:xfrm>
          <a:off x="554479" y="2121302"/>
          <a:ext cx="7086600" cy="299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7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F5A9995-06A0-4F86-A747-9FAD2E85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294" y="4827846"/>
            <a:ext cx="200025" cy="120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45761D-018F-4EA4-8FA4-FF51E4D0F487}"/>
              </a:ext>
            </a:extLst>
          </p:cNvPr>
          <p:cNvSpPr txBox="1"/>
          <p:nvPr/>
        </p:nvSpPr>
        <p:spPr>
          <a:xfrm>
            <a:off x="393700" y="908737"/>
            <a:ext cx="8818539" cy="562854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1 de agosto de 2022,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Judicial realizou reunião virtual com os responsáveis pela Recuperanda, de modo a se inteirar do andamento das atividades empresariais durante o primeiro semestre de 2022. A videoconferência foi realizada com os consultores financeiros, Sr. Marcos Alberti e Sr. Roberto Gabriel Toson. Abaixo segue imagem da reunião: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reunião foi realizada com base em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comparativos acerca dos aspectos financeiros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entre os anos de 2021 e 2022.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Inicialmente, foi relatado que 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fluxo de caixa operacional,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março/2022, mostrou queda de, aproximadamente, 4% em relação ao período imediatamente anterior. A seu turno,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o fluxo de caixa livre 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apresentou resultado negativo de R$ 56 mil em razão de gastos com comissárias e juros decorrentes de antecipações de recebíveis.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Sr. Marcos destacou que as despesas com comissárias tendem a reduzir o fluxo de caixa, mas que, de forma geral, o fluxo está adequado e dentro das projeções realizadas anteriormente.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Atualmente, 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ponto de equilíbrio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perfaz o montante de R$ 3,1 milhões. Via de regra, a quantia está sendo atingida mensalmente.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mês de junho/2022, em relação aos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custos operacionais,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as despesas fixas representaram um percentual menor em relação às entradas de caixa, quando comparadas ao cenário de maio/2022.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As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operações com comissárias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(</a:t>
            </a:r>
            <a:r>
              <a:rPr lang="pt-B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FIDCs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e as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despesas com funcionários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na média dos últimos 12 meses, representaram 49% e 23%, respectivamente, da composição do custo fixo. As despesas com funcionários, portanto, efetivamente foram reduzidas.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Os consultores reconhecem que a alta dependência das operações com comissárias ainda é um gargalo no fluxo de caixa da Recuperanda, o que pretendem mitigar com a obtenção de operações de fomento distintas.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5040C9B-1DBC-4C23-BC5B-C6070E1C81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477" y="465926"/>
            <a:ext cx="7483153" cy="4863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 Black" panose="02000000000000000000"/>
                <a:ea typeface="Source Sans Pro" panose="020B0503030403020204" pitchFamily="34" charset="0"/>
              </a:rPr>
              <a:t>2.6 Reunião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Administração</a:t>
            </a:r>
            <a:endParaRPr lang="en-US" dirty="0">
              <a:latin typeface="Roboto Black" panose="02000000000000000000"/>
              <a:ea typeface="Source Sans Pro" panose="020B0503030403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2CB50F-A0F9-15C8-0208-3B764ACF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8330" y="2564637"/>
            <a:ext cx="3263187" cy="17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F5A9995-06A0-4F86-A747-9FAD2E85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294" y="4827846"/>
            <a:ext cx="200025" cy="120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45761D-018F-4EA4-8FA4-FF51E4D0F487}"/>
              </a:ext>
            </a:extLst>
          </p:cNvPr>
          <p:cNvSpPr txBox="1"/>
          <p:nvPr/>
        </p:nvSpPr>
        <p:spPr>
          <a:xfrm>
            <a:off x="516890" y="952281"/>
            <a:ext cx="8872220" cy="5424562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aos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recebíveis,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foi destacado que a Empresa está conseguindo manter o custo financeiro no patamar mensal de, aproximadamente, 3,19% - mesmo com a alta da taxa SELIC. A Devedora permanece com a meta de descontinuar as operações com comissárias e permanecer apenas com operações simples.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Conforme relato, a compra de papel segue sendo uma das principais dificuldades para a Devedora. Considerando que a maioria das compras são realizadas a prazo, os custos acabam ficando muito elevados. Caso fosse possível comprar à vista diretamente com a Suzano, o custo seria muito inferior.</a:t>
            </a: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Acerca do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passivo tributário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 Empresa, foi relatado que os tributos correntes permanecem sendo adimplidos tempestivamente. Nesse sentido, os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parcelamentos aderidos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anteriormente também estão sendo pagos mensalmente. Destaca-se que apenas os tributos municipais estão em atraso, porém a Recuperanda planeja quitar esses débitos a partir do mês de setembro/2022.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Ainda nesse ponto, foi reportado sobre a redução de uma parcela mensal de um parcelamento tributário aderido anteriormente, o que acarretou em uma redução mensal de, aproximadamente, R$ 70 mil reais. Ainda, foi destacado que a Empresa conseguiu aderir um parcelamento de tributos federais destinado para empresas que trabalham com publicidade, incluindo gráficas. A partir de 2023/2024, essas mesmas empresas ficarão imunes de PIS/COFINS.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Além da busca por reparcelamentos e por renegociações para redução dos valores das parcelas, foi dito que a Recuperanda seguirá buscando por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DIP Financing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 operações de fomento. 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Por fim,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quanto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</a:rPr>
              <a:t>ao início dos pagamentos do plano de recuperação judicial,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foi informado que a Devedora está apenas aguardando a homologação da concessão da Recuperação Judicial. Nesse sentido, conforme aduzido, a Recuperanda possui fluxos mensais de pagamentos destinados ao endividamento extraconcursal e </a:t>
            </a:r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concursal –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que preveem que o fluxo para os próximos meses se manterá em parcelas de R$ 300 mil até dezembro/2023.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5040C9B-1DBC-4C23-BC5B-C6070E1C81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477" y="465926"/>
            <a:ext cx="7483153" cy="4863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 Black" panose="02000000000000000000"/>
                <a:ea typeface="Source Sans Pro" panose="020B0503030403020204" pitchFamily="34" charset="0"/>
              </a:rPr>
              <a:t>2.6 Reunião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Administração</a:t>
            </a:r>
            <a:endParaRPr lang="en-US" dirty="0">
              <a:latin typeface="Roboto Black" panose="0200000000000000000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A4F1C-46AF-4FEE-8A12-8DB311001E87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7000">
                <a:srgbClr val="00B0F0">
                  <a:lumMod val="53000"/>
                </a:srgbClr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97CE1C5-CBD2-4156-82B0-F46D1AB791E5}"/>
              </a:ext>
            </a:extLst>
          </p:cNvPr>
          <p:cNvSpPr txBox="1">
            <a:spLocks/>
          </p:cNvSpPr>
          <p:nvPr/>
        </p:nvSpPr>
        <p:spPr>
          <a:xfrm>
            <a:off x="5157" y="3313506"/>
            <a:ext cx="4129215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3. ANÁLISE ECONÔMICO-FINANCEIRA</a:t>
            </a:r>
            <a:endParaRPr lang="pt-BR" sz="20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582D92A-D89C-4560-9229-D3534D8E3D1E}"/>
              </a:ext>
            </a:extLst>
          </p:cNvPr>
          <p:cNvSpPr txBox="1">
            <a:spLocks/>
          </p:cNvSpPr>
          <p:nvPr/>
        </p:nvSpPr>
        <p:spPr>
          <a:xfrm>
            <a:off x="4725855" y="2892815"/>
            <a:ext cx="4554999" cy="236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3.1. Ativo</a:t>
            </a:r>
          </a:p>
          <a:p>
            <a:r>
              <a:rPr lang="pt-BR" sz="1900" dirty="0"/>
              <a:t>3.2. Passivo</a:t>
            </a:r>
          </a:p>
          <a:p>
            <a:r>
              <a:rPr lang="pt-BR" sz="1900" dirty="0"/>
              <a:t>3.3. Demonstração de Resultado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9AA59-BB50-4A9E-B08C-3F72A4F49DE8}"/>
              </a:ext>
            </a:extLst>
          </p:cNvPr>
          <p:cNvSpPr txBox="1"/>
          <p:nvPr/>
        </p:nvSpPr>
        <p:spPr>
          <a:xfrm>
            <a:off x="0" y="1395711"/>
            <a:ext cx="4178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8993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3.1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Ativo</a:t>
            </a:r>
            <a:endParaRPr lang="pt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49291" y="1519499"/>
            <a:ext cx="8696266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Foram encaminhadas à Administração Judicial as demonstrações contábeis da Recuperanda referentes ao período de janeiro a abril de 2022. Apresenta-se abaixo o resumo do seu balanço patrimonial, no que se refere às rubricas que compõem 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568919" y="6027604"/>
            <a:ext cx="7952018" cy="47833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vertical: representa o percentual de cada rubrica perante o saldo total do ativo no mês de abril/2022;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 – Análise horizontal: representa a variação entre os meses de janeiro e abril/2022.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9F6C468D-649E-42C5-BECC-EE0F7624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74404"/>
              </p:ext>
            </p:extLst>
          </p:nvPr>
        </p:nvGraphicFramePr>
        <p:xfrm>
          <a:off x="1298791" y="2253276"/>
          <a:ext cx="7597266" cy="3614040"/>
        </p:xfrm>
        <a:graphic>
          <a:graphicData uri="http://schemas.openxmlformats.org/drawingml/2006/table">
            <a:tbl>
              <a:tblPr/>
              <a:tblGrid>
                <a:gridCol w="1930113">
                  <a:extLst>
                    <a:ext uri="{9D8B030D-6E8A-4147-A177-3AD203B41FA5}">
                      <a16:colId xmlns:a16="http://schemas.microsoft.com/office/drawing/2014/main" val="1839714163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val="2397689062"/>
                    </a:ext>
                  </a:extLst>
                </a:gridCol>
                <a:gridCol w="701749">
                  <a:extLst>
                    <a:ext uri="{9D8B030D-6E8A-4147-A177-3AD203B41FA5}">
                      <a16:colId xmlns:a16="http://schemas.microsoft.com/office/drawing/2014/main" val="2056922393"/>
                    </a:ext>
                  </a:extLst>
                </a:gridCol>
                <a:gridCol w="606055">
                  <a:extLst>
                    <a:ext uri="{9D8B030D-6E8A-4147-A177-3AD203B41FA5}">
                      <a16:colId xmlns:a16="http://schemas.microsoft.com/office/drawing/2014/main" val="4096915115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1696189625"/>
                    </a:ext>
                  </a:extLst>
                </a:gridCol>
                <a:gridCol w="1105787">
                  <a:extLst>
                    <a:ext uri="{9D8B030D-6E8A-4147-A177-3AD203B41FA5}">
                      <a16:colId xmlns:a16="http://schemas.microsoft.com/office/drawing/2014/main" val="3530746281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2228533722"/>
                    </a:ext>
                  </a:extLst>
                </a:gridCol>
              </a:tblGrid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abr/22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mar/22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fev/22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123444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17.123.861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16.783.035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16.279.871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16.256.500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58077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14.581.112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14.189.912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13.798.029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13.714.168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86062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Caixa e equivalentes de caixa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56.669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90.959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48.095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44.074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893770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5.236.502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5.250.582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5.239.375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5.125.181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84248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1.702.447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1.474.281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1.388.719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1.510.204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32121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6.455.567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6.254.597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6.016.861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5.947.119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9625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582.692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572.259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557.745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521.079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11258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contas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547.234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547.234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547.234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566.512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75958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2.542.749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2.593.124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2.481.842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2.542.332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85607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Direitos realizáveis a longo prazo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22.100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22.100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22.100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22.100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80812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196.559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196.331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195.875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195.647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45623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2.323.772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2.374.374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2.342.260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2.392.392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98855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Intangível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318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27069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 - leasing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(78.711)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(68.125)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4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DFBEADF-D2D4-4A91-B3DA-B7DC9C967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60448"/>
              </p:ext>
            </p:extLst>
          </p:nvPr>
        </p:nvGraphicFramePr>
        <p:xfrm>
          <a:off x="385011" y="1277257"/>
          <a:ext cx="4066644" cy="526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D31B19A-5648-4114-8DE5-843E9FA81D64}"/>
              </a:ext>
            </a:extLst>
          </p:cNvPr>
          <p:cNvSpPr txBox="1"/>
          <p:nvPr/>
        </p:nvSpPr>
        <p:spPr>
          <a:xfrm>
            <a:off x="4310092" y="1349711"/>
            <a:ext cx="4963203" cy="512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rubrica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Clientes,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 das contas mais relevantes do ativo, totalizou R$ 5.236.502,43 ao final de abril/22, aumento de aproximadamente 2% em relação a janeiro do mesmo ano. Importante mencionar que uma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parcela importante desses recebíveis já foi antecipada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as correspondentes contas redutoras localizadas em Obrigações a Curto Prazo (Passivo Circulante).</a:t>
            </a:r>
          </a:p>
          <a:p>
            <a:pPr indent="36195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também, entre janeiro e abril de 2022, um aumento de 12% em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devido especialmente ao saldo de IPI a compensar, totalizando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R$ 582.692,18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ao final deste último mês. Em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Caixa e Equivalentes de Caixa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houve um acréscimo de 29% no referido período, atingindo saldo de R$ 56.668,91. A Empresa se utiliza de forma recorrente do instrumento de antecipação de recebíveis, em especial, através da instituição financeira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Unicred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chemeClr val="accent6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36195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Outras movimentação importante ocorreu na rubrica de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Adiantamentos</a:t>
            </a:r>
            <a:r>
              <a:rPr lang="pt-BR" sz="1100" b="1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apresentou aumento de 12,73%, vinculado principalmente 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representantes comerciais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totalizando R$ 1.702.447,00 neste último mês.</a:t>
            </a:r>
          </a:p>
          <a:p>
            <a:pPr indent="361950" algn="just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Imobilizado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observa-se um decréscimo de 2,87% no período analisado, vinculado a depreciação. Já a conta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Imobilizado - Leasing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apresentava saldo negativo em janeiro/2022, devido a um valor de depreciação superior ao valor dos bens, encerrou o mês de abril/22 com saldo zero, devido a uma redução no valor das depreciações.</a:t>
            </a: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49D8E57-4D56-44C8-861A-B1ED2EC77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3.1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Ativo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3.2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Passivo</a:t>
            </a:r>
            <a:endParaRPr lang="pt-BR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551BA36-8B8E-46BC-8E11-4DE5E5AC2497}"/>
              </a:ext>
            </a:extLst>
          </p:cNvPr>
          <p:cNvSpPr/>
          <p:nvPr/>
        </p:nvSpPr>
        <p:spPr>
          <a:xfrm>
            <a:off x="749291" y="1519499"/>
            <a:ext cx="8696266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Foram encaminhadas à Administração Judicial as demonstrações contábeis da Recuperanda referentes ao período de janeiro a abril de 2022. Apresenta-se abaixo o resumo do seu balanço patrimonial, no que se refere às rubricas que compõem 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C19BA86-1258-49CB-878D-7B6FA4068AC3}"/>
              </a:ext>
            </a:extLst>
          </p:cNvPr>
          <p:cNvSpPr/>
          <p:nvPr/>
        </p:nvSpPr>
        <p:spPr>
          <a:xfrm>
            <a:off x="568919" y="6027604"/>
            <a:ext cx="7952018" cy="47833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vertical: representa o percentual de cada rubrica perante o saldo total do passivo no mês de abril/2022;</a:t>
            </a:r>
          </a:p>
          <a:p>
            <a:pPr indent="286345" algn="just">
              <a:lnSpc>
                <a:spcPct val="114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 – Análise horizontal: representa a variação entre os meses de janeiro e abril/2022.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CBC3F22-3DD0-E1B8-DAFD-D2CBF441F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87313"/>
              </p:ext>
            </p:extLst>
          </p:nvPr>
        </p:nvGraphicFramePr>
        <p:xfrm>
          <a:off x="1128669" y="2253281"/>
          <a:ext cx="7937509" cy="3614031"/>
        </p:xfrm>
        <a:graphic>
          <a:graphicData uri="http://schemas.openxmlformats.org/drawingml/2006/table">
            <a:tbl>
              <a:tblPr/>
              <a:tblGrid>
                <a:gridCol w="2294698">
                  <a:extLst>
                    <a:ext uri="{9D8B030D-6E8A-4147-A177-3AD203B41FA5}">
                      <a16:colId xmlns:a16="http://schemas.microsoft.com/office/drawing/2014/main" val="1799423985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50978554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1303442230"/>
                    </a:ext>
                  </a:extLst>
                </a:gridCol>
                <a:gridCol w="673769">
                  <a:extLst>
                    <a:ext uri="{9D8B030D-6E8A-4147-A177-3AD203B41FA5}">
                      <a16:colId xmlns:a16="http://schemas.microsoft.com/office/drawing/2014/main" val="2689614649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2628622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36871367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2768232644"/>
                    </a:ext>
                  </a:extLst>
                </a:gridCol>
              </a:tblGrid>
              <a:tr h="2433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abr/22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mar/22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fev/22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393516"/>
                  </a:ext>
                </a:extLst>
              </a:tr>
              <a:tr h="231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E 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17.289.376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16.935.024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16.250.532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16.243.533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72697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29.187.925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28.824.022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28.129.979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28.113.507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29157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12.458.771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12.080.535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11.364.342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11.525.997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02339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1.987.131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1.972.752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1.922.220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1.896.498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536743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4.480.545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4.455.982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3.877.814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3.903.315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646634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1.313.426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1.215.015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1.173.536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1.168.241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20111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3.750.169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3.550.135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3.380.770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3.475.322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37123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820.575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779.726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903.077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975.696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85308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tributários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106.925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106.925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106.925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106.925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28140"/>
                  </a:ext>
                </a:extLst>
              </a:tr>
              <a:tr h="2312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NÃO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16.729.154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16.743.487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16.765.637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16.587.509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00875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de Tributos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6.849.859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6.864.192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6.886.341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6.708.214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91089"/>
                  </a:ext>
                </a:extLst>
              </a:tr>
              <a:tr h="2312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Juros sobre capital próprio a distribuir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            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83591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Credores Recuperação Judicial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9.878.682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9.878.682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9.878.682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          9.878.682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89822"/>
                  </a:ext>
                </a:extLst>
              </a:tr>
              <a:tr h="24336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(11.898.549)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(11.888.998)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(11.879.447)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   (11.869.974)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2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7A0124B-74CC-463D-9C43-1BF345D33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65125"/>
              </p:ext>
            </p:extLst>
          </p:nvPr>
        </p:nvGraphicFramePr>
        <p:xfrm>
          <a:off x="120600" y="951400"/>
          <a:ext cx="4731658" cy="509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id="{BB29AB47-62AF-41B9-9D19-FB78553A2437}"/>
              </a:ext>
            </a:extLst>
          </p:cNvPr>
          <p:cNvSpPr txBox="1"/>
          <p:nvPr/>
        </p:nvSpPr>
        <p:spPr>
          <a:xfrm>
            <a:off x="4606946" y="1414445"/>
            <a:ext cx="4731658" cy="504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diz respeito às contas do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em abril/2022, esta Administração Judicial entende que os seguintes aspectos merecem ser destacados:</a:t>
            </a:r>
          </a:p>
          <a:p>
            <a:pPr indent="36195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um aumento de, aproximadamente, 15% das obrigações referentes 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 janeiro e abril de 2022, totalizando ao final deste último mês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R$ 4.480.545,14.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Tal variação está especialmente vinculada ao desconto de duplicatas.</a:t>
            </a:r>
          </a:p>
          <a:p>
            <a:pPr indent="36195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conta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Trabalhistas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sofreu acréscimo de, aproximadamente, 12% no referido período, totalizando R$ 1.313.425,56 ao final de abril/22. Tal variação está relacionada à Provisão de férias e 13º salário. </a:t>
            </a:r>
          </a:p>
          <a:p>
            <a:pPr indent="36195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diz respeito às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Tributárias,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também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houve incremento no período analisado (cerca de 8%), totalizando, em abril/22, R$ 3.750.168,76. Tal oscilação se deve, especialmente, ao não recolhimento integral de INSS e ao não recolhimento de ISSQN no período. </a:t>
            </a:r>
          </a:p>
          <a:p>
            <a:pPr indent="361950" algn="just">
              <a:lnSpc>
                <a:spcPct val="150000"/>
              </a:lnSpc>
              <a:spcAft>
                <a:spcPts val="8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rubrica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Outras obrigações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sofreu redução entre os meses referidos, cerca de 16%, totalizando R$ 820.575,40 neste último mês. A maior parcela deste montante está relacionada às rubricas Adiantamentos de Clientes (cerca de R$ 248,4 mil) e Comissões de Vendas a Pagar (cerca de R$ 381,1 mil).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F102C84-2FEF-4BED-B440-A9A688B71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2000"/>
            <a:ext cx="7483153" cy="486355"/>
          </a:xfrm>
        </p:spPr>
        <p:txBody>
          <a:bodyPr/>
          <a:lstStyle/>
          <a:p>
            <a:r>
              <a:rPr lang="pt-BR" dirty="0"/>
              <a:t>3.2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Passivo</a:t>
            </a:r>
            <a:endParaRPr lang="pt-B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8C577F-9987-4FE3-E8A9-80EECCB4A25A}"/>
              </a:ext>
            </a:extLst>
          </p:cNvPr>
          <p:cNvSpPr/>
          <p:nvPr/>
        </p:nvSpPr>
        <p:spPr>
          <a:xfrm>
            <a:off x="1212399" y="6047346"/>
            <a:ext cx="4240709" cy="31956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defTabSz="237668">
              <a:lnSpc>
                <a:spcPct val="150000"/>
              </a:lnSpc>
              <a:spcAft>
                <a:spcPts val="600"/>
              </a:spcAft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</a:rPr>
              <a:t>*Desconsiderando-se o Patrimônio Líquido</a:t>
            </a:r>
          </a:p>
        </p:txBody>
      </p:sp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C446CB-3DF2-403E-9388-C16756789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696"/>
              </p:ext>
            </p:extLst>
          </p:nvPr>
        </p:nvGraphicFramePr>
        <p:xfrm>
          <a:off x="4953000" y="1923856"/>
          <a:ext cx="4200429" cy="3344688"/>
        </p:xfrm>
        <a:graphic>
          <a:graphicData uri="http://schemas.openxmlformats.org/drawingml/2006/table">
            <a:tbl>
              <a:tblPr/>
              <a:tblGrid>
                <a:gridCol w="333054">
                  <a:extLst>
                    <a:ext uri="{9D8B030D-6E8A-4147-A177-3AD203B41FA5}">
                      <a16:colId xmlns:a16="http://schemas.microsoft.com/office/drawing/2014/main" val="3548555542"/>
                    </a:ext>
                  </a:extLst>
                </a:gridCol>
                <a:gridCol w="3600932">
                  <a:extLst>
                    <a:ext uri="{9D8B030D-6E8A-4147-A177-3AD203B41FA5}">
                      <a16:colId xmlns:a16="http://schemas.microsoft.com/office/drawing/2014/main" val="22172977"/>
                    </a:ext>
                  </a:extLst>
                </a:gridCol>
                <a:gridCol w="266443">
                  <a:extLst>
                    <a:ext uri="{9D8B030D-6E8A-4147-A177-3AD203B41FA5}">
                      <a16:colId xmlns:a16="http://schemas.microsoft.com/office/drawing/2014/main" val="32305222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050"/>
                        <a:buFont typeface="Arial" panose="020B060402020202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1. Introdução...........................................................................................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673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1.1. Considerações Preliminares................................................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855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1.2. Cronograma Processual.......................................................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0129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2. Informações Sobre a Recuperanda..............................................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0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2.1. Histórico da Recuperanda....................................................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519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2.2. Informações Gerais................................................................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96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2.3. Estrutura Societária...............................................................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37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2.4. Créditos Concursais...............................................................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0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2.5. Quadro Funcional..................................................................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05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8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2.6. Reunião com a Administração...........................................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97777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3. Análise Econômico-Financeira.....................................................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759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•"/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 4. Informações Adicionais..................................................................</a:t>
                      </a:r>
                      <a:endParaRPr lang="pt-BR" sz="11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226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4.1. Plano de Recuperação ........................................................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9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4.2. Informações Adicionais........................................................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44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pt-BR" sz="11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4209" marR="4209" marT="420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4.3. Cumprimento das Obrigações...........................................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50000"/>
                        </a:lnSpc>
                      </a:pPr>
                      <a:r>
                        <a:rPr lang="pt-BR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</a:t>
                      </a:r>
                    </a:p>
                  </a:txBody>
                  <a:tcPr marL="4209" marR="4209" marT="42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54438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C0A4F1C-46AF-4FEE-8A12-8DB311001E87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7000">
                <a:srgbClr val="00B0F0">
                  <a:lumMod val="53000"/>
                </a:srgbClr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1F6F15B-28A9-4FFC-9E3C-EC16E180C2E8}"/>
              </a:ext>
            </a:extLst>
          </p:cNvPr>
          <p:cNvSpPr txBox="1"/>
          <p:nvPr/>
        </p:nvSpPr>
        <p:spPr>
          <a:xfrm>
            <a:off x="0" y="1395711"/>
            <a:ext cx="4178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1DE52-2C9A-40F3-9314-F8C4C10E754D}"/>
              </a:ext>
            </a:extLst>
          </p:cNvPr>
          <p:cNvSpPr txBox="1">
            <a:spLocks/>
          </p:cNvSpPr>
          <p:nvPr/>
        </p:nvSpPr>
        <p:spPr>
          <a:xfrm>
            <a:off x="1480385" y="3312583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51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E733513-97D5-4770-9308-CE11152C5DFE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8567486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3.3 Análise Financeira – 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Demonstração de Resultado</a:t>
            </a:r>
            <a:endParaRPr lang="pt-BR" sz="24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F524081-C166-4BDB-A254-0E2CF5FA5097}"/>
              </a:ext>
            </a:extLst>
          </p:cNvPr>
          <p:cNvSpPr/>
          <p:nvPr/>
        </p:nvSpPr>
        <p:spPr>
          <a:xfrm>
            <a:off x="749290" y="1519499"/>
            <a:ext cx="8696265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/>
                <a:ea typeface="Source Sans Pro Light"/>
                <a:cs typeface="Arial"/>
              </a:rPr>
              <a:t>	Apresenta-se abaixo o comparativo da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/>
                <a:ea typeface="Source Sans Pro Light"/>
                <a:cs typeface="Arial"/>
              </a:rPr>
              <a:t>acumulada do período de janeiro a abril de 2022 ante o mesmo intervalo de 2021: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3F1D2C-F24C-4BCD-8DA5-F631E083707E}"/>
              </a:ext>
            </a:extLst>
          </p:cNvPr>
          <p:cNvSpPr/>
          <p:nvPr/>
        </p:nvSpPr>
        <p:spPr>
          <a:xfrm>
            <a:off x="568159" y="6034817"/>
            <a:ext cx="8922311" cy="46391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>
              <a:lnSpc>
                <a:spcPct val="113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AV%¹ – Análise Vertical: representa o percentual de cada rubrica perante a receita líquida auferida no período de 2022;</a:t>
            </a:r>
          </a:p>
          <a:p>
            <a:pPr indent="286345">
              <a:lnSpc>
                <a:spcPct val="113000"/>
              </a:lnSpc>
            </a:pP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AH%² – Análise Horizontal: representa a variação de cada rubrica no período analisado.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D2D3152-ED70-7D12-7089-D7DDFE490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00657"/>
              </p:ext>
            </p:extLst>
          </p:nvPr>
        </p:nvGraphicFramePr>
        <p:xfrm>
          <a:off x="1605372" y="2256888"/>
          <a:ext cx="6695255" cy="3614030"/>
        </p:xfrm>
        <a:graphic>
          <a:graphicData uri="http://schemas.openxmlformats.org/drawingml/2006/table">
            <a:tbl>
              <a:tblPr/>
              <a:tblGrid>
                <a:gridCol w="2736866">
                  <a:extLst>
                    <a:ext uri="{9D8B030D-6E8A-4147-A177-3AD203B41FA5}">
                      <a16:colId xmlns:a16="http://schemas.microsoft.com/office/drawing/2014/main" val="626941336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3287485069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2718178299"/>
                    </a:ext>
                  </a:extLst>
                </a:gridCol>
                <a:gridCol w="806116">
                  <a:extLst>
                    <a:ext uri="{9D8B030D-6E8A-4147-A177-3AD203B41FA5}">
                      <a16:colId xmlns:a16="http://schemas.microsoft.com/office/drawing/2014/main" val="1087024785"/>
                    </a:ext>
                  </a:extLst>
                </a:gridCol>
                <a:gridCol w="1215189">
                  <a:extLst>
                    <a:ext uri="{9D8B030D-6E8A-4147-A177-3AD203B41FA5}">
                      <a16:colId xmlns:a16="http://schemas.microsoft.com/office/drawing/2014/main" val="1657227131"/>
                    </a:ext>
                  </a:extLst>
                </a:gridCol>
              </a:tblGrid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jan-abr/22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jan-abr/21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191824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7.302.265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5.159.800,49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066322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Custo dos produtos e serviços vendidos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(5.428.482)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(4.838.927,28)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648262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1.873.782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320.873,21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02777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vendas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(666.302)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(963.392,15)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0817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com pessoal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(114.649)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(111.284,69)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85301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administrativas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(992.485)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(646.182,17)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932476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tributárias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(45.635)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(90.462,01)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041365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Outras receitas e despesas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159.266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168.087,86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410819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ANTES DO RESULTADO FINANCEIRO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213.978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(1.322.359,95)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68984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Receitas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5.940,12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731021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Despesas financeiras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(393.486)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(218.570,66)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104196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   (+) / (-) Receitas / Despesas Não Operacionais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12.540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146986"/>
                  </a:ext>
                </a:extLst>
              </a:tr>
              <a:tr h="25814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EXERCÍCIO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(165.515)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6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(1.534.990,49)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317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7484263-BFA0-411C-82F7-E004994C3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573261"/>
              </p:ext>
            </p:extLst>
          </p:nvPr>
        </p:nvGraphicFramePr>
        <p:xfrm>
          <a:off x="506199" y="1612232"/>
          <a:ext cx="8893602" cy="305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612749" y="5018399"/>
            <a:ext cx="8680502" cy="141218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361950" algn="just" defTabSz="237668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acima ilustra o desempenho da Recuperanda entre os períodos de janeiro a abril de 2021 e 2022 – os valores estão expressos em R$.</a:t>
            </a:r>
          </a:p>
          <a:p>
            <a:pPr indent="361950" algn="just" defTabSz="237668">
              <a:lnSpc>
                <a:spcPct val="150000"/>
              </a:lnSpc>
              <a:spcAft>
                <a:spcPts val="6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Observou-se um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aumento de aproximadamente 41,5%</a:t>
            </a: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Receita Líquida da Empresa entre tais intervalos,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perfazendo o montante de R$ 7.302.264,53 em 2022</a:t>
            </a:r>
            <a:r>
              <a:rPr lang="pt-BR" sz="1100" b="1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foi possível verificar um aumento de aproximadamente 11,5% tanto nos custos variáveis quanto nos fixos. No entanto, o acréscimo observado no faturamento foi o suficiente para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possibilitar à Recuperanda uma redução do prejuízo líquido acumulado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de R$ 1.534.990,49 em 2021 para R$ 165.515,07 em 2022.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637CF30-4669-4F2E-A775-95F65CE902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49" y="913461"/>
            <a:ext cx="8680502" cy="486355"/>
          </a:xfrm>
        </p:spPr>
        <p:txBody>
          <a:bodyPr/>
          <a:lstStyle/>
          <a:p>
            <a:r>
              <a:rPr lang="pt-BR" dirty="0"/>
              <a:t>3.3 Análise Financeira –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Demonstração de Resultado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A4F1C-46AF-4FEE-8A12-8DB311001E87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7000">
                <a:srgbClr val="00B0F0">
                  <a:lumMod val="53000"/>
                </a:srgbClr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97CE1C5-CBD2-4156-82B0-F46D1AB791E5}"/>
              </a:ext>
            </a:extLst>
          </p:cNvPr>
          <p:cNvSpPr txBox="1">
            <a:spLocks/>
          </p:cNvSpPr>
          <p:nvPr/>
        </p:nvSpPr>
        <p:spPr>
          <a:xfrm>
            <a:off x="5157" y="3301357"/>
            <a:ext cx="4129215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INFORMAÇÕES ADICIONAIS</a:t>
            </a:r>
            <a:endParaRPr lang="pt-BR" sz="20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F9CB22-E11E-4474-911A-4591E8ACAD0F}"/>
              </a:ext>
            </a:extLst>
          </p:cNvPr>
          <p:cNvSpPr txBox="1">
            <a:spLocks/>
          </p:cNvSpPr>
          <p:nvPr/>
        </p:nvSpPr>
        <p:spPr>
          <a:xfrm>
            <a:off x="4725854" y="2892819"/>
            <a:ext cx="4812621" cy="213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4.1. Plano de Recuperação</a:t>
            </a:r>
          </a:p>
          <a:p>
            <a:r>
              <a:rPr lang="pt-BR" sz="1900" dirty="0"/>
              <a:t>4.2. Informações adicionais</a:t>
            </a:r>
          </a:p>
          <a:p>
            <a:r>
              <a:rPr lang="pt-BR" sz="1900" dirty="0"/>
              <a:t>4.3. Cumprimento das Obrigações</a:t>
            </a:r>
          </a:p>
          <a:p>
            <a:endParaRPr lang="pt-BR" sz="1900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46707EB-ED44-46D6-B187-4A0B99695BBE}"/>
              </a:ext>
            </a:extLst>
          </p:cNvPr>
          <p:cNvSpPr txBox="1"/>
          <p:nvPr/>
        </p:nvSpPr>
        <p:spPr>
          <a:xfrm>
            <a:off x="0" y="1395711"/>
            <a:ext cx="4178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1722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4A97EBBC-5170-4143-B307-DC82F31B19F8}"/>
              </a:ext>
            </a:extLst>
          </p:cNvPr>
          <p:cNvSpPr/>
          <p:nvPr/>
        </p:nvSpPr>
        <p:spPr>
          <a:xfrm>
            <a:off x="721332" y="1463469"/>
            <a:ext cx="8824445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condições de pagamento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previstas no plano de recuperação, ainda não homologado pelo Juízo, podem ser assim sintetizadas: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22B733-BF4F-4E0F-A4D8-7D932AF12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5174"/>
              </p:ext>
            </p:extLst>
          </p:nvPr>
        </p:nvGraphicFramePr>
        <p:xfrm>
          <a:off x="619780" y="2061651"/>
          <a:ext cx="8666440" cy="332950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447372">
                  <a:extLst>
                    <a:ext uri="{9D8B030D-6E8A-4147-A177-3AD203B41FA5}">
                      <a16:colId xmlns:a16="http://schemas.microsoft.com/office/drawing/2014/main" val="111069267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688923596"/>
                    </a:ext>
                  </a:extLst>
                </a:gridCol>
                <a:gridCol w="827315">
                  <a:extLst>
                    <a:ext uri="{9D8B030D-6E8A-4147-A177-3AD203B41FA5}">
                      <a16:colId xmlns:a16="http://schemas.microsoft.com/office/drawing/2014/main" val="3931717650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2330364395"/>
                    </a:ext>
                  </a:extLst>
                </a:gridCol>
                <a:gridCol w="2055222">
                  <a:extLst>
                    <a:ext uri="{9D8B030D-6E8A-4147-A177-3AD203B41FA5}">
                      <a16:colId xmlns:a16="http://schemas.microsoft.com/office/drawing/2014/main" val="2380522049"/>
                    </a:ext>
                  </a:extLst>
                </a:gridCol>
                <a:gridCol w="1854588">
                  <a:extLst>
                    <a:ext uri="{9D8B030D-6E8A-4147-A177-3AD203B41FA5}">
                      <a16:colId xmlns:a16="http://schemas.microsoft.com/office/drawing/2014/main" val="30642104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CLASSES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SUB-CLASSE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PAGAMENTO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ENCARGOS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415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Trabalhistas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 parcelas mensais e consecutivas a partir do trânsito em julgado da decisão de concessão da Recuperação Judicial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 a.a.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58608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Garantia Real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 previsão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meses a partir da aprovação do plano de recuperação judicial (28/09/2021)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108 parcelas mensais e consecutivas, a partir do término do período de carência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 + 0,2% a.m. desde a data do pedido da RJ até a aprovação do plano. </a:t>
                      </a:r>
                    </a:p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Após, TR + 1% a.m.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75457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Quirografários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se aplica</a:t>
                      </a:r>
                      <a:endParaRPr lang="pt-BR" sz="1100" b="0" i="0" u="none" strike="noStrike" dirty="0">
                        <a:solidFill>
                          <a:srgbClr val="181717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 meses a partir da sentença de concessão da Recuperação Judicial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180 parcelas mensais e consecutivas, a partir do término do período de carência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 a.a. + 0,2% a.m.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7030844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ME/ EPP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Créditos de até R$ 50.000,00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Não há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meses a partir da concessão da Recuperação Judicial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 parcelas mensais e consecutivas, a partir do término do período de carência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8740104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ME/ EPP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Créditos superiores a </a:t>
                      </a:r>
                    </a:p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R$ 50.000,01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 meses a partir da concessão da Recuperação Judicial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180 parcelas mensais e consecutivas, a partir do término do período de carência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 a.a. + 0,2% a.m.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5939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9E8FE8E-1931-46E5-B5A1-4A752427EF2B}"/>
              </a:ext>
            </a:extLst>
          </p:cNvPr>
          <p:cNvSpPr/>
          <p:nvPr/>
        </p:nvSpPr>
        <p:spPr>
          <a:xfrm>
            <a:off x="1341684" y="5669763"/>
            <a:ext cx="7765425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plano de recuperação aprovado pode ser consultado em sua integra através do link:  </a:t>
            </a:r>
            <a:r>
              <a:rPr lang="pt-BR" sz="1100" b="1" i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https://brizolaejapur.com.br/casos/recuperacoes/alban-crema-cia-ltda</a:t>
            </a:r>
            <a:endParaRPr lang="pt-BR" sz="1100" b="1" i="1" dirty="0">
              <a:solidFill>
                <a:schemeClr val="accent6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Line arrow: Counter-clockwise curve">
            <a:extLst>
              <a:ext uri="{FF2B5EF4-FFF2-40B4-BE49-F238E27FC236}">
                <a16:creationId xmlns:a16="http://schemas.microsoft.com/office/drawing/2014/main" id="{00C768CD-DAA5-47B2-9F3A-D9853052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9181">
            <a:off x="421163" y="5499308"/>
            <a:ext cx="914400" cy="914400"/>
          </a:xfrm>
          <a:prstGeom prst="rect">
            <a:avLst/>
          </a:prstGeom>
        </p:spPr>
      </p:pic>
      <p:pic>
        <p:nvPicPr>
          <p:cNvPr id="11" name="Graphic 10" descr="Double Tap Gesture">
            <a:extLst>
              <a:ext uri="{FF2B5EF4-FFF2-40B4-BE49-F238E27FC236}">
                <a16:creationId xmlns:a16="http://schemas.microsoft.com/office/drawing/2014/main" id="{F71791D7-B074-49BE-86A4-D58BC97AF13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1959" y="5554689"/>
            <a:ext cx="1331040" cy="133104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F3694C45-6200-449A-AEA0-895C41AB6843}"/>
              </a:ext>
            </a:extLst>
          </p:cNvPr>
          <p:cNvSpPr txBox="1"/>
          <p:nvPr/>
        </p:nvSpPr>
        <p:spPr>
          <a:xfrm>
            <a:off x="1007555" y="760987"/>
            <a:ext cx="4142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Roboto Black"/>
                <a:ea typeface="Source Sans Pro" panose="020B0503030403020204" pitchFamily="34" charset="0"/>
              </a:rPr>
              <a:t>4.1 Plano de </a:t>
            </a:r>
            <a:r>
              <a:rPr lang="pt-BR" sz="2600" b="1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/>
                <a:ea typeface="Source Sans Pro" panose="020B0503030403020204" pitchFamily="34" charset="0"/>
              </a:rPr>
              <a:t>Recuperação</a:t>
            </a:r>
            <a:endParaRPr lang="pt-BR" sz="2600" b="1" dirty="0">
              <a:latin typeface="Roboto Black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490EAA3-C608-4642-97F8-B8620225F6AF}"/>
              </a:ext>
            </a:extLst>
          </p:cNvPr>
          <p:cNvSpPr txBox="1">
            <a:spLocks/>
          </p:cNvSpPr>
          <p:nvPr/>
        </p:nvSpPr>
        <p:spPr>
          <a:xfrm>
            <a:off x="439311" y="2934957"/>
            <a:ext cx="2238432" cy="2792897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certidão positiva de débitos estaduais,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atualizada em 24/05/2022, constavam 26 débitos em cobrança administrativa referentes a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ICMS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(R$ 375.126,77).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âmbito federal, destaca-se que está em aberto uma parcela correspondente a obrigações não repactuadas de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INSS e PIS/COFINS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perfez o montante de R$ 1.581.323,22 em abril/22.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8C3D58-2B11-4DF0-BC16-040EB28F2B00}"/>
              </a:ext>
            </a:extLst>
          </p:cNvPr>
          <p:cNvSpPr txBox="1">
            <a:spLocks/>
          </p:cNvSpPr>
          <p:nvPr/>
        </p:nvSpPr>
        <p:spPr>
          <a:xfrm>
            <a:off x="2958552" y="2934209"/>
            <a:ext cx="1969198" cy="2959721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78247">
              <a:lnSpc>
                <a:spcPct val="150000"/>
              </a:lnSpc>
              <a:buNone/>
            </a:pP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Recuperanda adquiriu novos maquinários no mês de março/2022, no valor de, aproximadamente, R$ 82,2 mil. A Empresa utiliza de forma recorrente o instrumento de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antecipação de recebíveis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para cobertura das necessidades cotidianas de capital de giro.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5B2C62C-3EED-47D7-AB64-F96B5FEB4DD1}"/>
              </a:ext>
            </a:extLst>
          </p:cNvPr>
          <p:cNvSpPr txBox="1">
            <a:spLocks/>
          </p:cNvSpPr>
          <p:nvPr/>
        </p:nvSpPr>
        <p:spPr>
          <a:xfrm>
            <a:off x="5229704" y="2932713"/>
            <a:ext cx="1764216" cy="1745378"/>
          </a:xfrm>
          <a:prstGeom prst="rect">
            <a:avLst/>
          </a:prstGeom>
        </p:spPr>
        <p:txBody>
          <a:bodyPr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Constata-se que as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correntes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como salários, água, energia elétrica e fornecedores, estão sendo adimplidas mensalmente.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7F92011-24E2-417F-B230-99377CB2A872}"/>
              </a:ext>
            </a:extLst>
          </p:cNvPr>
          <p:cNvSpPr txBox="1">
            <a:spLocks/>
          </p:cNvSpPr>
          <p:nvPr/>
        </p:nvSpPr>
        <p:spPr>
          <a:xfrm>
            <a:off x="7474630" y="2932713"/>
            <a:ext cx="1764216" cy="2397968"/>
          </a:xfrm>
          <a:prstGeom prst="rect">
            <a:avLst/>
          </a:prstGeom>
        </p:spPr>
        <p:txBody>
          <a:bodyPr>
            <a:norm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honorários fixados</a:t>
            </a:r>
            <a:r>
              <a:rPr lang="pt-BR" sz="1100" b="1" dirty="0">
                <a:solidFill>
                  <a:srgbClr val="33691E">
                    <a:lumMod val="75000"/>
                  </a:srgb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favor da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Administração Judicial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até o momento de elaboração deste relatório, estavam em dia.</a:t>
            </a:r>
            <a:endParaRPr lang="pt-BR" sz="1100" b="1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23" descr="Checklist">
            <a:extLst>
              <a:ext uri="{FF2B5EF4-FFF2-40B4-BE49-F238E27FC236}">
                <a16:creationId xmlns:a16="http://schemas.microsoft.com/office/drawing/2014/main" id="{6D7D33D4-D00D-4DE9-B63F-150F88630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61963" y="2004016"/>
            <a:ext cx="993128" cy="930944"/>
          </a:xfrm>
          <a:prstGeom prst="rect">
            <a:avLst/>
          </a:prstGeom>
        </p:spPr>
      </p:pic>
      <p:pic>
        <p:nvPicPr>
          <p:cNvPr id="12" name="Picture Placeholder 25" descr="Money">
            <a:extLst>
              <a:ext uri="{FF2B5EF4-FFF2-40B4-BE49-F238E27FC236}">
                <a16:creationId xmlns:a16="http://schemas.microsoft.com/office/drawing/2014/main" id="{56CA023A-4EF0-4109-A586-B77D43B0F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3458055" y="2003459"/>
            <a:ext cx="993600" cy="931498"/>
          </a:xfrm>
          <a:prstGeom prst="rect">
            <a:avLst/>
          </a:prstGeom>
        </p:spPr>
      </p:pic>
      <p:pic>
        <p:nvPicPr>
          <p:cNvPr id="13" name="Picture Placeholder 27" descr="Stopwatch">
            <a:extLst>
              <a:ext uri="{FF2B5EF4-FFF2-40B4-BE49-F238E27FC236}">
                <a16:creationId xmlns:a16="http://schemas.microsoft.com/office/drawing/2014/main" id="{F9481E28-28D8-43F8-A6AC-50E4E21D9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5594104" y="2003460"/>
            <a:ext cx="993128" cy="931498"/>
          </a:xfrm>
          <a:prstGeom prst="rect">
            <a:avLst/>
          </a:prstGeom>
        </p:spPr>
      </p:pic>
      <p:pic>
        <p:nvPicPr>
          <p:cNvPr id="14" name="Picture Placeholder 29" descr="Daily Calendar">
            <a:extLst>
              <a:ext uri="{FF2B5EF4-FFF2-40B4-BE49-F238E27FC236}">
                <a16:creationId xmlns:a16="http://schemas.microsoft.com/office/drawing/2014/main" id="{751602EE-9A09-4D35-A121-2215E88355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>
          <a:xfrm>
            <a:off x="7860174" y="2003459"/>
            <a:ext cx="993128" cy="931498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6AE19AD-7B7E-4F1E-A8D6-F868A0ABCAFD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4.2 Informações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Adicionais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3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4.3 Cumprimento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das Obrigações</a:t>
            </a:r>
            <a:endParaRPr lang="pt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682552" y="1697789"/>
            <a:ext cx="4557699" cy="43822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qualidade de auxiliar do Juízo, além de manter o credor informado do andamento das atividades da Recuperanda e dos trâmites processuais, um dos papeis da equipe da Administração Judicial é fiscalizar as atividades empresariais da Devedora, especialmente no que tange ao cumprimento das obrigações que lhe é imposta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 Realizou-se conferência virtual no dia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01 de agosto de 2022,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mencionado nas páginas 13 e 14 deste relatório, momento no qual o Sr. Roberto, consultor financeiro, afirmou que as atividades operacionais estão sendo desenvolvidas normalmente. Tal fato é ratificado pelos demonstrativos contábeis e demais documentos disponibilizados pelos representantes da Devedora.</a:t>
            </a: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No período em análise,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não foram constatadas condutas passíveis de enquadramento nas hipóteses descritas nos incisos do art. 64, da LRF, nem foi apurada a distribuição de lucros ou dividendos a sócios ou acionistas</a:t>
            </a:r>
            <a:r>
              <a:rPr lang="pt-BR" sz="11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vedada por força do art. 6-A, da LRF.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2133719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334624" y="322951"/>
            <a:ext cx="724913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537817" y="2646120"/>
            <a:ext cx="2061526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5274948" y="2685376"/>
            <a:ext cx="2124949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Miguel Condah Kaghofer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Responsável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119.030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416319" y="5202791"/>
            <a:ext cx="1564991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Contábil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96.647/O-9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EB6BB41-962D-435E-B7B8-F057041DE934}"/>
              </a:ext>
            </a:extLst>
          </p:cNvPr>
          <p:cNvSpPr/>
          <p:nvPr/>
        </p:nvSpPr>
        <p:spPr>
          <a:xfrm>
            <a:off x="6975946" y="5202791"/>
            <a:ext cx="1512815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Juliana Reschke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</p:txBody>
      </p:sp>
      <p:pic>
        <p:nvPicPr>
          <p:cNvPr id="19" name="Imagem 18" descr="Mulher posando para foto em fundo branco&#10;&#10;Descrição gerada automaticamente">
            <a:extLst>
              <a:ext uri="{FF2B5EF4-FFF2-40B4-BE49-F238E27FC236}">
                <a16:creationId xmlns:a16="http://schemas.microsoft.com/office/drawing/2014/main" id="{C2335DFE-2594-4F6C-9E5A-8A936D90E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715" y="3735515"/>
            <a:ext cx="1467277" cy="1467277"/>
          </a:xfrm>
          <a:prstGeom prst="ellipse">
            <a:avLst/>
          </a:prstGeom>
        </p:spPr>
      </p:pic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176" y="3735515"/>
            <a:ext cx="1467276" cy="1467276"/>
          </a:xfrm>
          <a:prstGeom prst="ellipse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EAC555D-1E30-4C97-9E40-CF3945DD10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3" r="573"/>
          <a:stretch/>
        </p:blipFill>
        <p:spPr>
          <a:xfrm>
            <a:off x="5603784" y="1216400"/>
            <a:ext cx="1467276" cy="146662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942" y="1169145"/>
            <a:ext cx="1467276" cy="1466622"/>
          </a:xfrm>
          <a:prstGeom prst="ellipse">
            <a:avLst/>
          </a:prstGeom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374" y="3740424"/>
            <a:ext cx="1467277" cy="1467277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256374" y="5202791"/>
            <a:ext cx="146727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Contábil</a:t>
            </a:r>
          </a:p>
          <a:p>
            <a:pPr algn="ctr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31.349/O</a:t>
            </a:r>
          </a:p>
        </p:txBody>
      </p:sp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A4F1C-46AF-4FEE-8A12-8DB311001E87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7000">
                <a:srgbClr val="00B0F0">
                  <a:lumMod val="53000"/>
                </a:srgbClr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97CE1C5-CBD2-4156-82B0-F46D1AB791E5}"/>
              </a:ext>
            </a:extLst>
          </p:cNvPr>
          <p:cNvSpPr txBox="1">
            <a:spLocks/>
          </p:cNvSpPr>
          <p:nvPr/>
        </p:nvSpPr>
        <p:spPr>
          <a:xfrm>
            <a:off x="673640" y="3313506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41C0353-0FB0-4BF5-8D8D-D1390DEFE676}"/>
              </a:ext>
            </a:extLst>
          </p:cNvPr>
          <p:cNvSpPr txBox="1">
            <a:spLocks/>
          </p:cNvSpPr>
          <p:nvPr/>
        </p:nvSpPr>
        <p:spPr>
          <a:xfrm>
            <a:off x="4723677" y="2966058"/>
            <a:ext cx="4380691" cy="145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1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Cronograma Processual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6CEFC17-593A-4D92-ABDD-4A139A2F52D9}"/>
              </a:ext>
            </a:extLst>
          </p:cNvPr>
          <p:cNvSpPr txBox="1"/>
          <p:nvPr/>
        </p:nvSpPr>
        <p:spPr>
          <a:xfrm>
            <a:off x="0" y="1395711"/>
            <a:ext cx="4178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268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6556" y="818197"/>
            <a:ext cx="7483153" cy="486355"/>
          </a:xfrm>
        </p:spPr>
        <p:txBody>
          <a:bodyPr/>
          <a:lstStyle/>
          <a:p>
            <a:r>
              <a:rPr lang="pt-BR" dirty="0"/>
              <a:t>1.1 Considerações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Preliminares</a:t>
            </a:r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75475" cy="5175776"/>
          </a:xfrm>
          <a:prstGeom prst="rect">
            <a:avLst/>
          </a:prstGeom>
        </p:spPr>
        <p:txBody>
          <a:bodyPr wrap="square" numCol="2" spcCol="180000" anchor="t">
            <a:spAutoFit/>
          </a:bodyPr>
          <a:lstStyle/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Para chegarmos às conclusões apresentadas no presente relatório, entre outros aspectos: (i) tomamos como boas e válidas as informações contidas nas demonstrações contábeis da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Alban Crema &amp; Cia Ltda.,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as quais foram fornecidas por seus administradores; e (ii) conduzimos discussões com os representantes da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Alban Crema &amp; Cia Ltda.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sobre os negócios e as operações da referida sociedade empresária.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nossa independência em relação ao presente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administração da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Alban Crema &amp; Cia Ltda.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seus sócios não impuseram qualquer restrição a: (i) obter todas as informações solicitadas para produzir este relatório; e (ii) chegar de forma independente às conclusões aqui contidas.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Este relatório e as opiniões aqui contidas tem a finalidade de informar a todos os interessados no presente processo, observando o fato de que qualquer leitor deste relatório deve estar ciente das condições que nortearam este trabalho.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Acordou-se com os representantes da Recuperanda que a apresentação de contas demonstrativas mensais (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art. 52, inciso IV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) deverá ocorrer por meio da disponibilização de informações contábeis e financeiras até o dia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20 de cada mês subsequente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Até a elaboração do presente Relatório, as informações utilizadas haviam sido entregues à Administração Judicial tempestivamente.</a:t>
            </a:r>
          </a:p>
          <a:p>
            <a:pPr marL="116205" indent="237490" algn="just" defTabSz="237668">
              <a:lnSpc>
                <a:spcPct val="150000"/>
              </a:lnSpc>
              <a:spcAft>
                <a:spcPts val="1000"/>
              </a:spcAft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Exceto quando expressamente mencionado, os valores indicados neste relatório estão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expressos em reais (R$)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Processual</a:t>
            </a:r>
            <a:endParaRPr lang="pt-BR" dirty="0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Straight Connector 36">
            <a:extLst>
              <a:ext uri="{FF2B5EF4-FFF2-40B4-BE49-F238E27FC236}">
                <a16:creationId xmlns:a16="http://schemas.microsoft.com/office/drawing/2014/main" id="{61163F67-B073-4443-BE2E-2B74E0E07D1D}"/>
              </a:ext>
            </a:extLst>
          </p:cNvPr>
          <p:cNvCxnSpPr>
            <a:cxnSpLocks/>
          </p:cNvCxnSpPr>
          <p:nvPr/>
        </p:nvCxnSpPr>
        <p:spPr>
          <a:xfrm flipV="1">
            <a:off x="1283026" y="2349512"/>
            <a:ext cx="92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9989320B-1774-41AA-ACB6-E8E3D768AEDA}"/>
              </a:ext>
            </a:extLst>
          </p:cNvPr>
          <p:cNvSpPr txBox="1"/>
          <p:nvPr/>
        </p:nvSpPr>
        <p:spPr>
          <a:xfrm>
            <a:off x="1292262" y="2335762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Straight Connector 42">
            <a:extLst>
              <a:ext uri="{FF2B5EF4-FFF2-40B4-BE49-F238E27FC236}">
                <a16:creationId xmlns:a16="http://schemas.microsoft.com/office/drawing/2014/main" id="{9A6D1BB8-D379-4747-9EF9-D5C03843E60A}"/>
              </a:ext>
            </a:extLst>
          </p:cNvPr>
          <p:cNvCxnSpPr/>
          <p:nvPr/>
        </p:nvCxnSpPr>
        <p:spPr>
          <a:xfrm flipV="1">
            <a:off x="2793918" y="2332410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54844CD-89E8-44A1-AA6C-3C879B251A0B}"/>
              </a:ext>
            </a:extLst>
          </p:cNvPr>
          <p:cNvSpPr txBox="1"/>
          <p:nvPr/>
        </p:nvSpPr>
        <p:spPr>
          <a:xfrm>
            <a:off x="2795834" y="2335762"/>
            <a:ext cx="14001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art. 52, § 1º LRF) – relação de credores da Recuperanda</a:t>
            </a:r>
          </a:p>
        </p:txBody>
      </p:sp>
      <p:cxnSp>
        <p:nvCxnSpPr>
          <p:cNvPr id="114" name="Straight Connector 46">
            <a:extLst>
              <a:ext uri="{FF2B5EF4-FFF2-40B4-BE49-F238E27FC236}">
                <a16:creationId xmlns:a16="http://schemas.microsoft.com/office/drawing/2014/main" id="{0F3C65B8-6595-4796-94F4-10C00D69E29A}"/>
              </a:ext>
            </a:extLst>
          </p:cNvPr>
          <p:cNvCxnSpPr/>
          <p:nvPr/>
        </p:nvCxnSpPr>
        <p:spPr>
          <a:xfrm flipH="1" flipV="1">
            <a:off x="4305129" y="2337302"/>
            <a:ext cx="132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400C053-F701-4E23-BE6B-119C3A2543B5}"/>
              </a:ext>
            </a:extLst>
          </p:cNvPr>
          <p:cNvSpPr txBox="1"/>
          <p:nvPr/>
        </p:nvSpPr>
        <p:spPr>
          <a:xfrm>
            <a:off x="4296312" y="2335762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art. 53, p. ú. LRF – relação de credores da Administração Judicial</a:t>
            </a:r>
          </a:p>
        </p:txBody>
      </p:sp>
      <p:cxnSp>
        <p:nvCxnSpPr>
          <p:cNvPr id="116" name="Straight Connector 52">
            <a:extLst>
              <a:ext uri="{FF2B5EF4-FFF2-40B4-BE49-F238E27FC236}">
                <a16:creationId xmlns:a16="http://schemas.microsoft.com/office/drawing/2014/main" id="{9BF05734-8A63-4CBD-B777-86F2D61AD770}"/>
              </a:ext>
            </a:extLst>
          </p:cNvPr>
          <p:cNvCxnSpPr>
            <a:cxnSpLocks/>
          </p:cNvCxnSpPr>
          <p:nvPr/>
        </p:nvCxnSpPr>
        <p:spPr>
          <a:xfrm flipV="1">
            <a:off x="2048854" y="4117746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1B6BD491-4FEB-4832-90E6-35E2DD266A00}"/>
              </a:ext>
            </a:extLst>
          </p:cNvPr>
          <p:cNvSpPr txBox="1"/>
          <p:nvPr/>
        </p:nvSpPr>
        <p:spPr>
          <a:xfrm>
            <a:off x="2030329" y="4989213"/>
            <a:ext cx="12562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Connector 56">
            <a:extLst>
              <a:ext uri="{FF2B5EF4-FFF2-40B4-BE49-F238E27FC236}">
                <a16:creationId xmlns:a16="http://schemas.microsoft.com/office/drawing/2014/main" id="{26ECD61B-3B6C-4FE9-8314-19ED322819F7}"/>
              </a:ext>
            </a:extLst>
          </p:cNvPr>
          <p:cNvCxnSpPr>
            <a:cxnSpLocks/>
          </p:cNvCxnSpPr>
          <p:nvPr/>
        </p:nvCxnSpPr>
        <p:spPr>
          <a:xfrm flipV="1">
            <a:off x="3546515" y="4126624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B4A1160-91FD-40F8-9D92-0A765268406E}"/>
              </a:ext>
            </a:extLst>
          </p:cNvPr>
          <p:cNvSpPr txBox="1"/>
          <p:nvPr/>
        </p:nvSpPr>
        <p:spPr>
          <a:xfrm>
            <a:off x="3554519" y="4989213"/>
            <a:ext cx="1276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575CEDF-20BE-4279-89E6-6D8CF347DA80}"/>
              </a:ext>
            </a:extLst>
          </p:cNvPr>
          <p:cNvSpPr txBox="1"/>
          <p:nvPr/>
        </p:nvSpPr>
        <p:spPr>
          <a:xfrm>
            <a:off x="505569" y="4093334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22/05/2019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97C2B1-A8E0-4EDD-97E4-493D53C01403}"/>
              </a:ext>
            </a:extLst>
          </p:cNvPr>
          <p:cNvSpPr txBox="1"/>
          <p:nvPr/>
        </p:nvSpPr>
        <p:spPr>
          <a:xfrm>
            <a:off x="2300513" y="4093334"/>
            <a:ext cx="100456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29/07/2019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43787B-CC3E-4996-8DFD-A779D60B70CE}"/>
              </a:ext>
            </a:extLst>
          </p:cNvPr>
          <p:cNvSpPr txBox="1"/>
          <p:nvPr/>
        </p:nvSpPr>
        <p:spPr>
          <a:xfrm>
            <a:off x="3763730" y="4093334"/>
            <a:ext cx="112459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05/12/2019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61B46FA-E86F-40E6-9D69-3839B7F22851}"/>
              </a:ext>
            </a:extLst>
          </p:cNvPr>
          <p:cNvSpPr txBox="1"/>
          <p:nvPr/>
        </p:nvSpPr>
        <p:spPr>
          <a:xfrm>
            <a:off x="1442796" y="3576654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28/06/2019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00AA87-4A64-4823-9EAF-38DA5D2E548F}"/>
              </a:ext>
            </a:extLst>
          </p:cNvPr>
          <p:cNvSpPr txBox="1"/>
          <p:nvPr/>
        </p:nvSpPr>
        <p:spPr>
          <a:xfrm>
            <a:off x="3044724" y="357665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05/09/2019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" name="그룹 1">
            <a:extLst>
              <a:ext uri="{FF2B5EF4-FFF2-40B4-BE49-F238E27FC236}">
                <a16:creationId xmlns:a16="http://schemas.microsoft.com/office/drawing/2014/main" id="{AE58F6B1-336E-47A7-8F45-E8A98870D866}"/>
              </a:ext>
            </a:extLst>
          </p:cNvPr>
          <p:cNvGrpSpPr/>
          <p:nvPr/>
        </p:nvGrpSpPr>
        <p:grpSpPr>
          <a:xfrm>
            <a:off x="1138225" y="3795422"/>
            <a:ext cx="5806501" cy="319485"/>
            <a:chOff x="1516217" y="3717089"/>
            <a:chExt cx="7183104" cy="393212"/>
          </a:xfrm>
          <a:solidFill>
            <a:schemeClr val="accent6">
              <a:lumMod val="75000"/>
            </a:schemeClr>
          </a:solidFill>
        </p:grpSpPr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11845C6B-AED3-4B88-A507-B7D6C26D34DA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6">
              <a:extLst>
                <a:ext uri="{FF2B5EF4-FFF2-40B4-BE49-F238E27FC236}">
                  <a16:creationId xmlns:a16="http://schemas.microsoft.com/office/drawing/2014/main" id="{199371E5-E866-4ABF-9BDA-8CB2ABAA6FDD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val 7">
              <a:extLst>
                <a:ext uri="{FF2B5EF4-FFF2-40B4-BE49-F238E27FC236}">
                  <a16:creationId xmlns:a16="http://schemas.microsoft.com/office/drawing/2014/main" id="{8B288BD0-DB92-421A-A719-398CB5676BEC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val 8">
              <a:extLst>
                <a:ext uri="{FF2B5EF4-FFF2-40B4-BE49-F238E27FC236}">
                  <a16:creationId xmlns:a16="http://schemas.microsoft.com/office/drawing/2014/main" id="{F77E9B90-8C9F-4F27-815B-39886AC4E260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val 9">
              <a:extLst>
                <a:ext uri="{FF2B5EF4-FFF2-40B4-BE49-F238E27FC236}">
                  <a16:creationId xmlns:a16="http://schemas.microsoft.com/office/drawing/2014/main" id="{B95E4D2F-C16F-47B2-8434-73F3F65FA31B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val 10">
              <a:extLst>
                <a:ext uri="{FF2B5EF4-FFF2-40B4-BE49-F238E27FC236}">
                  <a16:creationId xmlns:a16="http://schemas.microsoft.com/office/drawing/2014/main" id="{55722591-62A3-4986-9411-7A131A6B80E5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11">
              <a:extLst>
                <a:ext uri="{FF2B5EF4-FFF2-40B4-BE49-F238E27FC236}">
                  <a16:creationId xmlns:a16="http://schemas.microsoft.com/office/drawing/2014/main" id="{7D1F4123-7986-4471-8B99-B16CAD2F45D3}"/>
                </a:ext>
              </a:extLst>
            </p:cNvPr>
            <p:cNvSpPr/>
            <p:nvPr/>
          </p:nvSpPr>
          <p:spPr>
            <a:xfrm>
              <a:off x="4700827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val 12">
              <a:extLst>
                <a:ext uri="{FF2B5EF4-FFF2-40B4-BE49-F238E27FC236}">
                  <a16:creationId xmlns:a16="http://schemas.microsoft.com/office/drawing/2014/main" id="{5E7FD273-2B26-46BC-ABE2-422DAC6C0C01}"/>
                </a:ext>
              </a:extLst>
            </p:cNvPr>
            <p:cNvSpPr/>
            <p:nvPr/>
          </p:nvSpPr>
          <p:spPr>
            <a:xfrm>
              <a:off x="4975488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val 13">
              <a:extLst>
                <a:ext uri="{FF2B5EF4-FFF2-40B4-BE49-F238E27FC236}">
                  <a16:creationId xmlns:a16="http://schemas.microsoft.com/office/drawing/2014/main" id="{7DEE480F-3CA6-4F6C-999C-CE353000D293}"/>
                </a:ext>
              </a:extLst>
            </p:cNvPr>
            <p:cNvSpPr/>
            <p:nvPr/>
          </p:nvSpPr>
          <p:spPr>
            <a:xfrm>
              <a:off x="5663890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val 15">
              <a:extLst>
                <a:ext uri="{FF2B5EF4-FFF2-40B4-BE49-F238E27FC236}">
                  <a16:creationId xmlns:a16="http://schemas.microsoft.com/office/drawing/2014/main" id="{71F600F6-13C8-4DAF-A345-0001023AD0A2}"/>
                </a:ext>
              </a:extLst>
            </p:cNvPr>
            <p:cNvSpPr/>
            <p:nvPr/>
          </p:nvSpPr>
          <p:spPr>
            <a:xfrm>
              <a:off x="6607753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val 16">
              <a:extLst>
                <a:ext uri="{FF2B5EF4-FFF2-40B4-BE49-F238E27FC236}">
                  <a16:creationId xmlns:a16="http://schemas.microsoft.com/office/drawing/2014/main" id="{394B4DF7-839A-4701-B0B9-649F30C4706F}"/>
                </a:ext>
              </a:extLst>
            </p:cNvPr>
            <p:cNvSpPr/>
            <p:nvPr/>
          </p:nvSpPr>
          <p:spPr>
            <a:xfrm>
              <a:off x="6855774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Oval 20">
              <a:extLst>
                <a:ext uri="{FF2B5EF4-FFF2-40B4-BE49-F238E27FC236}">
                  <a16:creationId xmlns:a16="http://schemas.microsoft.com/office/drawing/2014/main" id="{8E1CB5B5-7D7D-4B77-A3DA-75804734C425}"/>
                </a:ext>
              </a:extLst>
            </p:cNvPr>
            <p:cNvSpPr/>
            <p:nvPr/>
          </p:nvSpPr>
          <p:spPr>
            <a:xfrm>
              <a:off x="7768440" y="3834092"/>
              <a:ext cx="216024" cy="216024"/>
            </a:xfrm>
            <a:prstGeom prst="ellipse">
              <a:avLst/>
            </a:prstGeom>
            <a:solidFill>
              <a:srgbClr val="033C75"/>
            </a:solidFill>
            <a:ln>
              <a:solidFill>
                <a:srgbClr val="033C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Oval 21">
              <a:extLst>
                <a:ext uri="{FF2B5EF4-FFF2-40B4-BE49-F238E27FC236}">
                  <a16:creationId xmlns:a16="http://schemas.microsoft.com/office/drawing/2014/main" id="{D330F7DE-1DE9-4437-A1AB-23D2972E439C}"/>
                </a:ext>
              </a:extLst>
            </p:cNvPr>
            <p:cNvSpPr/>
            <p:nvPr/>
          </p:nvSpPr>
          <p:spPr>
            <a:xfrm>
              <a:off x="8483297" y="3832397"/>
              <a:ext cx="216024" cy="216024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Oval 29">
              <a:extLst>
                <a:ext uri="{FF2B5EF4-FFF2-40B4-BE49-F238E27FC236}">
                  <a16:creationId xmlns:a16="http://schemas.microsoft.com/office/drawing/2014/main" id="{B006000C-B081-4E6C-9510-3D26B83AF45E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Oval 30">
              <a:extLst>
                <a:ext uri="{FF2B5EF4-FFF2-40B4-BE49-F238E27FC236}">
                  <a16:creationId xmlns:a16="http://schemas.microsoft.com/office/drawing/2014/main" id="{F85401EA-61AA-4424-ACF7-8494786C29C6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31">
              <a:extLst>
                <a:ext uri="{FF2B5EF4-FFF2-40B4-BE49-F238E27FC236}">
                  <a16:creationId xmlns:a16="http://schemas.microsoft.com/office/drawing/2014/main" id="{89D0F22C-3B32-449F-A368-9DDC7E9E3967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32">
              <a:extLst>
                <a:ext uri="{FF2B5EF4-FFF2-40B4-BE49-F238E27FC236}">
                  <a16:creationId xmlns:a16="http://schemas.microsoft.com/office/drawing/2014/main" id="{092CA7CE-3E56-4E1D-805E-94847F664284}"/>
                </a:ext>
              </a:extLst>
            </p:cNvPr>
            <p:cNvSpPr/>
            <p:nvPr/>
          </p:nvSpPr>
          <p:spPr>
            <a:xfrm>
              <a:off x="4306671" y="3741877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33">
              <a:extLst>
                <a:ext uri="{FF2B5EF4-FFF2-40B4-BE49-F238E27FC236}">
                  <a16:creationId xmlns:a16="http://schemas.microsoft.com/office/drawing/2014/main" id="{C30204BD-2B19-48CE-A280-FEE5BDA59710}"/>
                </a:ext>
              </a:extLst>
            </p:cNvPr>
            <p:cNvSpPr/>
            <p:nvPr/>
          </p:nvSpPr>
          <p:spPr>
            <a:xfrm>
              <a:off x="5253868" y="3722904"/>
              <a:ext cx="368424" cy="3684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5">
              <a:extLst>
                <a:ext uri="{FF2B5EF4-FFF2-40B4-BE49-F238E27FC236}">
                  <a16:creationId xmlns:a16="http://schemas.microsoft.com/office/drawing/2014/main" id="{29B98BF2-71BC-4B6C-9996-E7F1DEC6B74E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9">
              <a:extLst>
                <a:ext uri="{FF2B5EF4-FFF2-40B4-BE49-F238E27FC236}">
                  <a16:creationId xmlns:a16="http://schemas.microsoft.com/office/drawing/2014/main" id="{7513C026-E11F-4CF0-B10A-61EE824DEC5C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Oval 13">
              <a:extLst>
                <a:ext uri="{FF2B5EF4-FFF2-40B4-BE49-F238E27FC236}">
                  <a16:creationId xmlns:a16="http://schemas.microsoft.com/office/drawing/2014/main" id="{A1D0412C-54C3-4191-AB85-88A73165E9C0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1" name="Oval 33">
            <a:extLst>
              <a:ext uri="{FF2B5EF4-FFF2-40B4-BE49-F238E27FC236}">
                <a16:creationId xmlns:a16="http://schemas.microsoft.com/office/drawing/2014/main" id="{B3E4C0B2-84E6-445A-96A8-4964F355862D}"/>
              </a:ext>
            </a:extLst>
          </p:cNvPr>
          <p:cNvSpPr/>
          <p:nvPr/>
        </p:nvSpPr>
        <p:spPr>
          <a:xfrm>
            <a:off x="4922768" y="3785676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2" name="Straight Connector 56">
            <a:extLst>
              <a:ext uri="{FF2B5EF4-FFF2-40B4-BE49-F238E27FC236}">
                <a16:creationId xmlns:a16="http://schemas.microsoft.com/office/drawing/2014/main" id="{BE0B799A-B481-4AFD-8D76-339DFFF6D64C}"/>
              </a:ext>
            </a:extLst>
          </p:cNvPr>
          <p:cNvCxnSpPr>
            <a:cxnSpLocks/>
          </p:cNvCxnSpPr>
          <p:nvPr/>
        </p:nvCxnSpPr>
        <p:spPr>
          <a:xfrm flipV="1">
            <a:off x="5068837" y="4095136"/>
            <a:ext cx="0" cy="148511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27E5CF7-71E0-4F00-9E3A-ED1297CABD8A}"/>
              </a:ext>
            </a:extLst>
          </p:cNvPr>
          <p:cNvSpPr txBox="1"/>
          <p:nvPr/>
        </p:nvSpPr>
        <p:spPr>
          <a:xfrm>
            <a:off x="5039515" y="5158490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Objeções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55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A174244-0E02-43EE-A69D-640826F85AC1}"/>
              </a:ext>
            </a:extLst>
          </p:cNvPr>
          <p:cNvSpPr txBox="1"/>
          <p:nvPr/>
        </p:nvSpPr>
        <p:spPr>
          <a:xfrm>
            <a:off x="4474393" y="3576654"/>
            <a:ext cx="1163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06/01/2020</a:t>
            </a:r>
          </a:p>
        </p:txBody>
      </p:sp>
      <p:sp>
        <p:nvSpPr>
          <p:cNvPr id="155" name="Oval 33">
            <a:extLst>
              <a:ext uri="{FF2B5EF4-FFF2-40B4-BE49-F238E27FC236}">
                <a16:creationId xmlns:a16="http://schemas.microsoft.com/office/drawing/2014/main" id="{FE293B2D-33FE-4D1E-BEAA-C4B54C2DA35D}"/>
              </a:ext>
            </a:extLst>
          </p:cNvPr>
          <p:cNvSpPr/>
          <p:nvPr/>
        </p:nvSpPr>
        <p:spPr>
          <a:xfrm>
            <a:off x="5651698" y="3815437"/>
            <a:ext cx="297817" cy="299345"/>
          </a:xfrm>
          <a:prstGeom prst="ellipse">
            <a:avLst/>
          </a:prstGeom>
          <a:solidFill>
            <a:srgbClr val="033C75"/>
          </a:solidFill>
          <a:ln>
            <a:solidFill>
              <a:srgbClr val="033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33">
            <a:extLst>
              <a:ext uri="{FF2B5EF4-FFF2-40B4-BE49-F238E27FC236}">
                <a16:creationId xmlns:a16="http://schemas.microsoft.com/office/drawing/2014/main" id="{2C1D7F7E-AFF7-4B24-AFC2-871182B92B75}"/>
              </a:ext>
            </a:extLst>
          </p:cNvPr>
          <p:cNvSpPr/>
          <p:nvPr/>
        </p:nvSpPr>
        <p:spPr>
          <a:xfrm>
            <a:off x="6425594" y="3826977"/>
            <a:ext cx="297817" cy="299345"/>
          </a:xfrm>
          <a:prstGeom prst="ellipse">
            <a:avLst/>
          </a:prstGeom>
          <a:solidFill>
            <a:srgbClr val="3296FA"/>
          </a:solidFill>
          <a:ln>
            <a:solidFill>
              <a:srgbClr val="329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33">
            <a:extLst>
              <a:ext uri="{FF2B5EF4-FFF2-40B4-BE49-F238E27FC236}">
                <a16:creationId xmlns:a16="http://schemas.microsoft.com/office/drawing/2014/main" id="{F7F67C37-FCD1-4048-A7BE-4CBFE26255E0}"/>
              </a:ext>
            </a:extLst>
          </p:cNvPr>
          <p:cNvSpPr/>
          <p:nvPr/>
        </p:nvSpPr>
        <p:spPr>
          <a:xfrm>
            <a:off x="7255687" y="3812861"/>
            <a:ext cx="297817" cy="299345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8" name="Straight Connector 56">
            <a:extLst>
              <a:ext uri="{FF2B5EF4-FFF2-40B4-BE49-F238E27FC236}">
                <a16:creationId xmlns:a16="http://schemas.microsoft.com/office/drawing/2014/main" id="{0A8C242B-0BE5-423B-93A8-1BA9A6709FED}"/>
              </a:ext>
            </a:extLst>
          </p:cNvPr>
          <p:cNvCxnSpPr>
            <a:cxnSpLocks/>
          </p:cNvCxnSpPr>
          <p:nvPr/>
        </p:nvCxnSpPr>
        <p:spPr>
          <a:xfrm>
            <a:off x="7404595" y="2387774"/>
            <a:ext cx="1" cy="1440679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6AA60756-3AF5-4CB7-A90F-EC6EA873ACE7}"/>
              </a:ext>
            </a:extLst>
          </p:cNvPr>
          <p:cNvSpPr txBox="1"/>
          <p:nvPr/>
        </p:nvSpPr>
        <p:spPr>
          <a:xfrm>
            <a:off x="5782293" y="2335762"/>
            <a:ext cx="1471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C0712B1-5C7D-4E5A-A0C1-5FAD14030618}"/>
              </a:ext>
            </a:extLst>
          </p:cNvPr>
          <p:cNvSpPr txBox="1"/>
          <p:nvPr/>
        </p:nvSpPr>
        <p:spPr>
          <a:xfrm>
            <a:off x="6596500" y="5071108"/>
            <a:ext cx="14013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Aguarda-se a concessão da RJ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C26946A-F5D7-423F-A3E2-B09A8035E0C2}"/>
              </a:ext>
            </a:extLst>
          </p:cNvPr>
          <p:cNvSpPr txBox="1"/>
          <p:nvPr/>
        </p:nvSpPr>
        <p:spPr>
          <a:xfrm>
            <a:off x="7402863" y="2335762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63CCA18-FBFB-4D22-8563-AF79D41671D4}"/>
              </a:ext>
            </a:extLst>
          </p:cNvPr>
          <p:cNvSpPr txBox="1"/>
          <p:nvPr/>
        </p:nvSpPr>
        <p:spPr>
          <a:xfrm>
            <a:off x="6051024" y="3576654"/>
            <a:ext cx="1032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9">
            <a:extLst>
              <a:ext uri="{FF2B5EF4-FFF2-40B4-BE49-F238E27FC236}">
                <a16:creationId xmlns:a16="http://schemas.microsoft.com/office/drawing/2014/main" id="{603CDA49-3C8F-46D6-80AD-AF1498915FA0}"/>
              </a:ext>
            </a:extLst>
          </p:cNvPr>
          <p:cNvSpPr/>
          <p:nvPr/>
        </p:nvSpPr>
        <p:spPr>
          <a:xfrm>
            <a:off x="5986875" y="3886266"/>
            <a:ext cx="174624" cy="175520"/>
          </a:xfrm>
          <a:prstGeom prst="ellipse">
            <a:avLst/>
          </a:prstGeom>
          <a:solidFill>
            <a:srgbClr val="033C75"/>
          </a:solidFill>
          <a:ln>
            <a:solidFill>
              <a:srgbClr val="033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Straight Connector 42">
            <a:extLst>
              <a:ext uri="{FF2B5EF4-FFF2-40B4-BE49-F238E27FC236}">
                <a16:creationId xmlns:a16="http://schemas.microsoft.com/office/drawing/2014/main" id="{67A32C33-A738-45A4-9A6E-B5E92C84F5D9}"/>
              </a:ext>
            </a:extLst>
          </p:cNvPr>
          <p:cNvCxnSpPr>
            <a:cxnSpLocks/>
          </p:cNvCxnSpPr>
          <p:nvPr/>
        </p:nvCxnSpPr>
        <p:spPr>
          <a:xfrm>
            <a:off x="6574502" y="4109701"/>
            <a:ext cx="0" cy="1479423"/>
          </a:xfrm>
          <a:prstGeom prst="line">
            <a:avLst/>
          </a:prstGeom>
          <a:ln w="25400">
            <a:solidFill>
              <a:srgbClr val="3296F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D58503BA-93E8-40E1-85CB-E965AAFF306C}"/>
              </a:ext>
            </a:extLst>
          </p:cNvPr>
          <p:cNvSpPr txBox="1"/>
          <p:nvPr/>
        </p:nvSpPr>
        <p:spPr>
          <a:xfrm>
            <a:off x="6856948" y="4101028"/>
            <a:ext cx="11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74BB0A8-4985-4145-B62B-DD94B80ADD51}"/>
              </a:ext>
            </a:extLst>
          </p:cNvPr>
          <p:cNvSpPr txBox="1"/>
          <p:nvPr/>
        </p:nvSpPr>
        <p:spPr>
          <a:xfrm>
            <a:off x="5118000" y="4099093"/>
            <a:ext cx="135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28/09/2021</a:t>
            </a:r>
          </a:p>
        </p:txBody>
      </p:sp>
      <p:cxnSp>
        <p:nvCxnSpPr>
          <p:cNvPr id="168" name="Straight Connector 46">
            <a:extLst>
              <a:ext uri="{FF2B5EF4-FFF2-40B4-BE49-F238E27FC236}">
                <a16:creationId xmlns:a16="http://schemas.microsoft.com/office/drawing/2014/main" id="{032F4277-3C23-4C1C-BCE7-E0DE142C7C64}"/>
              </a:ext>
            </a:extLst>
          </p:cNvPr>
          <p:cNvCxnSpPr/>
          <p:nvPr/>
        </p:nvCxnSpPr>
        <p:spPr>
          <a:xfrm flipH="1" flipV="1">
            <a:off x="5798397" y="2363901"/>
            <a:ext cx="132" cy="1462500"/>
          </a:xfrm>
          <a:prstGeom prst="line">
            <a:avLst/>
          </a:prstGeom>
          <a:ln w="25400">
            <a:solidFill>
              <a:srgbClr val="033C7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21">
            <a:extLst>
              <a:ext uri="{FF2B5EF4-FFF2-40B4-BE49-F238E27FC236}">
                <a16:creationId xmlns:a16="http://schemas.microsoft.com/office/drawing/2014/main" id="{5144B5EA-4B33-4DDC-9C9A-5541A6138176}"/>
              </a:ext>
            </a:extLst>
          </p:cNvPr>
          <p:cNvSpPr/>
          <p:nvPr/>
        </p:nvSpPr>
        <p:spPr>
          <a:xfrm>
            <a:off x="7007280" y="3892596"/>
            <a:ext cx="174624" cy="1755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646222" y="1495235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2090009-40C1-49B9-A3B5-98D9BF0F4C60}"/>
              </a:ext>
            </a:extLst>
          </p:cNvPr>
          <p:cNvSpPr txBox="1"/>
          <p:nvPr/>
        </p:nvSpPr>
        <p:spPr>
          <a:xfrm>
            <a:off x="1661901" y="2144798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359EE07-B78D-4253-89A0-FFE8EBAE0242}"/>
              </a:ext>
            </a:extLst>
          </p:cNvPr>
          <p:cNvSpPr txBox="1"/>
          <p:nvPr/>
        </p:nvSpPr>
        <p:spPr>
          <a:xfrm>
            <a:off x="4481681" y="4999076"/>
            <a:ext cx="1630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relatório de verificação de créditos da Administradora Judicial</a:t>
            </a:r>
          </a:p>
        </p:txBody>
      </p:sp>
      <p:cxnSp>
        <p:nvCxnSpPr>
          <p:cNvPr id="140" name="Straight Connector 52">
            <a:extLst>
              <a:ext uri="{FF2B5EF4-FFF2-40B4-BE49-F238E27FC236}">
                <a16:creationId xmlns:a16="http://schemas.microsoft.com/office/drawing/2014/main" id="{71B18322-BCE1-48DE-BEE3-E1E3798B7476}"/>
              </a:ext>
            </a:extLst>
          </p:cNvPr>
          <p:cNvCxnSpPr/>
          <p:nvPr/>
        </p:nvCxnSpPr>
        <p:spPr>
          <a:xfrm flipV="1">
            <a:off x="2627645" y="4095585"/>
            <a:ext cx="0" cy="14625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5B265C37-6A92-49EE-B8B3-8C14687B3A66}"/>
              </a:ext>
            </a:extLst>
          </p:cNvPr>
          <p:cNvSpPr txBox="1"/>
          <p:nvPr/>
        </p:nvSpPr>
        <p:spPr>
          <a:xfrm>
            <a:off x="2668313" y="4999076"/>
            <a:ext cx="1821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1º edital  (art. 52, § 1º LRF) – relação de credores da Recuperanda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7CD4568-A523-4D69-847A-20D821C580D3}"/>
              </a:ext>
            </a:extLst>
          </p:cNvPr>
          <p:cNvSpPr txBox="1"/>
          <p:nvPr/>
        </p:nvSpPr>
        <p:spPr>
          <a:xfrm>
            <a:off x="874677" y="4078765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22/05/2019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5D3C660-A7E2-4FAA-95D6-5B80496BA446}"/>
              </a:ext>
            </a:extLst>
          </p:cNvPr>
          <p:cNvSpPr txBox="1"/>
          <p:nvPr/>
        </p:nvSpPr>
        <p:spPr>
          <a:xfrm>
            <a:off x="4012034" y="3573419"/>
            <a:ext cx="100456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02/12/2019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7F42608-E19F-4A55-950E-94C357ADE388}"/>
              </a:ext>
            </a:extLst>
          </p:cNvPr>
          <p:cNvSpPr txBox="1"/>
          <p:nvPr/>
        </p:nvSpPr>
        <p:spPr>
          <a:xfrm>
            <a:off x="1929196" y="3573419"/>
            <a:ext cx="139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29/07/2019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B6A875E-9308-40E5-A1A0-31ED1B39445E}"/>
              </a:ext>
            </a:extLst>
          </p:cNvPr>
          <p:cNvSpPr/>
          <p:nvPr/>
        </p:nvSpPr>
        <p:spPr>
          <a:xfrm>
            <a:off x="6803153" y="4078765"/>
            <a:ext cx="1068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Estágio atual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DD9ED60-E41D-4C15-9314-CD71657036D1}"/>
              </a:ext>
            </a:extLst>
          </p:cNvPr>
          <p:cNvSpPr/>
          <p:nvPr/>
        </p:nvSpPr>
        <p:spPr>
          <a:xfrm>
            <a:off x="7352164" y="2144798"/>
            <a:ext cx="135325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Aguarda-se </a:t>
            </a:r>
          </a:p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publicação do QGC</a:t>
            </a:r>
          </a:p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149" name="Oval 33">
            <a:extLst>
              <a:ext uri="{FF2B5EF4-FFF2-40B4-BE49-F238E27FC236}">
                <a16:creationId xmlns:a16="http://schemas.microsoft.com/office/drawing/2014/main" id="{2EB6D556-6764-4673-AA14-E8DDE7F25443}"/>
              </a:ext>
            </a:extLst>
          </p:cNvPr>
          <p:cNvSpPr/>
          <p:nvPr/>
        </p:nvSpPr>
        <p:spPr>
          <a:xfrm>
            <a:off x="7173438" y="3794237"/>
            <a:ext cx="297817" cy="2993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CFB66B13-8E78-4BB2-9396-CD2AC0CE3856}"/>
              </a:ext>
            </a:extLst>
          </p:cNvPr>
          <p:cNvCxnSpPr>
            <a:cxnSpLocks/>
          </p:cNvCxnSpPr>
          <p:nvPr/>
        </p:nvCxnSpPr>
        <p:spPr>
          <a:xfrm>
            <a:off x="7322346" y="2220903"/>
            <a:ext cx="0" cy="1753364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663EF91-9400-4F7A-9D5E-B014B63AC82F}"/>
              </a:ext>
            </a:extLst>
          </p:cNvPr>
          <p:cNvCxnSpPr>
            <a:cxnSpLocks/>
          </p:cNvCxnSpPr>
          <p:nvPr/>
        </p:nvCxnSpPr>
        <p:spPr>
          <a:xfrm flipV="1">
            <a:off x="4506290" y="3858152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9">
            <a:extLst>
              <a:ext uri="{FF2B5EF4-FFF2-40B4-BE49-F238E27FC236}">
                <a16:creationId xmlns:a16="http://schemas.microsoft.com/office/drawing/2014/main" id="{AE1A9ED0-B091-4C08-9A9D-6CB069684242}"/>
              </a:ext>
            </a:extLst>
          </p:cNvPr>
          <p:cNvSpPr/>
          <p:nvPr/>
        </p:nvSpPr>
        <p:spPr>
          <a:xfrm>
            <a:off x="3740711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0">
            <a:extLst>
              <a:ext uri="{FF2B5EF4-FFF2-40B4-BE49-F238E27FC236}">
                <a16:creationId xmlns:a16="http://schemas.microsoft.com/office/drawing/2014/main" id="{D85AB99D-0BB3-4468-877A-0EC785EFBF0B}"/>
              </a:ext>
            </a:extLst>
          </p:cNvPr>
          <p:cNvSpPr/>
          <p:nvPr/>
        </p:nvSpPr>
        <p:spPr>
          <a:xfrm>
            <a:off x="4140072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9">
            <a:extLst>
              <a:ext uri="{FF2B5EF4-FFF2-40B4-BE49-F238E27FC236}">
                <a16:creationId xmlns:a16="http://schemas.microsoft.com/office/drawing/2014/main" id="{7364380F-6701-47F7-A8DA-3E39CFB32F53}"/>
              </a:ext>
            </a:extLst>
          </p:cNvPr>
          <p:cNvSpPr/>
          <p:nvPr/>
        </p:nvSpPr>
        <p:spPr>
          <a:xfrm>
            <a:off x="3936177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30">
            <a:extLst>
              <a:ext uri="{FF2B5EF4-FFF2-40B4-BE49-F238E27FC236}">
                <a16:creationId xmlns:a16="http://schemas.microsoft.com/office/drawing/2014/main" id="{AA6F1ADC-B145-46C2-8810-2A0E6BC207F4}"/>
              </a:ext>
            </a:extLst>
          </p:cNvPr>
          <p:cNvSpPr/>
          <p:nvPr/>
        </p:nvSpPr>
        <p:spPr>
          <a:xfrm>
            <a:off x="3404703" y="3794237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43D71CF-9819-427A-A5C5-94BF7AF78723}"/>
              </a:ext>
            </a:extLst>
          </p:cNvPr>
          <p:cNvCxnSpPr>
            <a:cxnSpLocks/>
          </p:cNvCxnSpPr>
          <p:nvPr/>
        </p:nvCxnSpPr>
        <p:spPr>
          <a:xfrm>
            <a:off x="3541438" y="2155893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065C7AD-199C-4EA1-9C4B-1727FDE11EAD}"/>
              </a:ext>
            </a:extLst>
          </p:cNvPr>
          <p:cNvSpPr txBox="1"/>
          <p:nvPr/>
        </p:nvSpPr>
        <p:spPr>
          <a:xfrm>
            <a:off x="3061191" y="407876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13/08/2019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74">
            <a:extLst>
              <a:ext uri="{FF2B5EF4-FFF2-40B4-BE49-F238E27FC236}">
                <a16:creationId xmlns:a16="http://schemas.microsoft.com/office/drawing/2014/main" id="{E098E1FC-B58C-465B-8B09-0E409DA7A761}"/>
              </a:ext>
            </a:extLst>
          </p:cNvPr>
          <p:cNvSpPr/>
          <p:nvPr/>
        </p:nvSpPr>
        <p:spPr>
          <a:xfrm>
            <a:off x="6556285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74">
            <a:extLst>
              <a:ext uri="{FF2B5EF4-FFF2-40B4-BE49-F238E27FC236}">
                <a16:creationId xmlns:a16="http://schemas.microsoft.com/office/drawing/2014/main" id="{AAAB103F-D7B2-4CBD-9932-F1812701442D}"/>
              </a:ext>
            </a:extLst>
          </p:cNvPr>
          <p:cNvSpPr/>
          <p:nvPr/>
        </p:nvSpPr>
        <p:spPr>
          <a:xfrm>
            <a:off x="6764932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396203A-77E6-43E3-B177-AE0016D4CEE1}"/>
              </a:ext>
            </a:extLst>
          </p:cNvPr>
          <p:cNvSpPr/>
          <p:nvPr/>
        </p:nvSpPr>
        <p:spPr>
          <a:xfrm>
            <a:off x="6966645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29">
            <a:extLst>
              <a:ext uri="{FF2B5EF4-FFF2-40B4-BE49-F238E27FC236}">
                <a16:creationId xmlns:a16="http://schemas.microsoft.com/office/drawing/2014/main" id="{F0744442-CDEC-4C97-92A0-BF2E69E64B1F}"/>
              </a:ext>
            </a:extLst>
          </p:cNvPr>
          <p:cNvSpPr/>
          <p:nvPr/>
        </p:nvSpPr>
        <p:spPr>
          <a:xfrm>
            <a:off x="1525645" y="379423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29">
            <a:extLst>
              <a:ext uri="{FF2B5EF4-FFF2-40B4-BE49-F238E27FC236}">
                <a16:creationId xmlns:a16="http://schemas.microsoft.com/office/drawing/2014/main" id="{0BF4A6DC-1696-46E3-BCE5-A7433861B174}"/>
              </a:ext>
            </a:extLst>
          </p:cNvPr>
          <p:cNvSpPr/>
          <p:nvPr/>
        </p:nvSpPr>
        <p:spPr>
          <a:xfrm>
            <a:off x="2479675" y="379423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9">
            <a:extLst>
              <a:ext uri="{FF2B5EF4-FFF2-40B4-BE49-F238E27FC236}">
                <a16:creationId xmlns:a16="http://schemas.microsoft.com/office/drawing/2014/main" id="{72670619-AC6D-4E11-83F8-62833502AAC2}"/>
              </a:ext>
            </a:extLst>
          </p:cNvPr>
          <p:cNvSpPr/>
          <p:nvPr/>
        </p:nvSpPr>
        <p:spPr>
          <a:xfrm>
            <a:off x="2809901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0">
            <a:extLst>
              <a:ext uri="{FF2B5EF4-FFF2-40B4-BE49-F238E27FC236}">
                <a16:creationId xmlns:a16="http://schemas.microsoft.com/office/drawing/2014/main" id="{C00520E5-8014-4525-BF9A-B2332C916846}"/>
              </a:ext>
            </a:extLst>
          </p:cNvPr>
          <p:cNvSpPr/>
          <p:nvPr/>
        </p:nvSpPr>
        <p:spPr>
          <a:xfrm>
            <a:off x="3202512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9">
            <a:extLst>
              <a:ext uri="{FF2B5EF4-FFF2-40B4-BE49-F238E27FC236}">
                <a16:creationId xmlns:a16="http://schemas.microsoft.com/office/drawing/2014/main" id="{9D28920C-1C60-4812-B2FB-E1A49D7DA4C8}"/>
              </a:ext>
            </a:extLst>
          </p:cNvPr>
          <p:cNvSpPr/>
          <p:nvPr/>
        </p:nvSpPr>
        <p:spPr>
          <a:xfrm>
            <a:off x="3005367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9">
            <a:extLst>
              <a:ext uri="{FF2B5EF4-FFF2-40B4-BE49-F238E27FC236}">
                <a16:creationId xmlns:a16="http://schemas.microsoft.com/office/drawing/2014/main" id="{397C7338-B094-4D09-8268-4961426BC85D}"/>
              </a:ext>
            </a:extLst>
          </p:cNvPr>
          <p:cNvSpPr/>
          <p:nvPr/>
        </p:nvSpPr>
        <p:spPr>
          <a:xfrm>
            <a:off x="1856674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0">
            <a:extLst>
              <a:ext uri="{FF2B5EF4-FFF2-40B4-BE49-F238E27FC236}">
                <a16:creationId xmlns:a16="http://schemas.microsoft.com/office/drawing/2014/main" id="{11BB99D8-13E7-4BB6-B01D-87E5445D0098}"/>
              </a:ext>
            </a:extLst>
          </p:cNvPr>
          <p:cNvSpPr/>
          <p:nvPr/>
        </p:nvSpPr>
        <p:spPr>
          <a:xfrm>
            <a:off x="2062024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9">
            <a:extLst>
              <a:ext uri="{FF2B5EF4-FFF2-40B4-BE49-F238E27FC236}">
                <a16:creationId xmlns:a16="http://schemas.microsoft.com/office/drawing/2014/main" id="{76DAC4A6-E0E7-4F58-B6EF-6E50294B11D3}"/>
              </a:ext>
            </a:extLst>
          </p:cNvPr>
          <p:cNvSpPr/>
          <p:nvPr/>
        </p:nvSpPr>
        <p:spPr>
          <a:xfrm>
            <a:off x="2271839" y="3856150"/>
            <a:ext cx="174624" cy="1755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33">
            <a:extLst>
              <a:ext uri="{FF2B5EF4-FFF2-40B4-BE49-F238E27FC236}">
                <a16:creationId xmlns:a16="http://schemas.microsoft.com/office/drawing/2014/main" id="{7B1AD77E-FC25-45A4-9207-50178381E7B0}"/>
              </a:ext>
            </a:extLst>
          </p:cNvPr>
          <p:cNvSpPr/>
          <p:nvPr/>
        </p:nvSpPr>
        <p:spPr>
          <a:xfrm>
            <a:off x="4366260" y="379423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75">
            <a:extLst>
              <a:ext uri="{FF2B5EF4-FFF2-40B4-BE49-F238E27FC236}">
                <a16:creationId xmlns:a16="http://schemas.microsoft.com/office/drawing/2014/main" id="{AE2D46BD-C4B2-4D8A-8749-E0E42B54CBF4}"/>
              </a:ext>
            </a:extLst>
          </p:cNvPr>
          <p:cNvSpPr/>
          <p:nvPr/>
        </p:nvSpPr>
        <p:spPr>
          <a:xfrm>
            <a:off x="4877276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75">
            <a:extLst>
              <a:ext uri="{FF2B5EF4-FFF2-40B4-BE49-F238E27FC236}">
                <a16:creationId xmlns:a16="http://schemas.microsoft.com/office/drawing/2014/main" id="{E0C452F0-2EE3-4E9D-8979-30F047709E89}"/>
              </a:ext>
            </a:extLst>
          </p:cNvPr>
          <p:cNvSpPr/>
          <p:nvPr/>
        </p:nvSpPr>
        <p:spPr>
          <a:xfrm>
            <a:off x="5079229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74">
            <a:extLst>
              <a:ext uri="{FF2B5EF4-FFF2-40B4-BE49-F238E27FC236}">
                <a16:creationId xmlns:a16="http://schemas.microsoft.com/office/drawing/2014/main" id="{96AFDD8B-72DF-4A73-A4B5-367C0644FD9C}"/>
              </a:ext>
            </a:extLst>
          </p:cNvPr>
          <p:cNvSpPr/>
          <p:nvPr/>
        </p:nvSpPr>
        <p:spPr>
          <a:xfrm>
            <a:off x="4685369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4149C0F-F8B9-4C8E-8A72-0A9408B1CEC6}"/>
              </a:ext>
            </a:extLst>
          </p:cNvPr>
          <p:cNvCxnSpPr>
            <a:cxnSpLocks/>
          </p:cNvCxnSpPr>
          <p:nvPr/>
        </p:nvCxnSpPr>
        <p:spPr>
          <a:xfrm>
            <a:off x="1667630" y="2132403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30">
            <a:extLst>
              <a:ext uri="{FF2B5EF4-FFF2-40B4-BE49-F238E27FC236}">
                <a16:creationId xmlns:a16="http://schemas.microsoft.com/office/drawing/2014/main" id="{D9D6F684-7F9B-4BAA-967D-6BD7977E6680}"/>
              </a:ext>
            </a:extLst>
          </p:cNvPr>
          <p:cNvSpPr/>
          <p:nvPr/>
        </p:nvSpPr>
        <p:spPr>
          <a:xfrm>
            <a:off x="5285118" y="3794237"/>
            <a:ext cx="297817" cy="2993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78" name="Straight Connector 69">
            <a:extLst>
              <a:ext uri="{FF2B5EF4-FFF2-40B4-BE49-F238E27FC236}">
                <a16:creationId xmlns:a16="http://schemas.microsoft.com/office/drawing/2014/main" id="{8213F404-70C8-4B8C-9B9E-4172DEB1701D}"/>
              </a:ext>
            </a:extLst>
          </p:cNvPr>
          <p:cNvCxnSpPr>
            <a:cxnSpLocks/>
          </p:cNvCxnSpPr>
          <p:nvPr/>
        </p:nvCxnSpPr>
        <p:spPr>
          <a:xfrm>
            <a:off x="5434026" y="2201500"/>
            <a:ext cx="0" cy="17533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9">
            <a:extLst>
              <a:ext uri="{FF2B5EF4-FFF2-40B4-BE49-F238E27FC236}">
                <a16:creationId xmlns:a16="http://schemas.microsoft.com/office/drawing/2014/main" id="{3BA68521-D6A0-4A58-A87D-95644B8A4105}"/>
              </a:ext>
            </a:extLst>
          </p:cNvPr>
          <p:cNvSpPr txBox="1"/>
          <p:nvPr/>
        </p:nvSpPr>
        <p:spPr>
          <a:xfrm>
            <a:off x="3540724" y="2144798"/>
            <a:ext cx="16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Hab. E Div. </a:t>
            </a:r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58">
            <a:extLst>
              <a:ext uri="{FF2B5EF4-FFF2-40B4-BE49-F238E27FC236}">
                <a16:creationId xmlns:a16="http://schemas.microsoft.com/office/drawing/2014/main" id="{8E775587-FB76-4D8C-BC39-879528869EC7}"/>
              </a:ext>
            </a:extLst>
          </p:cNvPr>
          <p:cNvSpPr/>
          <p:nvPr/>
        </p:nvSpPr>
        <p:spPr>
          <a:xfrm>
            <a:off x="5434026" y="2144798"/>
            <a:ext cx="1439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7º, § 2º, LRF) – relação de credores da AJ</a:t>
            </a:r>
          </a:p>
        </p:txBody>
      </p:sp>
      <p:sp>
        <p:nvSpPr>
          <p:cNvPr id="181" name="TextBox 57">
            <a:extLst>
              <a:ext uri="{FF2B5EF4-FFF2-40B4-BE49-F238E27FC236}">
                <a16:creationId xmlns:a16="http://schemas.microsoft.com/office/drawing/2014/main" id="{7AE08934-494F-4DFF-AF8D-11CF670536F1}"/>
              </a:ext>
            </a:extLst>
          </p:cNvPr>
          <p:cNvSpPr txBox="1"/>
          <p:nvPr/>
        </p:nvSpPr>
        <p:spPr>
          <a:xfrm>
            <a:off x="4875568" y="4078765"/>
            <a:ext cx="1124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05/12/2019</a:t>
            </a:r>
          </a:p>
        </p:txBody>
      </p:sp>
      <p:sp>
        <p:nvSpPr>
          <p:cNvPr id="182" name="Oval 74">
            <a:extLst>
              <a:ext uri="{FF2B5EF4-FFF2-40B4-BE49-F238E27FC236}">
                <a16:creationId xmlns:a16="http://schemas.microsoft.com/office/drawing/2014/main" id="{52744B88-FA7E-4003-992E-37473C7CB32F}"/>
              </a:ext>
            </a:extLst>
          </p:cNvPr>
          <p:cNvSpPr/>
          <p:nvPr/>
        </p:nvSpPr>
        <p:spPr>
          <a:xfrm>
            <a:off x="5623690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74">
            <a:extLst>
              <a:ext uri="{FF2B5EF4-FFF2-40B4-BE49-F238E27FC236}">
                <a16:creationId xmlns:a16="http://schemas.microsoft.com/office/drawing/2014/main" id="{84F5D718-9E9B-4805-B8C9-F312AA3977CD}"/>
              </a:ext>
            </a:extLst>
          </p:cNvPr>
          <p:cNvSpPr/>
          <p:nvPr/>
        </p:nvSpPr>
        <p:spPr>
          <a:xfrm>
            <a:off x="5816177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74">
            <a:extLst>
              <a:ext uri="{FF2B5EF4-FFF2-40B4-BE49-F238E27FC236}">
                <a16:creationId xmlns:a16="http://schemas.microsoft.com/office/drawing/2014/main" id="{5FAE5FBA-1F3F-41E6-BCE5-692A62E2D3A3}"/>
              </a:ext>
            </a:extLst>
          </p:cNvPr>
          <p:cNvSpPr/>
          <p:nvPr/>
        </p:nvSpPr>
        <p:spPr>
          <a:xfrm>
            <a:off x="6013891" y="3856149"/>
            <a:ext cx="174624" cy="1755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33">
            <a:extLst>
              <a:ext uri="{FF2B5EF4-FFF2-40B4-BE49-F238E27FC236}">
                <a16:creationId xmlns:a16="http://schemas.microsoft.com/office/drawing/2014/main" id="{25ACFFB7-BF45-4341-BFAB-872E5D1486C3}"/>
              </a:ext>
            </a:extLst>
          </p:cNvPr>
          <p:cNvSpPr/>
          <p:nvPr/>
        </p:nvSpPr>
        <p:spPr>
          <a:xfrm>
            <a:off x="6224043" y="3794237"/>
            <a:ext cx="297817" cy="2993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86" name="Straight Connector 49">
            <a:extLst>
              <a:ext uri="{FF2B5EF4-FFF2-40B4-BE49-F238E27FC236}">
                <a16:creationId xmlns:a16="http://schemas.microsoft.com/office/drawing/2014/main" id="{F65D3545-4B2F-47B5-BEE1-FEB6B2DE62D7}"/>
              </a:ext>
            </a:extLst>
          </p:cNvPr>
          <p:cNvCxnSpPr>
            <a:cxnSpLocks/>
          </p:cNvCxnSpPr>
          <p:nvPr/>
        </p:nvCxnSpPr>
        <p:spPr>
          <a:xfrm flipH="1" flipV="1">
            <a:off x="6368350" y="4000144"/>
            <a:ext cx="19036" cy="1611372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52">
            <a:extLst>
              <a:ext uri="{FF2B5EF4-FFF2-40B4-BE49-F238E27FC236}">
                <a16:creationId xmlns:a16="http://schemas.microsoft.com/office/drawing/2014/main" id="{35B96F62-9DD7-4100-B877-144D7A1F3B67}"/>
              </a:ext>
            </a:extLst>
          </p:cNvPr>
          <p:cNvSpPr/>
          <p:nvPr/>
        </p:nvSpPr>
        <p:spPr>
          <a:xfrm>
            <a:off x="5841489" y="3582655"/>
            <a:ext cx="1068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</a:p>
        </p:txBody>
      </p:sp>
      <p:sp>
        <p:nvSpPr>
          <p:cNvPr id="188" name="Rectangle 58">
            <a:extLst>
              <a:ext uri="{FF2B5EF4-FFF2-40B4-BE49-F238E27FC236}">
                <a16:creationId xmlns:a16="http://schemas.microsoft.com/office/drawing/2014/main" id="{0E8208C5-A67A-4F18-8AFD-E112EB717776}"/>
              </a:ext>
            </a:extLst>
          </p:cNvPr>
          <p:cNvSpPr/>
          <p:nvPr/>
        </p:nvSpPr>
        <p:spPr>
          <a:xfrm>
            <a:off x="6406141" y="5168353"/>
            <a:ext cx="1156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E236086D-5D7C-4B97-B226-FB1228572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pt-BR" dirty="0"/>
              <a:t>1.2 Cronograma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Processual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0A4F1C-46AF-4FEE-8A12-8DB311001E87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77000">
                <a:srgbClr val="00B0F0">
                  <a:lumMod val="53000"/>
                </a:srgbClr>
              </a:gs>
              <a:gs pos="100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97CE1C5-CBD2-4156-82B0-F46D1AB791E5}"/>
              </a:ext>
            </a:extLst>
          </p:cNvPr>
          <p:cNvSpPr txBox="1">
            <a:spLocks/>
          </p:cNvSpPr>
          <p:nvPr/>
        </p:nvSpPr>
        <p:spPr>
          <a:xfrm>
            <a:off x="90982" y="3313506"/>
            <a:ext cx="3976815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sz="20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1391C79-DF5C-44B1-8CAA-11A54FE64863}"/>
              </a:ext>
            </a:extLst>
          </p:cNvPr>
          <p:cNvSpPr txBox="1">
            <a:spLocks/>
          </p:cNvSpPr>
          <p:nvPr/>
        </p:nvSpPr>
        <p:spPr>
          <a:xfrm>
            <a:off x="4722187" y="2072874"/>
            <a:ext cx="4554998" cy="387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185738" indent="-185738" defTabSz="742950">
              <a:lnSpc>
                <a:spcPct val="15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defRPr>
            </a:lvl1pPr>
            <a:lvl2pPr marL="5572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/>
            </a:lvl2pPr>
            <a:lvl3pPr marL="9286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/>
            </a:lvl3pPr>
            <a:lvl4pPr marL="13001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4pPr>
            <a:lvl5pPr marL="16716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5pPr>
            <a:lvl6pPr marL="204311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6pPr>
            <a:lvl7pPr marL="241458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7pPr>
            <a:lvl8pPr marL="2786063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8pPr>
            <a:lvl9pPr marL="3157538" indent="-185738" defTabSz="742950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/>
            </a:lvl9pPr>
          </a:lstStyle>
          <a:p>
            <a:r>
              <a:rPr lang="pt-BR" sz="1900" dirty="0"/>
              <a:t>2.1. Histórico da Recuperanda</a:t>
            </a:r>
          </a:p>
          <a:p>
            <a:r>
              <a:rPr lang="pt-BR" sz="1900" dirty="0"/>
              <a:t>2.2. Informações Gerais</a:t>
            </a:r>
          </a:p>
          <a:p>
            <a:r>
              <a:rPr lang="pt-BR" sz="1900" dirty="0"/>
              <a:t>2.3. Estrutura Societária</a:t>
            </a:r>
          </a:p>
          <a:p>
            <a:r>
              <a:rPr lang="pt-BR" sz="1900" dirty="0"/>
              <a:t>2.4. Créditos Concursais</a:t>
            </a:r>
          </a:p>
          <a:p>
            <a:r>
              <a:rPr lang="pt-BR" sz="1900" dirty="0"/>
              <a:t>2.5. Quadro Funcional</a:t>
            </a:r>
          </a:p>
          <a:p>
            <a:r>
              <a:rPr lang="pt-BR" sz="1900" dirty="0"/>
              <a:t>2.6. Reunião com a Administração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6E1F12A-D434-411B-8A54-8AC33BE3FEAA}"/>
              </a:ext>
            </a:extLst>
          </p:cNvPr>
          <p:cNvSpPr txBox="1"/>
          <p:nvPr/>
        </p:nvSpPr>
        <p:spPr>
          <a:xfrm>
            <a:off x="0" y="1395711"/>
            <a:ext cx="4178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5229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:a16="http://schemas.microsoft.com/office/drawing/2014/main" id="{552A539E-E7A2-4F82-8032-A1DF8FB82D9E}"/>
              </a:ext>
            </a:extLst>
          </p:cNvPr>
          <p:cNvSpPr/>
          <p:nvPr/>
        </p:nvSpPr>
        <p:spPr>
          <a:xfrm>
            <a:off x="1256006" y="2236197"/>
            <a:ext cx="1485900" cy="1485900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rgbClr val="A1A6AC"/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CA677C7-5182-495B-845F-C9D30FD7C38F}"/>
              </a:ext>
            </a:extLst>
          </p:cNvPr>
          <p:cNvSpPr/>
          <p:nvPr/>
        </p:nvSpPr>
        <p:spPr>
          <a:xfrm>
            <a:off x="2741906" y="2236197"/>
            <a:ext cx="1485900" cy="14859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rgbClr val="A1A6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0C81758-2425-4034-99D5-3EB401F577C3}"/>
              </a:ext>
            </a:extLst>
          </p:cNvPr>
          <p:cNvSpPr/>
          <p:nvPr/>
        </p:nvSpPr>
        <p:spPr>
          <a:xfrm>
            <a:off x="4227806" y="2236197"/>
            <a:ext cx="1485900" cy="1485900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rgbClr val="A1A6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9FEBDD0-F7FB-40D0-9C68-6BEFE4815BB2}"/>
              </a:ext>
            </a:extLst>
          </p:cNvPr>
          <p:cNvSpPr/>
          <p:nvPr/>
        </p:nvSpPr>
        <p:spPr>
          <a:xfrm>
            <a:off x="5713706" y="2236197"/>
            <a:ext cx="1485900" cy="1485900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rgbClr val="A1A6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33D4686-06C4-4C95-B77A-9F1F406A731C}"/>
              </a:ext>
            </a:extLst>
          </p:cNvPr>
          <p:cNvSpPr/>
          <p:nvPr/>
        </p:nvSpPr>
        <p:spPr>
          <a:xfrm>
            <a:off x="7199606" y="2236197"/>
            <a:ext cx="1485900" cy="14859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rgbClr val="A1A6AC"/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C6A98-C114-40E3-A1BF-300F34014823}"/>
              </a:ext>
            </a:extLst>
          </p:cNvPr>
          <p:cNvSpPr/>
          <p:nvPr/>
        </p:nvSpPr>
        <p:spPr>
          <a:xfrm>
            <a:off x="533323" y="3972009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Empresa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Alban Crema &amp; Cia Ltda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foi criada da união de esforços do Sr. Aldir Ivo Bonan, Sr. Pasqual, Sr. Carlos José Alban e Sr. Adivo Crema.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126A90-31D8-4229-B4DF-84F184B1AA46}"/>
              </a:ext>
            </a:extLst>
          </p:cNvPr>
          <p:cNvSpPr/>
          <p:nvPr/>
        </p:nvSpPr>
        <p:spPr>
          <a:xfrm>
            <a:off x="2019223" y="3972011"/>
            <a:ext cx="1527295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Tipográfica</a:t>
            </a:r>
          </a:p>
          <a:p>
            <a:pPr algn="ctr">
              <a:lnSpc>
                <a:spcPct val="130000"/>
              </a:lnSpc>
            </a:pP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Frontex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foi a primeira e única impressora existente na época da criação da Empresa.</a:t>
            </a:r>
          </a:p>
          <a:p>
            <a:pPr algn="ctr">
              <a:lnSpc>
                <a:spcPct val="130000"/>
              </a:lnSpc>
            </a:pPr>
            <a:endParaRPr lang="pt-BR" sz="11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ctr">
              <a:lnSpc>
                <a:spcPct val="130000"/>
              </a:lnSpc>
            </a:pPr>
            <a:endParaRPr lang="pt-BR" sz="1100" dirty="0">
              <a:solidFill>
                <a:schemeClr val="bg2">
                  <a:lumMod val="2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57C00-EEC3-4318-BC06-A31335F3E0B4}"/>
              </a:ext>
            </a:extLst>
          </p:cNvPr>
          <p:cNvSpPr/>
          <p:nvPr/>
        </p:nvSpPr>
        <p:spPr>
          <a:xfrm>
            <a:off x="3456490" y="3979728"/>
            <a:ext cx="1624562" cy="139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 empresa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Cremapar,  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como holding, auxiliou na captação de recursos financeiros para operacionalização da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Alban Crema &amp; Cia Ltda.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C6601-1D63-4A26-A4EF-1A1A6DE2D209}"/>
              </a:ext>
            </a:extLst>
          </p:cNvPr>
          <p:cNvSpPr/>
          <p:nvPr/>
        </p:nvSpPr>
        <p:spPr>
          <a:xfrm>
            <a:off x="5005739" y="3966164"/>
            <a:ext cx="1428128" cy="734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Recessão no segmento da indústria gráfica.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1340B-6AB4-4CD8-A96B-2304C7F7B156}"/>
              </a:ext>
            </a:extLst>
          </p:cNvPr>
          <p:cNvSpPr/>
          <p:nvPr/>
        </p:nvSpPr>
        <p:spPr>
          <a:xfrm>
            <a:off x="6617076" y="3979484"/>
            <a:ext cx="1195018" cy="139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Redução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 receita líquida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de </a:t>
            </a:r>
          </a:p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R$ 27.426.642,00 (ano de 2016) para </a:t>
            </a:r>
          </a:p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R$ 24.259.955,58.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4CAB5-CE39-450A-89FB-0992BC26B226}"/>
              </a:ext>
            </a:extLst>
          </p:cNvPr>
          <p:cNvSpPr txBox="1"/>
          <p:nvPr/>
        </p:nvSpPr>
        <p:spPr>
          <a:xfrm>
            <a:off x="1015393" y="1762194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1960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87A28-01E8-4FC7-8B20-8CFE93CBB00D}"/>
              </a:ext>
            </a:extLst>
          </p:cNvPr>
          <p:cNvSpPr txBox="1"/>
          <p:nvPr/>
        </p:nvSpPr>
        <p:spPr>
          <a:xfrm>
            <a:off x="2271262" y="1762194"/>
            <a:ext cx="1042273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1960-1970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85038-2E8A-4D05-B0C9-EA7C90565117}"/>
              </a:ext>
            </a:extLst>
          </p:cNvPr>
          <p:cNvSpPr txBox="1"/>
          <p:nvPr/>
        </p:nvSpPr>
        <p:spPr>
          <a:xfrm>
            <a:off x="3942802" y="1762194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2010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9AA52F-41FB-4D81-BD0E-CFAB1E229DDC}"/>
              </a:ext>
            </a:extLst>
          </p:cNvPr>
          <p:cNvSpPr txBox="1"/>
          <p:nvPr/>
        </p:nvSpPr>
        <p:spPr>
          <a:xfrm>
            <a:off x="5189795" y="1771977"/>
            <a:ext cx="1042273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2012-2017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D4294-4A11-4302-97CD-A7515D02BF00}"/>
              </a:ext>
            </a:extLst>
          </p:cNvPr>
          <p:cNvSpPr txBox="1"/>
          <p:nvPr/>
        </p:nvSpPr>
        <p:spPr>
          <a:xfrm>
            <a:off x="6923480" y="1771977"/>
            <a:ext cx="58221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63" b="1" dirty="0">
                <a:solidFill>
                  <a:srgbClr val="656D78"/>
                </a:solidFill>
                <a:latin typeface="Source Sans Pro" charset="0"/>
                <a:ea typeface="Source Sans Pro" charset="0"/>
                <a:cs typeface="Source Sans Pro" charset="0"/>
              </a:rPr>
              <a:t>2018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7CF160-B391-4009-9418-9556ACE961CF}"/>
              </a:ext>
            </a:extLst>
          </p:cNvPr>
          <p:cNvSpPr/>
          <p:nvPr/>
        </p:nvSpPr>
        <p:spPr>
          <a:xfrm>
            <a:off x="2376528" y="3168154"/>
            <a:ext cx="742950" cy="74295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C0C270-2CCC-4C80-83E7-2F61CDC0941F}"/>
              </a:ext>
            </a:extLst>
          </p:cNvPr>
          <p:cNvSpPr/>
          <p:nvPr/>
        </p:nvSpPr>
        <p:spPr>
          <a:xfrm>
            <a:off x="3862428" y="3168154"/>
            <a:ext cx="742950" cy="74295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82351D-A27D-499A-977F-39E8360D5128}"/>
              </a:ext>
            </a:extLst>
          </p:cNvPr>
          <p:cNvSpPr/>
          <p:nvPr/>
        </p:nvSpPr>
        <p:spPr>
          <a:xfrm>
            <a:off x="890628" y="3168154"/>
            <a:ext cx="742950" cy="7429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A8506B-53EC-4DFC-9121-322430D7A73A}"/>
              </a:ext>
            </a:extLst>
          </p:cNvPr>
          <p:cNvSpPr/>
          <p:nvPr/>
        </p:nvSpPr>
        <p:spPr>
          <a:xfrm>
            <a:off x="6834228" y="3168154"/>
            <a:ext cx="742950" cy="74295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9DC3299-C64C-4131-AFC8-4DD110C5F12A}"/>
              </a:ext>
            </a:extLst>
          </p:cNvPr>
          <p:cNvSpPr/>
          <p:nvPr/>
        </p:nvSpPr>
        <p:spPr>
          <a:xfrm>
            <a:off x="5348328" y="3168154"/>
            <a:ext cx="742950" cy="74295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26" name="Graphic 25" descr="Dólar">
            <a:extLst>
              <a:ext uri="{FF2B5EF4-FFF2-40B4-BE49-F238E27FC236}">
                <a16:creationId xmlns:a16="http://schemas.microsoft.com/office/drawing/2014/main" id="{D3ADFB4F-BE0E-42E7-AF3A-CF6B98D5C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31426" y="3247248"/>
            <a:ext cx="578317" cy="578317"/>
          </a:xfrm>
          <a:prstGeom prst="rect">
            <a:avLst/>
          </a:prstGeom>
        </p:spPr>
      </p:pic>
      <p:pic>
        <p:nvPicPr>
          <p:cNvPr id="27" name="Graphic 26" descr="Debate de grupo">
            <a:extLst>
              <a:ext uri="{FF2B5EF4-FFF2-40B4-BE49-F238E27FC236}">
                <a16:creationId xmlns:a16="http://schemas.microsoft.com/office/drawing/2014/main" id="{24C99584-852F-4683-A0C0-2AB861A03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9041" y="3238282"/>
            <a:ext cx="578317" cy="578317"/>
          </a:xfrm>
          <a:prstGeom prst="rect">
            <a:avLst/>
          </a:prstGeom>
        </p:spPr>
      </p:pic>
      <p:pic>
        <p:nvPicPr>
          <p:cNvPr id="28" name="Graphic 27" descr="Impressora">
            <a:extLst>
              <a:ext uri="{FF2B5EF4-FFF2-40B4-BE49-F238E27FC236}">
                <a16:creationId xmlns:a16="http://schemas.microsoft.com/office/drawing/2014/main" id="{783F641B-D9C9-4C91-BD8F-D39E84253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67903" y="3274139"/>
            <a:ext cx="578317" cy="578317"/>
          </a:xfrm>
          <a:prstGeom prst="rect">
            <a:avLst/>
          </a:prstGeom>
        </p:spPr>
      </p:pic>
      <p:pic>
        <p:nvPicPr>
          <p:cNvPr id="29" name="Graphic 28" descr="Dinheiro">
            <a:extLst>
              <a:ext uri="{FF2B5EF4-FFF2-40B4-BE49-F238E27FC236}">
                <a16:creationId xmlns:a16="http://schemas.microsoft.com/office/drawing/2014/main" id="{689F7CBF-BEF6-4FEF-85CD-F08370E2B9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42370" y="3255005"/>
            <a:ext cx="578317" cy="578317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AAF9C70-E9B1-4029-BA72-F2088DD22951}"/>
              </a:ext>
            </a:extLst>
          </p:cNvPr>
          <p:cNvSpPr txBox="1">
            <a:spLocks/>
          </p:cNvSpPr>
          <p:nvPr/>
        </p:nvSpPr>
        <p:spPr>
          <a:xfrm>
            <a:off x="8087997" y="3979728"/>
            <a:ext cx="1195018" cy="885349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Foi realizado o pedido de Recuperação Judicial, ajuizado em </a:t>
            </a:r>
            <a:r>
              <a:rPr lang="pt-BR" sz="1100" b="1" dirty="0">
                <a:solidFill>
                  <a:schemeClr val="accent6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22 de maio de 2019.</a:t>
            </a:r>
            <a:endParaRPr lang="en-US" sz="1100" b="1" dirty="0">
              <a:solidFill>
                <a:schemeClr val="accent6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32" name="Oval 78">
            <a:extLst>
              <a:ext uri="{FF2B5EF4-FFF2-40B4-BE49-F238E27FC236}">
                <a16:creationId xmlns:a16="http://schemas.microsoft.com/office/drawing/2014/main" id="{EDE9E241-DB21-4B21-9698-CC65826FED0E}"/>
              </a:ext>
            </a:extLst>
          </p:cNvPr>
          <p:cNvSpPr/>
          <p:nvPr/>
        </p:nvSpPr>
        <p:spPr>
          <a:xfrm>
            <a:off x="8273066" y="3162429"/>
            <a:ext cx="742950" cy="74295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33" name="Graphic 32" descr="Scales of justice">
            <a:extLst>
              <a:ext uri="{FF2B5EF4-FFF2-40B4-BE49-F238E27FC236}">
                <a16:creationId xmlns:a16="http://schemas.microsoft.com/office/drawing/2014/main" id="{5E960374-C25D-4D09-A340-2A2DC8945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07934" y="3190891"/>
            <a:ext cx="686025" cy="686025"/>
          </a:xfrm>
          <a:prstGeom prst="rect">
            <a:avLst/>
          </a:prstGeom>
        </p:spPr>
      </p:pic>
      <p:pic>
        <p:nvPicPr>
          <p:cNvPr id="34" name="Graphic 2" descr="Downward trend graph">
            <a:extLst>
              <a:ext uri="{FF2B5EF4-FFF2-40B4-BE49-F238E27FC236}">
                <a16:creationId xmlns:a16="http://schemas.microsoft.com/office/drawing/2014/main" id="{3D20ACE3-00B2-4D62-A940-161B7CFA1F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435576" y="3244744"/>
            <a:ext cx="578317" cy="578317"/>
          </a:xfrm>
          <a:prstGeom prst="rect">
            <a:avLst/>
          </a:prstGeom>
        </p:spPr>
      </p:pic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88AF7943-F37E-4A8D-A630-1BA03D11C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latin typeface="Roboto Black"/>
              </a:rPr>
              <a:t>2.1 Histórico da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Alban</a:t>
            </a:r>
            <a:endParaRPr lang="pt-BR" dirty="0">
              <a:latin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189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latin typeface="Roboto Black"/>
              </a:rPr>
              <a:t>2.2 Informações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/>
                <a:ea typeface="Source Sans Pro" panose="020B0503030403020204" pitchFamily="34" charset="0"/>
              </a:rPr>
              <a:t>Gerais</a:t>
            </a:r>
            <a:endParaRPr lang="pt-BR" dirty="0">
              <a:latin typeface="Roboto Black"/>
            </a:endParaRPr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40103" y="1805814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6" y="2888483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1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048880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24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Alban Crema e Cia Ltda.</a:t>
            </a: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117681" y="2349507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CNPJ: 90.393.687/0001-65</a:t>
            </a: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2344972" y="2888483"/>
            <a:ext cx="5281131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 principal: (a) </a:t>
            </a: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impressão de material para uso publicitário; </a:t>
            </a: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(b)</a:t>
            </a: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 impressão de material para outros usos; </a:t>
            </a: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(c)</a:t>
            </a: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 impressão de livros, revistas e outras publicações periódicas.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Nome Fantasia: </a:t>
            </a: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Gráfica Serafinense</a:t>
            </a:r>
          </a:p>
          <a:p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Sede: </a:t>
            </a: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Rua Castelo Branco, 290, Serafina Corrêa (RS)</a:t>
            </a:r>
          </a:p>
          <a:p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  <a:endParaRPr lang="pt-BR" sz="1100" b="1" i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</a:t>
            </a: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R$ 2.230.000,00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1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Sócios: </a:t>
            </a:r>
            <a:r>
              <a:rPr lang="pt-BR" sz="11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Mário Montanari (60%) e Dieverson Montanari (40%)</a:t>
            </a: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2" spcCol="360000" rtlCol="0">
        <a:spAutoFit/>
      </a:bodyPr>
      <a:lstStyle>
        <a:defPPr indent="237668" algn="l" defTabSz="237668">
          <a:lnSpc>
            <a:spcPct val="150000"/>
          </a:lnSpc>
          <a:defRPr sz="1050" dirty="0" smtClean="0">
            <a:solidFill>
              <a:schemeClr val="bg2">
                <a:lumMod val="10000"/>
              </a:schemeClr>
            </a:solidFill>
            <a:latin typeface="Source Sans Pro Light" panose="020B0403030403020204" pitchFamily="34" charset="0"/>
            <a:ea typeface="Source Sans Pro Light" panose="020B0403030403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NOVO MODELO DK (AZUL MARINHO)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0464C4"/>
      </a:accent1>
      <a:accent2>
        <a:srgbClr val="1387FA"/>
      </a:accent2>
      <a:accent3>
        <a:srgbClr val="002060"/>
      </a:accent3>
      <a:accent4>
        <a:srgbClr val="1387FA"/>
      </a:accent4>
      <a:accent5>
        <a:srgbClr val="034A90"/>
      </a:accent5>
      <a:accent6>
        <a:srgbClr val="04509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E411A3-BCF9-49A3-8C04-17FD0895E94C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d4c775f7-9ce0-4b1e-aa65-8328e718c9d3"/>
    <ds:schemaRef ds:uri="df9bb6af-0a7e-4f7f-87e0-02b0f66372db"/>
    <ds:schemaRef ds:uri="428182ff-5b7c-42a0-853e-d54b6befd95f"/>
    <ds:schemaRef ds:uri="10f10aa4-5702-47bb-b7f6-1e31cf998bd6"/>
  </ds:schemaRefs>
</ds:datastoreItem>
</file>

<file path=customXml/itemProps2.xml><?xml version="1.0" encoding="utf-8"?>
<ds:datastoreItem xmlns:ds="http://schemas.openxmlformats.org/officeDocument/2006/customXml" ds:itemID="{3ABFF04B-AC69-4CB1-B0C7-FB6994C5D91C}"/>
</file>

<file path=customXml/itemProps3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5158</TotalTime>
  <Words>4168</Words>
  <Application>Microsoft Office PowerPoint</Application>
  <PresentationFormat>A4 Paper (210x297 mm)</PresentationFormat>
  <Paragraphs>632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Montserrat</vt:lpstr>
      <vt:lpstr>Montserrat Thin</vt:lpstr>
      <vt:lpstr>Roboto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83</cp:revision>
  <cp:lastPrinted>2020-07-27T22:26:31Z</cp:lastPrinted>
  <dcterms:created xsi:type="dcterms:W3CDTF">2019-11-30T16:43:25Z</dcterms:created>
  <dcterms:modified xsi:type="dcterms:W3CDTF">2022-08-13T21:48:28Z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  <property fmtid="{D5CDD505-2E9C-101B-9397-08002B2CF9AE}" pid="3" name="MediaServiceImageTags">
    <vt:lpwstr/>
  </property>
</Properties>
</file>